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e Kats" initials="JK" lastIdx="1" clrIdx="0">
    <p:extLst>
      <p:ext uri="{19B8F6BF-5375-455C-9EA6-DF929625EA0E}">
        <p15:presenceInfo xmlns:p15="http://schemas.microsoft.com/office/powerpoint/2012/main" userId="edd7b984cf8cba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3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0T10:01:05.32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7D11-A1CB-489A-A740-6AC7A212D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45872-27CE-4EB3-AA7E-AE0385720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5878-71E3-4A6D-9CD8-6B99CF37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C111-4ECF-45C3-B69B-0EF3960BD5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D44C5-D66E-40E8-B90A-2DC9549C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388B-1DD1-4DFA-8D26-A0461227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81A5-3C7C-46EA-9C34-43B202DA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E9F8-2280-4FD0-8B6F-D2CD8995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FDC1-34E1-4706-A5A0-FA1D5C16B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40CAA-CC04-479E-8904-1A7F3A6E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C111-4ECF-45C3-B69B-0EF3960BD5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66F23-5D68-4FAC-ACFB-D64AD83F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2978-6D28-4BD8-A877-C1FB7B2B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81A5-3C7C-46EA-9C34-43B202DA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82F67-6903-45E9-8C38-5E7B25F0F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8F725-BC5E-4E2B-BFEA-6B9586F75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92A5-5F3A-46F1-BD89-201061A4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C111-4ECF-45C3-B69B-0EF3960BD5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5587-A120-4059-9315-34245899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575-F63B-45FA-82C1-5CA0C6B1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81A5-3C7C-46EA-9C34-43B202DA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3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1540-42B9-46F1-AD57-E7F62FD8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5934-238C-4BD4-BD84-9C92F75B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2E88-2907-467C-9427-01114B36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C111-4ECF-45C3-B69B-0EF3960BD5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41050-E089-4F32-8012-F7C5F2A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759DA-773A-4E36-BD02-A1E9ADAF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81A5-3C7C-46EA-9C34-43B202DA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95C0-E027-4C1C-8E06-D977012F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8B0A9-BF74-4AB6-AAD3-98AE38BB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141B-E7FB-4AE6-A67E-C7056A8F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C111-4ECF-45C3-B69B-0EF3960BD5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1472-BB1B-457D-A51B-63CC6D5F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61EE3-5B5B-4085-B65C-3AACFE2A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81A5-3C7C-46EA-9C34-43B202DA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F18B-946A-45E4-8B46-B63B2298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FB47-2261-44F9-8CED-BC7020B6E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8BE04-303E-460E-BFA4-F599C631C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511DE-083C-4487-BEFD-1DF71D04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C111-4ECF-45C3-B69B-0EF3960BD5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B08AD-2DBD-4472-93FF-81BC66AA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8BAA7-F738-4126-AE66-510D1403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81A5-3C7C-46EA-9C34-43B202DA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DBBD-6C18-439B-B913-D50FFB0A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70E72-2323-4B5F-91D4-D9B5748B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AB36E-DC31-4B86-8BDA-80B5AB8BE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9CC86-B6B4-44F0-B6D2-8B94B3F85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98E37-081E-481D-B025-E03EF6239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F05EF-FE2B-4989-B20A-2E3FA0AF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C111-4ECF-45C3-B69B-0EF3960BD5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8C17F-84CE-46C3-9575-BAB3A5E6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750AA-57B5-4A38-BB94-15FD0BAF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81A5-3C7C-46EA-9C34-43B202DA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004F-2AFA-4234-B5E1-CA0BCB2C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FA125-FE74-486A-AB30-D9360196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C111-4ECF-45C3-B69B-0EF3960BD5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72B4F-407E-4C8D-86A4-33CF145E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4A7E1-D4FF-457F-9064-1C69B2A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81A5-3C7C-46EA-9C34-43B202DA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35158-05CC-44F8-86D0-0B1DB0D9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C111-4ECF-45C3-B69B-0EF3960BD5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81E12-72F4-4D56-8A06-799FC453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9AB69-3803-4C65-8BFC-A84CB6B9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81A5-3C7C-46EA-9C34-43B202DA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1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2D1C-17B9-42CE-8555-81E659A8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EC68-A0A4-4A8B-9C5C-9CA73E1CD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25C22-449D-401A-8814-FC9424202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6902-A15C-4D2B-B9C5-AEFD6D58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C111-4ECF-45C3-B69B-0EF3960BD5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610BF-7E50-445D-8D7F-0B5795F2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7A9E6-000C-496A-8788-CC324257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81A5-3C7C-46EA-9C34-43B202DA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0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6879-B05F-403B-9D85-FCAE25CB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FDA5C-E161-44CB-AD18-CE706283C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9069A-F147-428A-BE21-941DAD898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51CA5-806C-41A4-B740-B0B793A1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C111-4ECF-45C3-B69B-0EF3960BD5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943B4-49AC-4E04-BFBD-D135822A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86260-6F2C-407E-90F6-4529EB7A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81A5-3C7C-46EA-9C34-43B202DA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DBC51-B98C-4A48-9031-9CFFBBC3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C1545-C9D3-40B8-A05D-EE11A7B4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4702A-0144-4F8D-A9B3-8C2759BC5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C111-4ECF-45C3-B69B-0EF3960BD5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7B218-9E5A-4469-B8D3-9905274B8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53A2-916E-45B4-8692-2E31B4F73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881A5-3C7C-46EA-9C34-43B202DA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1B9CE0-64BB-44D2-AABB-5176899244BF}"/>
              </a:ext>
            </a:extLst>
          </p:cNvPr>
          <p:cNvSpPr/>
          <p:nvPr/>
        </p:nvSpPr>
        <p:spPr>
          <a:xfrm>
            <a:off x="1273769" y="3495525"/>
            <a:ext cx="2610332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Commerce Engine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9FDEF-E95A-400C-B89E-83C38DF81BD1}"/>
              </a:ext>
            </a:extLst>
          </p:cNvPr>
          <p:cNvSpPr/>
          <p:nvPr/>
        </p:nvSpPr>
        <p:spPr>
          <a:xfrm>
            <a:off x="1273769" y="2088859"/>
            <a:ext cx="2610333" cy="1196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96B27-136F-42D2-A34B-CE564D325B34}"/>
              </a:ext>
            </a:extLst>
          </p:cNvPr>
          <p:cNvSpPr/>
          <p:nvPr/>
        </p:nvSpPr>
        <p:spPr>
          <a:xfrm>
            <a:off x="1273769" y="963920"/>
            <a:ext cx="2610332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EAC07-CB0A-4937-86CD-222986C9F055}"/>
              </a:ext>
            </a:extLst>
          </p:cNvPr>
          <p:cNvSpPr/>
          <p:nvPr/>
        </p:nvSpPr>
        <p:spPr>
          <a:xfrm>
            <a:off x="1350627" y="2836175"/>
            <a:ext cx="2462169" cy="33952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Commerce connect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6AD7EB-06C4-43DE-B0AC-E59A88F1EAD5}"/>
              </a:ext>
            </a:extLst>
          </p:cNvPr>
          <p:cNvSpPr/>
          <p:nvPr/>
        </p:nvSpPr>
        <p:spPr>
          <a:xfrm>
            <a:off x="2616686" y="2185683"/>
            <a:ext cx="1196110" cy="5406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REST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D5349-A614-4375-B827-2FA7B954095C}"/>
              </a:ext>
            </a:extLst>
          </p:cNvPr>
          <p:cNvSpPr/>
          <p:nvPr/>
        </p:nvSpPr>
        <p:spPr>
          <a:xfrm>
            <a:off x="1345755" y="2185683"/>
            <a:ext cx="1196110" cy="54062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5E53AF-2A0E-4596-B89A-51D9F7EF8FF4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2578935" y="1878320"/>
            <a:ext cx="1" cy="210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7DEC7D-BC30-4C79-9551-45076B234C42}"/>
              </a:ext>
            </a:extLst>
          </p:cNvPr>
          <p:cNvCxnSpPr/>
          <p:nvPr/>
        </p:nvCxnSpPr>
        <p:spPr>
          <a:xfrm>
            <a:off x="2541864" y="3289587"/>
            <a:ext cx="1" cy="210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93853A-043D-4EF9-87CD-00F9EC6FF046}"/>
              </a:ext>
            </a:extLst>
          </p:cNvPr>
          <p:cNvSpPr/>
          <p:nvPr/>
        </p:nvSpPr>
        <p:spPr>
          <a:xfrm>
            <a:off x="4790834" y="2995966"/>
            <a:ext cx="2610332" cy="7604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Commerce Engine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8631F-7CB7-4108-8789-5AB37AA76B3D}"/>
              </a:ext>
            </a:extLst>
          </p:cNvPr>
          <p:cNvSpPr/>
          <p:nvPr/>
        </p:nvSpPr>
        <p:spPr>
          <a:xfrm>
            <a:off x="7616883" y="2560325"/>
            <a:ext cx="2610333" cy="1196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1743B-54EE-48F3-A278-F393032BA8DA}"/>
              </a:ext>
            </a:extLst>
          </p:cNvPr>
          <p:cNvSpPr/>
          <p:nvPr/>
        </p:nvSpPr>
        <p:spPr>
          <a:xfrm>
            <a:off x="6096000" y="963920"/>
            <a:ext cx="2610332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BED13-2315-4851-97DE-08CCBDB29F46}"/>
              </a:ext>
            </a:extLst>
          </p:cNvPr>
          <p:cNvSpPr/>
          <p:nvPr/>
        </p:nvSpPr>
        <p:spPr>
          <a:xfrm>
            <a:off x="7693741" y="3307641"/>
            <a:ext cx="2462169" cy="33952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Commerce connect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90451-19C4-41DE-B9BE-967158D4C4F2}"/>
              </a:ext>
            </a:extLst>
          </p:cNvPr>
          <p:cNvSpPr/>
          <p:nvPr/>
        </p:nvSpPr>
        <p:spPr>
          <a:xfrm>
            <a:off x="7688869" y="2657149"/>
            <a:ext cx="2462168" cy="54062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 service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C5BD50-65D0-41AA-AE60-EDD37D6378CA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rot="16200000" flipH="1">
            <a:off x="7820606" y="1458880"/>
            <a:ext cx="682005" cy="1520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0AD99E-6656-4BDD-9E56-16F058B484D4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rot="10800000" flipV="1">
            <a:off x="7401167" y="3158389"/>
            <a:ext cx="215717" cy="217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18">
            <a:extLst>
              <a:ext uri="{FF2B5EF4-FFF2-40B4-BE49-F238E27FC236}">
                <a16:creationId xmlns:a16="http://schemas.microsoft.com/office/drawing/2014/main" id="{BFD0CBB9-F2C2-4848-8685-B6AECA3052AA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 rot="5400000">
            <a:off x="6407582" y="1566740"/>
            <a:ext cx="682005" cy="1305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D4FD2C9-2F8D-4B1A-B25C-6077F363CAFB}"/>
              </a:ext>
            </a:extLst>
          </p:cNvPr>
          <p:cNvSpPr/>
          <p:nvPr/>
        </p:nvSpPr>
        <p:spPr>
          <a:xfrm>
            <a:off x="4790835" y="2560325"/>
            <a:ext cx="2610331" cy="2967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cxnSp>
        <p:nvCxnSpPr>
          <p:cNvPr id="42" name="Straight Arrow Connector 18">
            <a:extLst>
              <a:ext uri="{FF2B5EF4-FFF2-40B4-BE49-F238E27FC236}">
                <a16:creationId xmlns:a16="http://schemas.microsoft.com/office/drawing/2014/main" id="{620A40E4-3ED5-48AC-ADBD-5B5319F537D9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 rot="5400000">
            <a:off x="6026560" y="2926524"/>
            <a:ext cx="13888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7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CDC97-AA14-481A-A5C5-39CCA13978AF}"/>
              </a:ext>
            </a:extLst>
          </p:cNvPr>
          <p:cNvCxnSpPr/>
          <p:nvPr/>
        </p:nvCxnSpPr>
        <p:spPr>
          <a:xfrm flipH="1">
            <a:off x="-1566177" y="1127310"/>
            <a:ext cx="1" cy="252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EBBE17D-5BFF-4490-B90A-268C33041469}"/>
              </a:ext>
            </a:extLst>
          </p:cNvPr>
          <p:cNvSpPr/>
          <p:nvPr/>
        </p:nvSpPr>
        <p:spPr>
          <a:xfrm>
            <a:off x="2380740" y="2176647"/>
            <a:ext cx="99942" cy="2769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jss">
            <a:extLst>
              <a:ext uri="{FF2B5EF4-FFF2-40B4-BE49-F238E27FC236}">
                <a16:creationId xmlns:a16="http://schemas.microsoft.com/office/drawing/2014/main" id="{1DC29EC4-AAB3-4B18-8C0F-BD55CE133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67" y="1161578"/>
            <a:ext cx="1645029" cy="8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639D03-1477-49A9-AAAE-69D150AA3D88}"/>
              </a:ext>
            </a:extLst>
          </p:cNvPr>
          <p:cNvSpPr/>
          <p:nvPr/>
        </p:nvSpPr>
        <p:spPr>
          <a:xfrm>
            <a:off x="4474073" y="2176647"/>
            <a:ext cx="99942" cy="276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E92EB-56C6-4C17-BA29-69CB87CAFFD3}"/>
              </a:ext>
            </a:extLst>
          </p:cNvPr>
          <p:cNvSpPr/>
          <p:nvPr/>
        </p:nvSpPr>
        <p:spPr>
          <a:xfrm>
            <a:off x="3714475" y="1161578"/>
            <a:ext cx="1645026" cy="87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76488F-1457-4567-8F64-932FAC5D70EA}"/>
              </a:ext>
            </a:extLst>
          </p:cNvPr>
          <p:cNvSpPr/>
          <p:nvPr/>
        </p:nvSpPr>
        <p:spPr>
          <a:xfrm>
            <a:off x="7325232" y="2176647"/>
            <a:ext cx="110679" cy="276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717055-EB03-4721-AFCE-3306D9D59892}"/>
              </a:ext>
            </a:extLst>
          </p:cNvPr>
          <p:cNvSpPr/>
          <p:nvPr/>
        </p:nvSpPr>
        <p:spPr>
          <a:xfrm>
            <a:off x="6550481" y="1161578"/>
            <a:ext cx="1645026" cy="87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Commerce Engine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D063DC-6861-4397-8CE9-0618CE98FD2C}"/>
              </a:ext>
            </a:extLst>
          </p:cNvPr>
          <p:cNvCxnSpPr/>
          <p:nvPr/>
        </p:nvCxnSpPr>
        <p:spPr>
          <a:xfrm>
            <a:off x="2480682" y="2635588"/>
            <a:ext cx="1993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547BA8-2B75-4827-A1EB-C140B4F09545}"/>
              </a:ext>
            </a:extLst>
          </p:cNvPr>
          <p:cNvSpPr txBox="1"/>
          <p:nvPr/>
        </p:nvSpPr>
        <p:spPr>
          <a:xfrm>
            <a:off x="2580625" y="2358478"/>
            <a:ext cx="179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anonymous token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D69835-0147-42F0-9761-ED57F35FEFD1}"/>
              </a:ext>
            </a:extLst>
          </p:cNvPr>
          <p:cNvSpPr/>
          <p:nvPr/>
        </p:nvSpPr>
        <p:spPr>
          <a:xfrm>
            <a:off x="4610776" y="2790864"/>
            <a:ext cx="474456" cy="439947"/>
          </a:xfrm>
          <a:custGeom>
            <a:avLst/>
            <a:gdLst>
              <a:gd name="connsiteX0" fmla="*/ 0 w 474456"/>
              <a:gd name="connsiteY0" fmla="*/ 0 h 439947"/>
              <a:gd name="connsiteX1" fmla="*/ 474453 w 474456"/>
              <a:gd name="connsiteY1" fmla="*/ 232913 h 439947"/>
              <a:gd name="connsiteX2" fmla="*/ 8626 w 474456"/>
              <a:gd name="connsiteY2" fmla="*/ 439947 h 439947"/>
              <a:gd name="connsiteX3" fmla="*/ 8626 w 474456"/>
              <a:gd name="connsiteY3" fmla="*/ 439947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456" h="439947">
                <a:moveTo>
                  <a:pt x="0" y="0"/>
                </a:moveTo>
                <a:cubicBezTo>
                  <a:pt x="236507" y="79794"/>
                  <a:pt x="473015" y="159589"/>
                  <a:pt x="474453" y="232913"/>
                </a:cubicBezTo>
                <a:cubicBezTo>
                  <a:pt x="475891" y="306237"/>
                  <a:pt x="8626" y="439947"/>
                  <a:pt x="8626" y="439947"/>
                </a:cubicBezTo>
                <a:lnTo>
                  <a:pt x="8626" y="439947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261687-F820-415B-BF4F-5388CE6CAA69}"/>
              </a:ext>
            </a:extLst>
          </p:cNvPr>
          <p:cNvSpPr txBox="1"/>
          <p:nvPr/>
        </p:nvSpPr>
        <p:spPr>
          <a:xfrm>
            <a:off x="4949753" y="2704541"/>
            <a:ext cx="166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 JWT token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4D1658-303E-467F-9A4F-CDF09753C51C}"/>
              </a:ext>
            </a:extLst>
          </p:cNvPr>
          <p:cNvCxnSpPr/>
          <p:nvPr/>
        </p:nvCxnSpPr>
        <p:spPr>
          <a:xfrm>
            <a:off x="2480681" y="3724244"/>
            <a:ext cx="1993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64110B-6C0A-42F1-BF3A-64F3BD716D23}"/>
              </a:ext>
            </a:extLst>
          </p:cNvPr>
          <p:cNvSpPr txBox="1"/>
          <p:nvPr/>
        </p:nvSpPr>
        <p:spPr>
          <a:xfrm>
            <a:off x="2892128" y="3416467"/>
            <a:ext cx="906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/carts/me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A9BE05-D8FF-4783-90F4-4653F8945893}"/>
              </a:ext>
            </a:extLst>
          </p:cNvPr>
          <p:cNvCxnSpPr>
            <a:cxnSpLocks/>
          </p:cNvCxnSpPr>
          <p:nvPr/>
        </p:nvCxnSpPr>
        <p:spPr>
          <a:xfrm flipH="1">
            <a:off x="2480681" y="3265302"/>
            <a:ext cx="199339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7CA1F8-BBA8-49CD-859E-4077781FEDBC}"/>
              </a:ext>
            </a:extLst>
          </p:cNvPr>
          <p:cNvCxnSpPr>
            <a:cxnSpLocks/>
          </p:cNvCxnSpPr>
          <p:nvPr/>
        </p:nvCxnSpPr>
        <p:spPr>
          <a:xfrm flipV="1">
            <a:off x="4589169" y="4201152"/>
            <a:ext cx="2720909" cy="1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301B959-7339-4556-800C-468707D131C7}"/>
              </a:ext>
            </a:extLst>
          </p:cNvPr>
          <p:cNvSpPr/>
          <p:nvPr/>
        </p:nvSpPr>
        <p:spPr>
          <a:xfrm>
            <a:off x="4745255" y="3687447"/>
            <a:ext cx="2449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https://commerce:5000/api/</a:t>
            </a:r>
          </a:p>
          <a:p>
            <a:r>
              <a:rPr lang="en-US" sz="1400" dirty="0"/>
              <a:t>Carts('{token}')?$expand=Lines</a:t>
            </a:r>
          </a:p>
        </p:txBody>
      </p:sp>
      <p:sp>
        <p:nvSpPr>
          <p:cNvPr id="1028" name="Callout: Line 1027">
            <a:extLst>
              <a:ext uri="{FF2B5EF4-FFF2-40B4-BE49-F238E27FC236}">
                <a16:creationId xmlns:a16="http://schemas.microsoft.com/office/drawing/2014/main" id="{4AC2A702-D54B-465E-B96F-7D83E1D255AA}"/>
              </a:ext>
            </a:extLst>
          </p:cNvPr>
          <p:cNvSpPr/>
          <p:nvPr/>
        </p:nvSpPr>
        <p:spPr>
          <a:xfrm>
            <a:off x="926845" y="4220183"/>
            <a:ext cx="914400" cy="612648"/>
          </a:xfrm>
          <a:prstGeom prst="borderCallout1">
            <a:avLst>
              <a:gd name="adj1" fmla="val 8197"/>
              <a:gd name="adj2" fmla="val 108839"/>
              <a:gd name="adj3" fmla="val -57859"/>
              <a:gd name="adj4" fmla="val 195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 JWT token in headers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66E9C9-567E-4084-A006-1507509C8E15}"/>
              </a:ext>
            </a:extLst>
          </p:cNvPr>
          <p:cNvCxnSpPr>
            <a:cxnSpLocks/>
          </p:cNvCxnSpPr>
          <p:nvPr/>
        </p:nvCxnSpPr>
        <p:spPr>
          <a:xfrm flipH="1">
            <a:off x="4589169" y="4405992"/>
            <a:ext cx="279677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CE876D-D811-4CDE-9CE8-53A2AE8B7A79}"/>
              </a:ext>
            </a:extLst>
          </p:cNvPr>
          <p:cNvCxnSpPr>
            <a:cxnSpLocks/>
          </p:cNvCxnSpPr>
          <p:nvPr/>
        </p:nvCxnSpPr>
        <p:spPr>
          <a:xfrm flipH="1">
            <a:off x="2480681" y="4623047"/>
            <a:ext cx="199339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llout: Line 42">
            <a:extLst>
              <a:ext uri="{FF2B5EF4-FFF2-40B4-BE49-F238E27FC236}">
                <a16:creationId xmlns:a16="http://schemas.microsoft.com/office/drawing/2014/main" id="{A0629512-306B-4858-928F-CD2F1FF4F006}"/>
              </a:ext>
            </a:extLst>
          </p:cNvPr>
          <p:cNvSpPr/>
          <p:nvPr/>
        </p:nvSpPr>
        <p:spPr>
          <a:xfrm>
            <a:off x="8040480" y="4316723"/>
            <a:ext cx="1265382" cy="612648"/>
          </a:xfrm>
          <a:prstGeom prst="borderCallout1">
            <a:avLst>
              <a:gd name="adj1" fmla="val 35335"/>
              <a:gd name="adj2" fmla="val -15249"/>
              <a:gd name="adj3" fmla="val -17154"/>
              <a:gd name="adj4" fmla="val -823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JWT token and transform URL</a:t>
            </a:r>
          </a:p>
        </p:txBody>
      </p:sp>
    </p:spTree>
    <p:extLst>
      <p:ext uri="{BB962C8B-B14F-4D97-AF65-F5344CB8AC3E}">
        <p14:creationId xmlns:p14="http://schemas.microsoft.com/office/powerpoint/2010/main" val="386084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59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Jonne Kats</dc:creator>
  <cp:lastModifiedBy>Jonne Kats</cp:lastModifiedBy>
  <cp:revision>7</cp:revision>
  <dcterms:created xsi:type="dcterms:W3CDTF">2019-09-01T10:20:09Z</dcterms:created>
  <dcterms:modified xsi:type="dcterms:W3CDTF">2019-09-11T07:44:30Z</dcterms:modified>
</cp:coreProperties>
</file>