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A651-5E3A-40E3-BAA3-1BC57364C52C}" type="datetimeFigureOut">
              <a:rPr lang="fi-FI" smtClean="0"/>
              <a:t>21.11.2019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ACDD-0CEC-42B7-816A-40835AFA08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97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A651-5E3A-40E3-BAA3-1BC57364C52C}" type="datetimeFigureOut">
              <a:rPr lang="fi-FI" smtClean="0"/>
              <a:t>21.11.2019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ACDD-0CEC-42B7-816A-40835AFA08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148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A651-5E3A-40E3-BAA3-1BC57364C52C}" type="datetimeFigureOut">
              <a:rPr lang="fi-FI" smtClean="0"/>
              <a:t>21.11.2019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ACDD-0CEC-42B7-816A-40835AFA08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080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A651-5E3A-40E3-BAA3-1BC57364C52C}" type="datetimeFigureOut">
              <a:rPr lang="fi-FI" smtClean="0"/>
              <a:t>21.11.2019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ACDD-0CEC-42B7-816A-40835AFA08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919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A651-5E3A-40E3-BAA3-1BC57364C52C}" type="datetimeFigureOut">
              <a:rPr lang="fi-FI" smtClean="0"/>
              <a:t>21.11.2019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ACDD-0CEC-42B7-816A-40835AFA08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88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A651-5E3A-40E3-BAA3-1BC57364C52C}" type="datetimeFigureOut">
              <a:rPr lang="fi-FI" smtClean="0"/>
              <a:t>21.11.2019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ACDD-0CEC-42B7-816A-40835AFA08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610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A651-5E3A-40E3-BAA3-1BC57364C52C}" type="datetimeFigureOut">
              <a:rPr lang="fi-FI" smtClean="0"/>
              <a:t>21.11.2019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ACDD-0CEC-42B7-816A-40835AFA08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657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A651-5E3A-40E3-BAA3-1BC57364C52C}" type="datetimeFigureOut">
              <a:rPr lang="fi-FI" smtClean="0"/>
              <a:t>21.11.2019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ACDD-0CEC-42B7-816A-40835AFA08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599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A651-5E3A-40E3-BAA3-1BC57364C52C}" type="datetimeFigureOut">
              <a:rPr lang="fi-FI" smtClean="0"/>
              <a:t>21.11.2019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ACDD-0CEC-42B7-816A-40835AFA08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682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A651-5E3A-40E3-BAA3-1BC57364C52C}" type="datetimeFigureOut">
              <a:rPr lang="fi-FI" smtClean="0"/>
              <a:t>21.11.2019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ACDD-0CEC-42B7-816A-40835AFA08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573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A651-5E3A-40E3-BAA3-1BC57364C52C}" type="datetimeFigureOut">
              <a:rPr lang="fi-FI" smtClean="0"/>
              <a:t>21.11.2019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ACDD-0CEC-42B7-816A-40835AFA08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00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A651-5E3A-40E3-BAA3-1BC57364C52C}" type="datetimeFigureOut">
              <a:rPr lang="fi-FI" smtClean="0"/>
              <a:t>21.11.2019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ACDD-0CEC-42B7-816A-40835AFA08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279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Visuaalinen malli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98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fi-FI" dirty="0"/>
          </a:p>
        </p:txBody>
      </p:sp>
      <p:sp>
        <p:nvSpPr>
          <p:cNvPr id="4" name="Suorakulmio 3"/>
          <p:cNvSpPr/>
          <p:nvPr/>
        </p:nvSpPr>
        <p:spPr>
          <a:xfrm>
            <a:off x="0" y="-1"/>
            <a:ext cx="12192001" cy="10321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julkaise video	julkaise kuva	</a:t>
            </a:r>
            <a:r>
              <a:rPr lang="fi-FI" dirty="0" smtClean="0">
                <a:hlinkClick r:id="rId2" action="ppaction://hlinksldjump"/>
              </a:rPr>
              <a:t>etsi ihmisiä</a:t>
            </a:r>
            <a:r>
              <a:rPr lang="fi-FI" dirty="0" smtClean="0"/>
              <a:t>	</a:t>
            </a:r>
            <a:r>
              <a:rPr lang="fi-FI" dirty="0" smtClean="0">
                <a:solidFill>
                  <a:srgbClr val="FF0000"/>
                </a:solidFill>
                <a:hlinkClick r:id="rId3" action="ppaction://hlinksldjump"/>
              </a:rPr>
              <a:t>kirjaudu sisään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5" name="Ellipsi 4"/>
          <p:cNvSpPr/>
          <p:nvPr/>
        </p:nvSpPr>
        <p:spPr>
          <a:xfrm>
            <a:off x="41735" y="-6502"/>
            <a:ext cx="1649279" cy="92090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5-sakarainen tähti 5"/>
          <p:cNvSpPr/>
          <p:nvPr/>
        </p:nvSpPr>
        <p:spPr>
          <a:xfrm>
            <a:off x="429520" y="108764"/>
            <a:ext cx="817358" cy="618441"/>
          </a:xfrm>
          <a:prstGeom prst="star5">
            <a:avLst>
              <a:gd name="adj" fmla="val 8339"/>
              <a:gd name="hf" fmla="val 105146"/>
              <a:gd name="vf" fmla="val 1105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/>
          <p:cNvSpPr/>
          <p:nvPr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9" name="Suora yhdysviiva 8"/>
          <p:cNvCxnSpPr/>
          <p:nvPr/>
        </p:nvCxnSpPr>
        <p:spPr>
          <a:xfrm>
            <a:off x="41736" y="5386192"/>
            <a:ext cx="12150264" cy="45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orakulmio 12"/>
          <p:cNvSpPr/>
          <p:nvPr/>
        </p:nvSpPr>
        <p:spPr>
          <a:xfrm>
            <a:off x="0" y="5498926"/>
            <a:ext cx="12192000" cy="13590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 smtClean="0"/>
              <a:t>		Puhelin-numero					sähköposti					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941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orakulmi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			</a:t>
            </a:r>
            <a:r>
              <a:rPr lang="fi-FI" dirty="0"/>
              <a:t> </a:t>
            </a:r>
            <a:r>
              <a:rPr lang="fi-FI" dirty="0" smtClean="0"/>
              <a:t>Kirjaudu sisään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uorakulmio 3"/>
          <p:cNvSpPr/>
          <p:nvPr/>
        </p:nvSpPr>
        <p:spPr>
          <a:xfrm>
            <a:off x="3196223" y="2763368"/>
            <a:ext cx="5173249" cy="7296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5" name="Suorakulmio 4"/>
          <p:cNvSpPr/>
          <p:nvPr/>
        </p:nvSpPr>
        <p:spPr>
          <a:xfrm>
            <a:off x="3196223" y="3504035"/>
            <a:ext cx="5173249" cy="7296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salasana</a:t>
            </a:r>
            <a:endParaRPr lang="fi-FI" dirty="0"/>
          </a:p>
        </p:txBody>
      </p:sp>
      <p:sp>
        <p:nvSpPr>
          <p:cNvPr id="6" name="Suorakulmio 5"/>
          <p:cNvSpPr/>
          <p:nvPr/>
        </p:nvSpPr>
        <p:spPr>
          <a:xfrm>
            <a:off x="3196223" y="4233720"/>
            <a:ext cx="5173249" cy="72968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 sisään</a:t>
            </a:r>
            <a:endParaRPr lang="fi-FI" dirty="0"/>
          </a:p>
        </p:txBody>
      </p:sp>
      <p:sp>
        <p:nvSpPr>
          <p:cNvPr id="7" name="Tekstiruutu 6"/>
          <p:cNvSpPr txBox="1"/>
          <p:nvPr/>
        </p:nvSpPr>
        <p:spPr>
          <a:xfrm>
            <a:off x="5131492" y="5168770"/>
            <a:ext cx="130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rekisteröidy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940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uorakulmi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Suorakulmio 4"/>
          <p:cNvSpPr/>
          <p:nvPr/>
        </p:nvSpPr>
        <p:spPr>
          <a:xfrm>
            <a:off x="2680570" y="1277655"/>
            <a:ext cx="6263014" cy="8016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Kirjoita jonkun käyttäjänimi</a:t>
            </a:r>
            <a:endParaRPr lang="fi-FI" dirty="0"/>
          </a:p>
        </p:txBody>
      </p:sp>
      <p:sp>
        <p:nvSpPr>
          <p:cNvPr id="7" name="Suorakulmio 6"/>
          <p:cNvSpPr/>
          <p:nvPr/>
        </p:nvSpPr>
        <p:spPr>
          <a:xfrm>
            <a:off x="2680570" y="2079321"/>
            <a:ext cx="6263014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7650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</Words>
  <Application>Microsoft Office PowerPoint</Application>
  <PresentationFormat>Laajakuva</PresentationFormat>
  <Paragraphs>10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Office-teema</vt:lpstr>
      <vt:lpstr>Visuaalinen malli</vt:lpstr>
      <vt:lpstr>PowerPoint-esitys</vt:lpstr>
      <vt:lpstr>    Kirjaudu sisään</vt:lpstr>
      <vt:lpstr>PowerPoint-esitys</vt:lpstr>
    </vt:vector>
  </TitlesOfParts>
  <Company>TAI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Navigointi malli</dc:title>
  <dc:creator>jkop</dc:creator>
  <cp:lastModifiedBy>jkop</cp:lastModifiedBy>
  <cp:revision>11</cp:revision>
  <dcterms:created xsi:type="dcterms:W3CDTF">2019-11-07T12:02:47Z</dcterms:created>
  <dcterms:modified xsi:type="dcterms:W3CDTF">2019-11-21T08:55:00Z</dcterms:modified>
</cp:coreProperties>
</file>