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7" r:id="rId4"/>
    <p:sldId id="258" r:id="rId5"/>
    <p:sldId id="259" r:id="rId6"/>
    <p:sldId id="261" r:id="rId7"/>
    <p:sldId id="263" r:id="rId8"/>
    <p:sldId id="264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5E3F2-FCA8-43E5-8D9F-B88CB37F7010}" v="5" dt="2024-10-08T16:28:05.427"/>
    <p1510:client id="{A71FCFA9-7019-CC88-D739-E11B1B8A8F71}" v="16" dt="2024-10-08T16:25:47.473"/>
    <p1510:client id="{CB0AC6D9-FEF7-44F8-8E81-5E30DD7F286C}" v="10" dt="2024-10-09T08:53:53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ing, J. (Jonne, Student M-CEM)" userId="df93db50-93a9-43cb-82ba-fe89ff2db618" providerId="ADAL" clId="{95D5E3F2-FCA8-43E5-8D9F-B88CB37F7010}"/>
    <pc:docChg chg="undo custSel addSld delSld modSld">
      <pc:chgData name="Hanning, J. (Jonne, Student M-CEM)" userId="df93db50-93a9-43cb-82ba-fe89ff2db618" providerId="ADAL" clId="{95D5E3F2-FCA8-43E5-8D9F-B88CB37F7010}" dt="2024-10-08T16:28:24.013" v="96" actId="2696"/>
      <pc:docMkLst>
        <pc:docMk/>
      </pc:docMkLst>
      <pc:sldChg chg="del">
        <pc:chgData name="Hanning, J. (Jonne, Student M-CEM)" userId="df93db50-93a9-43cb-82ba-fe89ff2db618" providerId="ADAL" clId="{95D5E3F2-FCA8-43E5-8D9F-B88CB37F7010}" dt="2024-10-08T16:28:24.013" v="96" actId="2696"/>
        <pc:sldMkLst>
          <pc:docMk/>
          <pc:sldMk cId="109857222" sldId="256"/>
        </pc:sldMkLst>
      </pc:sldChg>
      <pc:sldChg chg="addSp delSp modSp add mod setBg addAnim delDesignElem">
        <pc:chgData name="Hanning, J. (Jonne, Student M-CEM)" userId="df93db50-93a9-43cb-82ba-fe89ff2db618" providerId="ADAL" clId="{95D5E3F2-FCA8-43E5-8D9F-B88CB37F7010}" dt="2024-10-08T16:26:49.103" v="82" actId="26606"/>
        <pc:sldMkLst>
          <pc:docMk/>
          <pc:sldMk cId="3443927994" sldId="257"/>
        </pc:sldMkLst>
        <pc:spChg chg="mod">
          <ac:chgData name="Hanning, J. (Jonne, Student M-CEM)" userId="df93db50-93a9-43cb-82ba-fe89ff2db618" providerId="ADAL" clId="{95D5E3F2-FCA8-43E5-8D9F-B88CB37F7010}" dt="2024-10-08T16:26:49.103" v="82" actId="26606"/>
          <ac:spMkLst>
            <pc:docMk/>
            <pc:sldMk cId="3443927994" sldId="257"/>
            <ac:spMk id="2" creationId="{8C345993-0F7D-2436-ACFD-365F3CCADF2A}"/>
          </ac:spMkLst>
        </pc:spChg>
        <pc:spChg chg="mod">
          <ac:chgData name="Hanning, J. (Jonne, Student M-CEM)" userId="df93db50-93a9-43cb-82ba-fe89ff2db618" providerId="ADAL" clId="{95D5E3F2-FCA8-43E5-8D9F-B88CB37F7010}" dt="2024-10-08T16:26:49.103" v="82" actId="26606"/>
          <ac:spMkLst>
            <pc:docMk/>
            <pc:sldMk cId="3443927994" sldId="257"/>
            <ac:spMk id="3" creationId="{30486ABC-0FD2-CBD9-9690-4B2686A19EDE}"/>
          </ac:spMkLst>
        </pc:spChg>
        <pc:spChg chg="add del">
          <ac:chgData name="Hanning, J. (Jonne, Student M-CEM)" userId="df93db50-93a9-43cb-82ba-fe89ff2db618" providerId="ADAL" clId="{95D5E3F2-FCA8-43E5-8D9F-B88CB37F7010}" dt="2024-10-08T16:26:49.103" v="82" actId="26606"/>
          <ac:spMkLst>
            <pc:docMk/>
            <pc:sldMk cId="3443927994" sldId="257"/>
            <ac:spMk id="6" creationId="{178FB36B-5BFE-42CA-BC60-1115E0D95EEC}"/>
          </ac:spMkLst>
        </pc:spChg>
        <pc:spChg chg="add del">
          <ac:chgData name="Hanning, J. (Jonne, Student M-CEM)" userId="df93db50-93a9-43cb-82ba-fe89ff2db618" providerId="ADAL" clId="{95D5E3F2-FCA8-43E5-8D9F-B88CB37F7010}" dt="2024-10-08T16:26:49.103" v="82" actId="26606"/>
          <ac:spMkLst>
            <pc:docMk/>
            <pc:sldMk cId="3443927994" sldId="257"/>
            <ac:spMk id="9" creationId="{ECC07320-C2CA-4E29-8481-9D9E143C7788}"/>
          </ac:spMkLst>
        </pc:spChg>
        <pc:spChg chg="del">
          <ac:chgData name="Hanning, J. (Jonne, Student M-CEM)" userId="df93db50-93a9-43cb-82ba-fe89ff2db618" providerId="ADAL" clId="{95D5E3F2-FCA8-43E5-8D9F-B88CB37F7010}" dt="2024-10-08T16:25:53.253" v="2"/>
          <ac:spMkLst>
            <pc:docMk/>
            <pc:sldMk cId="3443927994" sldId="257"/>
            <ac:spMk id="11" creationId="{178FB36B-5BFE-42CA-BC60-1115E0D95EEC}"/>
          </ac:spMkLst>
        </pc:spChg>
        <pc:spChg chg="del">
          <ac:chgData name="Hanning, J. (Jonne, Student M-CEM)" userId="df93db50-93a9-43cb-82ba-fe89ff2db618" providerId="ADAL" clId="{95D5E3F2-FCA8-43E5-8D9F-B88CB37F7010}" dt="2024-10-08T16:25:53.253" v="2"/>
          <ac:spMkLst>
            <pc:docMk/>
            <pc:sldMk cId="3443927994" sldId="257"/>
            <ac:spMk id="12" creationId="{ECC07320-C2CA-4E29-8481-9D9E143C7788}"/>
          </ac:spMkLst>
        </pc:spChg>
        <pc:spChg chg="add">
          <ac:chgData name="Hanning, J. (Jonne, Student M-CEM)" userId="df93db50-93a9-43cb-82ba-fe89ff2db618" providerId="ADAL" clId="{95D5E3F2-FCA8-43E5-8D9F-B88CB37F7010}" dt="2024-10-08T16:26:49.103" v="82" actId="26606"/>
          <ac:spMkLst>
            <pc:docMk/>
            <pc:sldMk cId="3443927994" sldId="257"/>
            <ac:spMk id="14" creationId="{E91DC736-0EF8-4F87-9146-EBF1D2EE4D3D}"/>
          </ac:spMkLst>
        </pc:spChg>
        <pc:spChg chg="add">
          <ac:chgData name="Hanning, J. (Jonne, Student M-CEM)" userId="df93db50-93a9-43cb-82ba-fe89ff2db618" providerId="ADAL" clId="{95D5E3F2-FCA8-43E5-8D9F-B88CB37F7010}" dt="2024-10-08T16:26:49.103" v="82" actId="26606"/>
          <ac:spMkLst>
            <pc:docMk/>
            <pc:sldMk cId="3443927994" sldId="257"/>
            <ac:spMk id="16" creationId="{097CD68E-23E3-4007-8847-CD0944C4F7BE}"/>
          </ac:spMkLst>
        </pc:spChg>
        <pc:spChg chg="add">
          <ac:chgData name="Hanning, J. (Jonne, Student M-CEM)" userId="df93db50-93a9-43cb-82ba-fe89ff2db618" providerId="ADAL" clId="{95D5E3F2-FCA8-43E5-8D9F-B88CB37F7010}" dt="2024-10-08T16:26:49.103" v="82" actId="26606"/>
          <ac:spMkLst>
            <pc:docMk/>
            <pc:sldMk cId="3443927994" sldId="257"/>
            <ac:spMk id="18" creationId="{AF2F604E-43BE-4DC3-B983-E071523364F8}"/>
          </ac:spMkLst>
        </pc:spChg>
        <pc:spChg chg="add">
          <ac:chgData name="Hanning, J. (Jonne, Student M-CEM)" userId="df93db50-93a9-43cb-82ba-fe89ff2db618" providerId="ADAL" clId="{95D5E3F2-FCA8-43E5-8D9F-B88CB37F7010}" dt="2024-10-08T16:26:49.103" v="82" actId="26606"/>
          <ac:spMkLst>
            <pc:docMk/>
            <pc:sldMk cId="3443927994" sldId="257"/>
            <ac:spMk id="20" creationId="{08C9B587-E65E-4B52-B37C-ABEBB6E87928}"/>
          </ac:spMkLst>
        </pc:spChg>
        <pc:picChg chg="mod">
          <ac:chgData name="Hanning, J. (Jonne, Student M-CEM)" userId="df93db50-93a9-43cb-82ba-fe89ff2db618" providerId="ADAL" clId="{95D5E3F2-FCA8-43E5-8D9F-B88CB37F7010}" dt="2024-10-08T16:26:49.103" v="82" actId="26606"/>
          <ac:picMkLst>
            <pc:docMk/>
            <pc:sldMk cId="3443927994" sldId="257"/>
            <ac:picMk id="4" creationId="{0609DD0B-D529-71BA-D202-4882D4CFE385}"/>
          </ac:picMkLst>
        </pc:picChg>
      </pc:sldChg>
      <pc:sldChg chg="addSp delSp modSp add mod setBg delDesignElem">
        <pc:chgData name="Hanning, J. (Jonne, Student M-CEM)" userId="df93db50-93a9-43cb-82ba-fe89ff2db618" providerId="ADAL" clId="{95D5E3F2-FCA8-43E5-8D9F-B88CB37F7010}" dt="2024-10-08T16:26:33.460" v="76" actId="20577"/>
        <pc:sldMkLst>
          <pc:docMk/>
          <pc:sldMk cId="2328804704" sldId="258"/>
        </pc:sldMkLst>
        <pc:spChg chg="mod">
          <ac:chgData name="Hanning, J. (Jonne, Student M-CEM)" userId="df93db50-93a9-43cb-82ba-fe89ff2db618" providerId="ADAL" clId="{95D5E3F2-FCA8-43E5-8D9F-B88CB37F7010}" dt="2024-10-08T16:26:02.930" v="3" actId="26606"/>
          <ac:spMkLst>
            <pc:docMk/>
            <pc:sldMk cId="2328804704" sldId="258"/>
            <ac:spMk id="2" creationId="{1FC31241-E933-9A83-EA37-3528A8F35AEF}"/>
          </ac:spMkLst>
        </pc:spChg>
        <pc:spChg chg="del">
          <ac:chgData name="Hanning, J. (Jonne, Student M-CEM)" userId="df93db50-93a9-43cb-82ba-fe89ff2db618" providerId="ADAL" clId="{95D5E3F2-FCA8-43E5-8D9F-B88CB37F7010}" dt="2024-10-08T16:25:53.253" v="2"/>
          <ac:spMkLst>
            <pc:docMk/>
            <pc:sldMk cId="2328804704" sldId="258"/>
            <ac:spMk id="11" creationId="{96EEF187-8434-4B76-BE40-006EEBB263CF}"/>
          </ac:spMkLst>
        </pc:spChg>
        <pc:spChg chg="del">
          <ac:chgData name="Hanning, J. (Jonne, Student M-CEM)" userId="df93db50-93a9-43cb-82ba-fe89ff2db618" providerId="ADAL" clId="{95D5E3F2-FCA8-43E5-8D9F-B88CB37F7010}" dt="2024-10-08T16:25:53.253" v="2"/>
          <ac:spMkLst>
            <pc:docMk/>
            <pc:sldMk cId="2328804704" sldId="258"/>
            <ac:spMk id="13" creationId="{681CD866-52B5-4280-A92B-56BDFD1E9A12}"/>
          </ac:spMkLst>
        </pc:spChg>
        <pc:spChg chg="add mod">
          <ac:chgData name="Hanning, J. (Jonne, Student M-CEM)" userId="df93db50-93a9-43cb-82ba-fe89ff2db618" providerId="ADAL" clId="{95D5E3F2-FCA8-43E5-8D9F-B88CB37F7010}" dt="2024-10-08T16:26:33.460" v="76" actId="20577"/>
          <ac:spMkLst>
            <pc:docMk/>
            <pc:sldMk cId="2328804704" sldId="258"/>
            <ac:spMk id="2054" creationId="{54B0DEC8-8ECC-9DB3-2A23-3A7CFD46B221}"/>
          </ac:spMkLst>
        </pc:spChg>
        <pc:spChg chg="add">
          <ac:chgData name="Hanning, J. (Jonne, Student M-CEM)" userId="df93db50-93a9-43cb-82ba-fe89ff2db618" providerId="ADAL" clId="{95D5E3F2-FCA8-43E5-8D9F-B88CB37F7010}" dt="2024-10-08T16:26:02.930" v="3" actId="26606"/>
          <ac:spMkLst>
            <pc:docMk/>
            <pc:sldMk cId="2328804704" sldId="258"/>
            <ac:spMk id="2057" creationId="{A3C210E6-A35A-4F68-8D60-801A019C75B8}"/>
          </ac:spMkLst>
        </pc:spChg>
        <pc:spChg chg="add">
          <ac:chgData name="Hanning, J. (Jonne, Student M-CEM)" userId="df93db50-93a9-43cb-82ba-fe89ff2db618" providerId="ADAL" clId="{95D5E3F2-FCA8-43E5-8D9F-B88CB37F7010}" dt="2024-10-08T16:26:02.930" v="3" actId="26606"/>
          <ac:spMkLst>
            <pc:docMk/>
            <pc:sldMk cId="2328804704" sldId="258"/>
            <ac:spMk id="2059" creationId="{AC0D06B0-F19C-459E-B221-A34B506FB5E3}"/>
          </ac:spMkLst>
        </pc:spChg>
        <pc:spChg chg="add">
          <ac:chgData name="Hanning, J. (Jonne, Student M-CEM)" userId="df93db50-93a9-43cb-82ba-fe89ff2db618" providerId="ADAL" clId="{95D5E3F2-FCA8-43E5-8D9F-B88CB37F7010}" dt="2024-10-08T16:26:02.930" v="3" actId="26606"/>
          <ac:spMkLst>
            <pc:docMk/>
            <pc:sldMk cId="2328804704" sldId="258"/>
            <ac:spMk id="2061" creationId="{345B26DA-1C6B-4C66-81C9-9C1877FC2DB1}"/>
          </ac:spMkLst>
        </pc:spChg>
        <pc:spChg chg="add">
          <ac:chgData name="Hanning, J. (Jonne, Student M-CEM)" userId="df93db50-93a9-43cb-82ba-fe89ff2db618" providerId="ADAL" clId="{95D5E3F2-FCA8-43E5-8D9F-B88CB37F7010}" dt="2024-10-08T16:26:02.930" v="3" actId="26606"/>
          <ac:spMkLst>
            <pc:docMk/>
            <pc:sldMk cId="2328804704" sldId="258"/>
            <ac:spMk id="2063" creationId="{98DE6C44-43F8-4DE4-AB81-66853FFEA09A}"/>
          </ac:spMkLst>
        </pc:spChg>
        <pc:spChg chg="add">
          <ac:chgData name="Hanning, J. (Jonne, Student M-CEM)" userId="df93db50-93a9-43cb-82ba-fe89ff2db618" providerId="ADAL" clId="{95D5E3F2-FCA8-43E5-8D9F-B88CB37F7010}" dt="2024-10-08T16:26:02.930" v="3" actId="26606"/>
          <ac:spMkLst>
            <pc:docMk/>
            <pc:sldMk cId="2328804704" sldId="258"/>
            <ac:spMk id="2065" creationId="{2409529B-9B56-4F10-BE4D-F934DB89E57E}"/>
          </ac:spMkLst>
        </pc:spChg>
        <pc:picChg chg="mod">
          <ac:chgData name="Hanning, J. (Jonne, Student M-CEM)" userId="df93db50-93a9-43cb-82ba-fe89ff2db618" providerId="ADAL" clId="{95D5E3F2-FCA8-43E5-8D9F-B88CB37F7010}" dt="2024-10-08T16:26:02.930" v="3" actId="26606"/>
          <ac:picMkLst>
            <pc:docMk/>
            <pc:sldMk cId="2328804704" sldId="258"/>
            <ac:picMk id="4" creationId="{D2DB4B28-5E48-8C15-E2F0-F45744A550FF}"/>
          </ac:picMkLst>
        </pc:picChg>
        <pc:picChg chg="mod ord">
          <ac:chgData name="Hanning, J. (Jonne, Student M-CEM)" userId="df93db50-93a9-43cb-82ba-fe89ff2db618" providerId="ADAL" clId="{95D5E3F2-FCA8-43E5-8D9F-B88CB37F7010}" dt="2024-10-08T16:26:02.930" v="3" actId="26606"/>
          <ac:picMkLst>
            <pc:docMk/>
            <pc:sldMk cId="2328804704" sldId="258"/>
            <ac:picMk id="5" creationId="{7B855F78-34C3-5F5C-7984-9CFE240BFF39}"/>
          </ac:picMkLst>
        </pc:picChg>
        <pc:picChg chg="mod">
          <ac:chgData name="Hanning, J. (Jonne, Student M-CEM)" userId="df93db50-93a9-43cb-82ba-fe89ff2db618" providerId="ADAL" clId="{95D5E3F2-FCA8-43E5-8D9F-B88CB37F7010}" dt="2024-10-08T16:26:02.930" v="3" actId="26606"/>
          <ac:picMkLst>
            <pc:docMk/>
            <pc:sldMk cId="2328804704" sldId="258"/>
            <ac:picMk id="6" creationId="{B77CB290-0531-0127-0435-DD8393754EA1}"/>
          </ac:picMkLst>
        </pc:picChg>
        <pc:picChg chg="mod ord">
          <ac:chgData name="Hanning, J. (Jonne, Student M-CEM)" userId="df93db50-93a9-43cb-82ba-fe89ff2db618" providerId="ADAL" clId="{95D5E3F2-FCA8-43E5-8D9F-B88CB37F7010}" dt="2024-10-08T16:26:02.930" v="3" actId="26606"/>
          <ac:picMkLst>
            <pc:docMk/>
            <pc:sldMk cId="2328804704" sldId="258"/>
            <ac:picMk id="2050" creationId="{85D7C5E9-5EA2-DD89-AF5A-BD8607BC5117}"/>
          </ac:picMkLst>
        </pc:picChg>
      </pc:sldChg>
      <pc:sldChg chg="addSp delSp modSp add mod setBg">
        <pc:chgData name="Hanning, J. (Jonne, Student M-CEM)" userId="df93db50-93a9-43cb-82ba-fe89ff2db618" providerId="ADAL" clId="{95D5E3F2-FCA8-43E5-8D9F-B88CB37F7010}" dt="2024-10-08T16:27:02.892" v="84" actId="478"/>
        <pc:sldMkLst>
          <pc:docMk/>
          <pc:sldMk cId="2455931814" sldId="259"/>
        </pc:sldMkLst>
        <pc:spChg chg="mod">
          <ac:chgData name="Hanning, J. (Jonne, Student M-CEM)" userId="df93db50-93a9-43cb-82ba-fe89ff2db618" providerId="ADAL" clId="{95D5E3F2-FCA8-43E5-8D9F-B88CB37F7010}" dt="2024-10-08T16:27:00.574" v="83" actId="26606"/>
          <ac:spMkLst>
            <pc:docMk/>
            <pc:sldMk cId="2455931814" sldId="259"/>
            <ac:spMk id="2" creationId="{60049725-BB49-9A14-3568-9B99957A4338}"/>
          </ac:spMkLst>
        </pc:spChg>
        <pc:spChg chg="add del">
          <ac:chgData name="Hanning, J. (Jonne, Student M-CEM)" userId="df93db50-93a9-43cb-82ba-fe89ff2db618" providerId="ADAL" clId="{95D5E3F2-FCA8-43E5-8D9F-B88CB37F7010}" dt="2024-10-08T16:27:02.892" v="84" actId="478"/>
          <ac:spMkLst>
            <pc:docMk/>
            <pc:sldMk cId="2455931814" sldId="259"/>
            <ac:spMk id="13" creationId="{4C86195B-A617-2A34-B822-49909C467AFF}"/>
          </ac:spMkLst>
        </pc:spChg>
        <pc:spChg chg="add">
          <ac:chgData name="Hanning, J. (Jonne, Student M-CEM)" userId="df93db50-93a9-43cb-82ba-fe89ff2db618" providerId="ADAL" clId="{95D5E3F2-FCA8-43E5-8D9F-B88CB37F7010}" dt="2024-10-08T16:27:00.574" v="83" actId="26606"/>
          <ac:spMkLst>
            <pc:docMk/>
            <pc:sldMk cId="2455931814" sldId="259"/>
            <ac:spMk id="16" creationId="{0B9EE3F3-89B7-43C3-8651-C4C96830993D}"/>
          </ac:spMkLst>
        </pc:spChg>
        <pc:spChg chg="add">
          <ac:chgData name="Hanning, J. (Jonne, Student M-CEM)" userId="df93db50-93a9-43cb-82ba-fe89ff2db618" providerId="ADAL" clId="{95D5E3F2-FCA8-43E5-8D9F-B88CB37F7010}" dt="2024-10-08T16:27:00.574" v="83" actId="26606"/>
          <ac:spMkLst>
            <pc:docMk/>
            <pc:sldMk cId="2455931814" sldId="259"/>
            <ac:spMk id="18" creationId="{33AE4636-AEEC-45D6-84D4-7AC2DA48ECF8}"/>
          </ac:spMkLst>
        </pc:spChg>
        <pc:spChg chg="add">
          <ac:chgData name="Hanning, J. (Jonne, Student M-CEM)" userId="df93db50-93a9-43cb-82ba-fe89ff2db618" providerId="ADAL" clId="{95D5E3F2-FCA8-43E5-8D9F-B88CB37F7010}" dt="2024-10-08T16:27:00.574" v="83" actId="26606"/>
          <ac:spMkLst>
            <pc:docMk/>
            <pc:sldMk cId="2455931814" sldId="259"/>
            <ac:spMk id="20" creationId="{8D9CE0F4-2EB2-4F1F-8AAC-DB3571D9FE10}"/>
          </ac:spMkLst>
        </pc:spChg>
        <pc:picChg chg="mod">
          <ac:chgData name="Hanning, J. (Jonne, Student M-CEM)" userId="df93db50-93a9-43cb-82ba-fe89ff2db618" providerId="ADAL" clId="{95D5E3F2-FCA8-43E5-8D9F-B88CB37F7010}" dt="2024-10-08T16:27:00.574" v="83" actId="26606"/>
          <ac:picMkLst>
            <pc:docMk/>
            <pc:sldMk cId="2455931814" sldId="259"/>
            <ac:picMk id="9" creationId="{8FF26E79-F71F-97F0-A413-9564D156CE7D}"/>
          </ac:picMkLst>
        </pc:picChg>
      </pc:sldChg>
      <pc:sldChg chg="addSp delSp modSp add mod setBg">
        <pc:chgData name="Hanning, J. (Jonne, Student M-CEM)" userId="df93db50-93a9-43cb-82ba-fe89ff2db618" providerId="ADAL" clId="{95D5E3F2-FCA8-43E5-8D9F-B88CB37F7010}" dt="2024-10-08T16:28:06.090" v="95" actId="26606"/>
        <pc:sldMkLst>
          <pc:docMk/>
          <pc:sldMk cId="441365808" sldId="260"/>
        </pc:sldMkLst>
        <pc:spChg chg="mod">
          <ac:chgData name="Hanning, J. (Jonne, Student M-CEM)" userId="df93db50-93a9-43cb-82ba-fe89ff2db618" providerId="ADAL" clId="{95D5E3F2-FCA8-43E5-8D9F-B88CB37F7010}" dt="2024-10-08T16:28:06.090" v="95" actId="26606"/>
          <ac:spMkLst>
            <pc:docMk/>
            <pc:sldMk cId="441365808" sldId="260"/>
            <ac:spMk id="2" creationId="{1560EA51-FA11-AE11-2C4E-A74C4C33634C}"/>
          </ac:spMkLst>
        </pc:spChg>
        <pc:spChg chg="add del mod ord">
          <ac:chgData name="Hanning, J. (Jonne, Student M-CEM)" userId="df93db50-93a9-43cb-82ba-fe89ff2db618" providerId="ADAL" clId="{95D5E3F2-FCA8-43E5-8D9F-B88CB37F7010}" dt="2024-10-08T16:28:06.090" v="95" actId="26606"/>
          <ac:spMkLst>
            <pc:docMk/>
            <pc:sldMk cId="441365808" sldId="260"/>
            <ac:spMk id="3082" creationId="{FEA743A2-EDB9-7424-77E6-D55087DCE8FC}"/>
          </ac:spMkLst>
        </pc:spChg>
        <pc:spChg chg="add del">
          <ac:chgData name="Hanning, J. (Jonne, Student M-CEM)" userId="df93db50-93a9-43cb-82ba-fe89ff2db618" providerId="ADAL" clId="{95D5E3F2-FCA8-43E5-8D9F-B88CB37F7010}" dt="2024-10-08T16:28:06.090" v="95" actId="26606"/>
          <ac:spMkLst>
            <pc:docMk/>
            <pc:sldMk cId="441365808" sldId="260"/>
            <ac:spMk id="3085" creationId="{6C9F64E8-8F1D-4A06-B1A4-685E72C092CA}"/>
          </ac:spMkLst>
        </pc:spChg>
        <pc:spChg chg="add del">
          <ac:chgData name="Hanning, J. (Jonne, Student M-CEM)" userId="df93db50-93a9-43cb-82ba-fe89ff2db618" providerId="ADAL" clId="{95D5E3F2-FCA8-43E5-8D9F-B88CB37F7010}" dt="2024-10-08T16:28:06.090" v="95" actId="26606"/>
          <ac:spMkLst>
            <pc:docMk/>
            <pc:sldMk cId="441365808" sldId="260"/>
            <ac:spMk id="3087" creationId="{9073D962-D3D2-4A72-8593-65C213CBFFC3}"/>
          </ac:spMkLst>
        </pc:spChg>
        <pc:spChg chg="add del">
          <ac:chgData name="Hanning, J. (Jonne, Student M-CEM)" userId="df93db50-93a9-43cb-82ba-fe89ff2db618" providerId="ADAL" clId="{95D5E3F2-FCA8-43E5-8D9F-B88CB37F7010}" dt="2024-10-08T16:28:06.090" v="95" actId="26606"/>
          <ac:spMkLst>
            <pc:docMk/>
            <pc:sldMk cId="441365808" sldId="260"/>
            <ac:spMk id="3089" creationId="{2387511B-F6E1-4929-AC90-94FB8B6B0F41}"/>
          </ac:spMkLst>
        </pc:spChg>
        <pc:spChg chg="add del">
          <ac:chgData name="Hanning, J. (Jonne, Student M-CEM)" userId="df93db50-93a9-43cb-82ba-fe89ff2db618" providerId="ADAL" clId="{95D5E3F2-FCA8-43E5-8D9F-B88CB37F7010}" dt="2024-10-08T16:28:06.090" v="95" actId="26606"/>
          <ac:spMkLst>
            <pc:docMk/>
            <pc:sldMk cId="441365808" sldId="260"/>
            <ac:spMk id="3091" creationId="{AA58F78C-27AB-465F-AA33-15E08AF267F9}"/>
          </ac:spMkLst>
        </pc:spChg>
        <pc:spChg chg="add del">
          <ac:chgData name="Hanning, J. (Jonne, Student M-CEM)" userId="df93db50-93a9-43cb-82ba-fe89ff2db618" providerId="ADAL" clId="{95D5E3F2-FCA8-43E5-8D9F-B88CB37F7010}" dt="2024-10-08T16:28:04.361" v="93" actId="26606"/>
          <ac:spMkLst>
            <pc:docMk/>
            <pc:sldMk cId="441365808" sldId="260"/>
            <ac:spMk id="3096" creationId="{1E9986A5-A7D1-4022-BAC0-885FB7A141AE}"/>
          </ac:spMkLst>
        </pc:spChg>
        <pc:spChg chg="add del">
          <ac:chgData name="Hanning, J. (Jonne, Student M-CEM)" userId="df93db50-93a9-43cb-82ba-fe89ff2db618" providerId="ADAL" clId="{95D5E3F2-FCA8-43E5-8D9F-B88CB37F7010}" dt="2024-10-08T16:28:04.361" v="93" actId="26606"/>
          <ac:spMkLst>
            <pc:docMk/>
            <pc:sldMk cId="441365808" sldId="260"/>
            <ac:spMk id="3098" creationId="{D2758DA7-6A89-49A1-B9F5-546D993242F8}"/>
          </ac:spMkLst>
        </pc:spChg>
        <pc:picChg chg="mod">
          <ac:chgData name="Hanning, J. (Jonne, Student M-CEM)" userId="df93db50-93a9-43cb-82ba-fe89ff2db618" providerId="ADAL" clId="{95D5E3F2-FCA8-43E5-8D9F-B88CB37F7010}" dt="2024-10-08T16:28:06.090" v="95" actId="26606"/>
          <ac:picMkLst>
            <pc:docMk/>
            <pc:sldMk cId="441365808" sldId="260"/>
            <ac:picMk id="3074" creationId="{78AD5980-338B-6A38-83FA-B012DC8E94FF}"/>
          </ac:picMkLst>
        </pc:picChg>
        <pc:picChg chg="mod ord">
          <ac:chgData name="Hanning, J. (Jonne, Student M-CEM)" userId="df93db50-93a9-43cb-82ba-fe89ff2db618" providerId="ADAL" clId="{95D5E3F2-FCA8-43E5-8D9F-B88CB37F7010}" dt="2024-10-08T16:28:06.090" v="95" actId="26606"/>
          <ac:picMkLst>
            <pc:docMk/>
            <pc:sldMk cId="441365808" sldId="260"/>
            <ac:picMk id="3076" creationId="{D67810E2-1998-46A9-92F3-C8213BE59EA9}"/>
          </ac:picMkLst>
        </pc:picChg>
        <pc:picChg chg="mod">
          <ac:chgData name="Hanning, J. (Jonne, Student M-CEM)" userId="df93db50-93a9-43cb-82ba-fe89ff2db618" providerId="ADAL" clId="{95D5E3F2-FCA8-43E5-8D9F-B88CB37F7010}" dt="2024-10-08T16:28:06.090" v="95" actId="26606"/>
          <ac:picMkLst>
            <pc:docMk/>
            <pc:sldMk cId="441365808" sldId="260"/>
            <ac:picMk id="3078" creationId="{7D145D1E-7A35-B770-4B23-E7994900A771}"/>
          </ac:picMkLst>
        </pc:picChg>
      </pc:sldChg>
      <pc:sldChg chg="addSp modSp add mod setBg">
        <pc:chgData name="Hanning, J. (Jonne, Student M-CEM)" userId="df93db50-93a9-43cb-82ba-fe89ff2db618" providerId="ADAL" clId="{95D5E3F2-FCA8-43E5-8D9F-B88CB37F7010}" dt="2024-10-08T16:27:17.534" v="85" actId="26606"/>
        <pc:sldMkLst>
          <pc:docMk/>
          <pc:sldMk cId="4095035186" sldId="261"/>
        </pc:sldMkLst>
        <pc:spChg chg="mod">
          <ac:chgData name="Hanning, J. (Jonne, Student M-CEM)" userId="df93db50-93a9-43cb-82ba-fe89ff2db618" providerId="ADAL" clId="{95D5E3F2-FCA8-43E5-8D9F-B88CB37F7010}" dt="2024-10-08T16:27:17.534" v="85" actId="26606"/>
          <ac:spMkLst>
            <pc:docMk/>
            <pc:sldMk cId="4095035186" sldId="261"/>
            <ac:spMk id="2" creationId="{F7675DF0-AD25-1EBE-7E4A-71D8C9B9FB72}"/>
          </ac:spMkLst>
        </pc:spChg>
        <pc:spChg chg="mod">
          <ac:chgData name="Hanning, J. (Jonne, Student M-CEM)" userId="df93db50-93a9-43cb-82ba-fe89ff2db618" providerId="ADAL" clId="{95D5E3F2-FCA8-43E5-8D9F-B88CB37F7010}" dt="2024-10-08T16:27:17.534" v="85" actId="26606"/>
          <ac:spMkLst>
            <pc:docMk/>
            <pc:sldMk cId="4095035186" sldId="261"/>
            <ac:spMk id="3" creationId="{78E91E7D-E892-95FA-66D9-A0DC594AD35D}"/>
          </ac:spMkLst>
        </pc:spChg>
        <pc:spChg chg="add">
          <ac:chgData name="Hanning, J. (Jonne, Student M-CEM)" userId="df93db50-93a9-43cb-82ba-fe89ff2db618" providerId="ADAL" clId="{95D5E3F2-FCA8-43E5-8D9F-B88CB37F7010}" dt="2024-10-08T16:27:17.534" v="85" actId="26606"/>
          <ac:spMkLst>
            <pc:docMk/>
            <pc:sldMk cId="4095035186" sldId="261"/>
            <ac:spMk id="10" creationId="{0B9EE3F3-89B7-43C3-8651-C4C96830993D}"/>
          </ac:spMkLst>
        </pc:spChg>
        <pc:spChg chg="add">
          <ac:chgData name="Hanning, J. (Jonne, Student M-CEM)" userId="df93db50-93a9-43cb-82ba-fe89ff2db618" providerId="ADAL" clId="{95D5E3F2-FCA8-43E5-8D9F-B88CB37F7010}" dt="2024-10-08T16:27:17.534" v="85" actId="26606"/>
          <ac:spMkLst>
            <pc:docMk/>
            <pc:sldMk cId="4095035186" sldId="261"/>
            <ac:spMk id="12" creationId="{33AE4636-AEEC-45D6-84D4-7AC2DA48ECF8}"/>
          </ac:spMkLst>
        </pc:spChg>
        <pc:spChg chg="add">
          <ac:chgData name="Hanning, J. (Jonne, Student M-CEM)" userId="df93db50-93a9-43cb-82ba-fe89ff2db618" providerId="ADAL" clId="{95D5E3F2-FCA8-43E5-8D9F-B88CB37F7010}" dt="2024-10-08T16:27:17.534" v="85" actId="26606"/>
          <ac:spMkLst>
            <pc:docMk/>
            <pc:sldMk cId="4095035186" sldId="261"/>
            <ac:spMk id="14" creationId="{8D9CE0F4-2EB2-4F1F-8AAC-DB3571D9FE10}"/>
          </ac:spMkLst>
        </pc:spChg>
        <pc:picChg chg="mod">
          <ac:chgData name="Hanning, J. (Jonne, Student M-CEM)" userId="df93db50-93a9-43cb-82ba-fe89ff2db618" providerId="ADAL" clId="{95D5E3F2-FCA8-43E5-8D9F-B88CB37F7010}" dt="2024-10-08T16:27:17.534" v="85" actId="26606"/>
          <ac:picMkLst>
            <pc:docMk/>
            <pc:sldMk cId="4095035186" sldId="261"/>
            <ac:picMk id="5" creationId="{B35A015C-CCC6-DA4B-9749-4243F4B6CA2A}"/>
          </ac:picMkLst>
        </pc:picChg>
      </pc:sldChg>
      <pc:sldChg chg="add">
        <pc:chgData name="Hanning, J. (Jonne, Student M-CEM)" userId="df93db50-93a9-43cb-82ba-fe89ff2db618" providerId="ADAL" clId="{95D5E3F2-FCA8-43E5-8D9F-B88CB37F7010}" dt="2024-10-08T16:25:53.253" v="2"/>
        <pc:sldMkLst>
          <pc:docMk/>
          <pc:sldMk cId="2533081220" sldId="262"/>
        </pc:sldMkLst>
      </pc:sldChg>
      <pc:sldChg chg="addSp modSp add mod setBg">
        <pc:chgData name="Hanning, J. (Jonne, Student M-CEM)" userId="df93db50-93a9-43cb-82ba-fe89ff2db618" providerId="ADAL" clId="{95D5E3F2-FCA8-43E5-8D9F-B88CB37F7010}" dt="2024-10-08T16:27:32.029" v="88" actId="1076"/>
        <pc:sldMkLst>
          <pc:docMk/>
          <pc:sldMk cId="324684235" sldId="263"/>
        </pc:sldMkLst>
        <pc:spChg chg="mod">
          <ac:chgData name="Hanning, J. (Jonne, Student M-CEM)" userId="df93db50-93a9-43cb-82ba-fe89ff2db618" providerId="ADAL" clId="{95D5E3F2-FCA8-43E5-8D9F-B88CB37F7010}" dt="2024-10-08T16:27:28.150" v="86" actId="26606"/>
          <ac:spMkLst>
            <pc:docMk/>
            <pc:sldMk cId="324684235" sldId="263"/>
            <ac:spMk id="2" creationId="{0A88D238-26BD-E5FB-33D3-A91AAB199CC7}"/>
          </ac:spMkLst>
        </pc:spChg>
        <pc:spChg chg="mod">
          <ac:chgData name="Hanning, J. (Jonne, Student M-CEM)" userId="df93db50-93a9-43cb-82ba-fe89ff2db618" providerId="ADAL" clId="{95D5E3F2-FCA8-43E5-8D9F-B88CB37F7010}" dt="2024-10-08T16:27:28.150" v="86" actId="26606"/>
          <ac:spMkLst>
            <pc:docMk/>
            <pc:sldMk cId="324684235" sldId="263"/>
            <ac:spMk id="3" creationId="{73535B06-6DC0-5999-C26E-AB664A392C51}"/>
          </ac:spMkLst>
        </pc:spChg>
        <pc:spChg chg="add">
          <ac:chgData name="Hanning, J. (Jonne, Student M-CEM)" userId="df93db50-93a9-43cb-82ba-fe89ff2db618" providerId="ADAL" clId="{95D5E3F2-FCA8-43E5-8D9F-B88CB37F7010}" dt="2024-10-08T16:27:28.150" v="86" actId="26606"/>
          <ac:spMkLst>
            <pc:docMk/>
            <pc:sldMk cId="324684235" sldId="263"/>
            <ac:spMk id="4105" creationId="{49B9E8A9-352D-4DCB-9485-C777000D4979}"/>
          </ac:spMkLst>
        </pc:spChg>
        <pc:spChg chg="add">
          <ac:chgData name="Hanning, J. (Jonne, Student M-CEM)" userId="df93db50-93a9-43cb-82ba-fe89ff2db618" providerId="ADAL" clId="{95D5E3F2-FCA8-43E5-8D9F-B88CB37F7010}" dt="2024-10-08T16:27:28.150" v="86" actId="26606"/>
          <ac:spMkLst>
            <pc:docMk/>
            <pc:sldMk cId="324684235" sldId="263"/>
            <ac:spMk id="4107" creationId="{C2A9B0E5-C2C1-4B85-99A9-117A659D5FE0}"/>
          </ac:spMkLst>
        </pc:spChg>
        <pc:spChg chg="add">
          <ac:chgData name="Hanning, J. (Jonne, Student M-CEM)" userId="df93db50-93a9-43cb-82ba-fe89ff2db618" providerId="ADAL" clId="{95D5E3F2-FCA8-43E5-8D9F-B88CB37F7010}" dt="2024-10-08T16:27:28.150" v="86" actId="26606"/>
          <ac:spMkLst>
            <pc:docMk/>
            <pc:sldMk cId="324684235" sldId="263"/>
            <ac:spMk id="4109" creationId="{3A8AEACA-9535-4BE8-A91B-8BE82BA54751}"/>
          </ac:spMkLst>
        </pc:spChg>
        <pc:picChg chg="mod">
          <ac:chgData name="Hanning, J. (Jonne, Student M-CEM)" userId="df93db50-93a9-43cb-82ba-fe89ff2db618" providerId="ADAL" clId="{95D5E3F2-FCA8-43E5-8D9F-B88CB37F7010}" dt="2024-10-08T16:27:32.029" v="88" actId="1076"/>
          <ac:picMkLst>
            <pc:docMk/>
            <pc:sldMk cId="324684235" sldId="263"/>
            <ac:picMk id="4098" creationId="{0B7377BB-BFCE-C9FE-6F70-35E9ACE00FEF}"/>
          </ac:picMkLst>
        </pc:picChg>
        <pc:picChg chg="mod ord">
          <ac:chgData name="Hanning, J. (Jonne, Student M-CEM)" userId="df93db50-93a9-43cb-82ba-fe89ff2db618" providerId="ADAL" clId="{95D5E3F2-FCA8-43E5-8D9F-B88CB37F7010}" dt="2024-10-08T16:27:30.913" v="87" actId="1076"/>
          <ac:picMkLst>
            <pc:docMk/>
            <pc:sldMk cId="324684235" sldId="263"/>
            <ac:picMk id="4100" creationId="{833D2626-3074-E88F-37CF-1EA306CC424C}"/>
          </ac:picMkLst>
        </pc:picChg>
      </pc:sldChg>
      <pc:sldChg chg="addSp modSp add mod setBg">
        <pc:chgData name="Hanning, J. (Jonne, Student M-CEM)" userId="df93db50-93a9-43cb-82ba-fe89ff2db618" providerId="ADAL" clId="{95D5E3F2-FCA8-43E5-8D9F-B88CB37F7010}" dt="2024-10-08T16:27:35.043" v="89" actId="26606"/>
        <pc:sldMkLst>
          <pc:docMk/>
          <pc:sldMk cId="817968064" sldId="264"/>
        </pc:sldMkLst>
        <pc:spChg chg="mod">
          <ac:chgData name="Hanning, J. (Jonne, Student M-CEM)" userId="df93db50-93a9-43cb-82ba-fe89ff2db618" providerId="ADAL" clId="{95D5E3F2-FCA8-43E5-8D9F-B88CB37F7010}" dt="2024-10-08T16:27:35.043" v="89" actId="26606"/>
          <ac:spMkLst>
            <pc:docMk/>
            <pc:sldMk cId="817968064" sldId="264"/>
            <ac:spMk id="2" creationId="{DFB0013C-FAC2-6DFA-3EF9-EE885E657037}"/>
          </ac:spMkLst>
        </pc:spChg>
        <pc:spChg chg="mod">
          <ac:chgData name="Hanning, J. (Jonne, Student M-CEM)" userId="df93db50-93a9-43cb-82ba-fe89ff2db618" providerId="ADAL" clId="{95D5E3F2-FCA8-43E5-8D9F-B88CB37F7010}" dt="2024-10-08T16:27:35.043" v="89" actId="26606"/>
          <ac:spMkLst>
            <pc:docMk/>
            <pc:sldMk cId="817968064" sldId="264"/>
            <ac:spMk id="3" creationId="{39BD8E45-C0C9-7399-7E4E-BDE9C58EAC63}"/>
          </ac:spMkLst>
        </pc:spChg>
        <pc:spChg chg="add">
          <ac:chgData name="Hanning, J. (Jonne, Student M-CEM)" userId="df93db50-93a9-43cb-82ba-fe89ff2db618" providerId="ADAL" clId="{95D5E3F2-FCA8-43E5-8D9F-B88CB37F7010}" dt="2024-10-08T16:27:35.043" v="89" actId="26606"/>
          <ac:spMkLst>
            <pc:docMk/>
            <pc:sldMk cId="817968064" sldId="264"/>
            <ac:spMk id="5127" creationId="{0B9EE3F3-89B7-43C3-8651-C4C96830993D}"/>
          </ac:spMkLst>
        </pc:spChg>
        <pc:spChg chg="add">
          <ac:chgData name="Hanning, J. (Jonne, Student M-CEM)" userId="df93db50-93a9-43cb-82ba-fe89ff2db618" providerId="ADAL" clId="{95D5E3F2-FCA8-43E5-8D9F-B88CB37F7010}" dt="2024-10-08T16:27:35.043" v="89" actId="26606"/>
          <ac:spMkLst>
            <pc:docMk/>
            <pc:sldMk cId="817968064" sldId="264"/>
            <ac:spMk id="5129" creationId="{33AE4636-AEEC-45D6-84D4-7AC2DA48ECF8}"/>
          </ac:spMkLst>
        </pc:spChg>
        <pc:spChg chg="add">
          <ac:chgData name="Hanning, J. (Jonne, Student M-CEM)" userId="df93db50-93a9-43cb-82ba-fe89ff2db618" providerId="ADAL" clId="{95D5E3F2-FCA8-43E5-8D9F-B88CB37F7010}" dt="2024-10-08T16:27:35.043" v="89" actId="26606"/>
          <ac:spMkLst>
            <pc:docMk/>
            <pc:sldMk cId="817968064" sldId="264"/>
            <ac:spMk id="5131" creationId="{8D9CE0F4-2EB2-4F1F-8AAC-DB3571D9FE10}"/>
          </ac:spMkLst>
        </pc:spChg>
        <pc:picChg chg="mod">
          <ac:chgData name="Hanning, J. (Jonne, Student M-CEM)" userId="df93db50-93a9-43cb-82ba-fe89ff2db618" providerId="ADAL" clId="{95D5E3F2-FCA8-43E5-8D9F-B88CB37F7010}" dt="2024-10-08T16:27:35.043" v="89" actId="26606"/>
          <ac:picMkLst>
            <pc:docMk/>
            <pc:sldMk cId="817968064" sldId="264"/>
            <ac:picMk id="5122" creationId="{16896FDB-02D0-05C0-9CE5-B1CFDCBCA8DA}"/>
          </ac:picMkLst>
        </pc:picChg>
      </pc:sldChg>
    </pc:docChg>
  </pc:docChgLst>
  <pc:docChgLst>
    <pc:chgData name="Eremia, I.L. (Luca, Student M-CEM)" userId="S::i.eremia@student.utwente.nl::a1351f7f-5dad-443f-9fbb-8e3d2ddd01b7" providerId="AD" clId="Web-{CB0AC6D9-FEF7-44F8-8E81-5E30DD7F286C}"/>
    <pc:docChg chg="modSld">
      <pc:chgData name="Eremia, I.L. (Luca, Student M-CEM)" userId="S::i.eremia@student.utwente.nl::a1351f7f-5dad-443f-9fbb-8e3d2ddd01b7" providerId="AD" clId="Web-{CB0AC6D9-FEF7-44F8-8E81-5E30DD7F286C}" dt="2024-10-09T08:53:53.208" v="9" actId="14100"/>
      <pc:docMkLst>
        <pc:docMk/>
      </pc:docMkLst>
      <pc:sldChg chg="modSp">
        <pc:chgData name="Eremia, I.L. (Luca, Student M-CEM)" userId="S::i.eremia@student.utwente.nl::a1351f7f-5dad-443f-9fbb-8e3d2ddd01b7" providerId="AD" clId="Web-{CB0AC6D9-FEF7-44F8-8E81-5E30DD7F286C}" dt="2024-10-09T08:53:53.208" v="9" actId="14100"/>
        <pc:sldMkLst>
          <pc:docMk/>
          <pc:sldMk cId="2328804704" sldId="258"/>
        </pc:sldMkLst>
        <pc:spChg chg="mod">
          <ac:chgData name="Eremia, I.L. (Luca, Student M-CEM)" userId="S::i.eremia@student.utwente.nl::a1351f7f-5dad-443f-9fbb-8e3d2ddd01b7" providerId="AD" clId="Web-{CB0AC6D9-FEF7-44F8-8E81-5E30DD7F286C}" dt="2024-10-09T08:53:53.208" v="9" actId="14100"/>
          <ac:spMkLst>
            <pc:docMk/>
            <pc:sldMk cId="2328804704" sldId="258"/>
            <ac:spMk id="2054" creationId="{54B0DEC8-8ECC-9DB3-2A23-3A7CFD46B221}"/>
          </ac:spMkLst>
        </pc:spChg>
      </pc:sldChg>
    </pc:docChg>
  </pc:docChgLst>
  <pc:docChgLst>
    <pc:chgData name="Hanning, J. (Jonne, Student M-CEM)" userId="S::j.hanning@student.utwente.nl::df93db50-93a9-43cb-82ba-fe89ff2db618" providerId="AD" clId="Web-{A71FCFA9-7019-CC88-D739-E11B1B8A8F71}"/>
    <pc:docChg chg="addSld delSld">
      <pc:chgData name="Hanning, J. (Jonne, Student M-CEM)" userId="S::j.hanning@student.utwente.nl::df93db50-93a9-43cb-82ba-fe89ff2db618" providerId="AD" clId="Web-{A71FCFA9-7019-CC88-D739-E11B1B8A8F71}" dt="2024-10-08T16:25:47.473" v="15"/>
      <pc:docMkLst>
        <pc:docMk/>
      </pc:docMkLst>
      <pc:sldChg chg="add del">
        <pc:chgData name="Hanning, J. (Jonne, Student M-CEM)" userId="S::j.hanning@student.utwente.nl::df93db50-93a9-43cb-82ba-fe89ff2db618" providerId="AD" clId="Web-{A71FCFA9-7019-CC88-D739-E11B1B8A8F71}" dt="2024-10-08T16:25:47.473" v="15"/>
        <pc:sldMkLst>
          <pc:docMk/>
          <pc:sldMk cId="3443927994" sldId="257"/>
        </pc:sldMkLst>
      </pc:sldChg>
      <pc:sldChg chg="add del">
        <pc:chgData name="Hanning, J. (Jonne, Student M-CEM)" userId="S::j.hanning@student.utwente.nl::df93db50-93a9-43cb-82ba-fe89ff2db618" providerId="AD" clId="Web-{A71FCFA9-7019-CC88-D739-E11B1B8A8F71}" dt="2024-10-08T16:25:47.458" v="14"/>
        <pc:sldMkLst>
          <pc:docMk/>
          <pc:sldMk cId="2328804704" sldId="258"/>
        </pc:sldMkLst>
      </pc:sldChg>
      <pc:sldChg chg="add del">
        <pc:chgData name="Hanning, J. (Jonne, Student M-CEM)" userId="S::j.hanning@student.utwente.nl::df93db50-93a9-43cb-82ba-fe89ff2db618" providerId="AD" clId="Web-{A71FCFA9-7019-CC88-D739-E11B1B8A8F71}" dt="2024-10-08T16:25:47.458" v="13"/>
        <pc:sldMkLst>
          <pc:docMk/>
          <pc:sldMk cId="2455931814" sldId="259"/>
        </pc:sldMkLst>
      </pc:sldChg>
      <pc:sldChg chg="add del">
        <pc:chgData name="Hanning, J. (Jonne, Student M-CEM)" userId="S::j.hanning@student.utwente.nl::df93db50-93a9-43cb-82ba-fe89ff2db618" providerId="AD" clId="Web-{A71FCFA9-7019-CC88-D739-E11B1B8A8F71}" dt="2024-10-08T16:25:47.458" v="9"/>
        <pc:sldMkLst>
          <pc:docMk/>
          <pc:sldMk cId="441365808" sldId="260"/>
        </pc:sldMkLst>
      </pc:sldChg>
      <pc:sldChg chg="add del">
        <pc:chgData name="Hanning, J. (Jonne, Student M-CEM)" userId="S::j.hanning@student.utwente.nl::df93db50-93a9-43cb-82ba-fe89ff2db618" providerId="AD" clId="Web-{A71FCFA9-7019-CC88-D739-E11B1B8A8F71}" dt="2024-10-08T16:25:47.458" v="12"/>
        <pc:sldMkLst>
          <pc:docMk/>
          <pc:sldMk cId="4095035186" sldId="261"/>
        </pc:sldMkLst>
      </pc:sldChg>
      <pc:sldChg chg="add del">
        <pc:chgData name="Hanning, J. (Jonne, Student M-CEM)" userId="S::j.hanning@student.utwente.nl::df93db50-93a9-43cb-82ba-fe89ff2db618" providerId="AD" clId="Web-{A71FCFA9-7019-CC88-D739-E11B1B8A8F71}" dt="2024-10-08T16:25:47.458" v="8"/>
        <pc:sldMkLst>
          <pc:docMk/>
          <pc:sldMk cId="2533081220" sldId="262"/>
        </pc:sldMkLst>
      </pc:sldChg>
      <pc:sldChg chg="add del">
        <pc:chgData name="Hanning, J. (Jonne, Student M-CEM)" userId="S::j.hanning@student.utwente.nl::df93db50-93a9-43cb-82ba-fe89ff2db618" providerId="AD" clId="Web-{A71FCFA9-7019-CC88-D739-E11B1B8A8F71}" dt="2024-10-08T16:25:47.458" v="11"/>
        <pc:sldMkLst>
          <pc:docMk/>
          <pc:sldMk cId="324684235" sldId="263"/>
        </pc:sldMkLst>
      </pc:sldChg>
      <pc:sldChg chg="add del">
        <pc:chgData name="Hanning, J. (Jonne, Student M-CEM)" userId="S::j.hanning@student.utwente.nl::df93db50-93a9-43cb-82ba-fe89ff2db618" providerId="AD" clId="Web-{A71FCFA9-7019-CC88-D739-E11B1B8A8F71}" dt="2024-10-08T16:25:47.458" v="10"/>
        <pc:sldMkLst>
          <pc:docMk/>
          <pc:sldMk cId="81796806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9DD0B-D529-71BA-D202-4882D4CFE3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8" r="13818" b="27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45993-0F7D-2436-ACFD-365F3CCA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nl-NL" sz="4800"/>
              <a:t>Civil Engineering Challenges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86ABC-0FD2-CBD9-9690-4B2686A19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b="0" i="0">
                <a:effectLst/>
                <a:latin typeface="Aptos" panose="020B0004020202020204" pitchFamily="34" charset="0"/>
              </a:rPr>
              <a:t>Advising on how the Haaksbergerstraat in Enschede can be more resilient against rainwater nuisance.</a:t>
            </a:r>
            <a:endParaRPr lang="en-GB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2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Blij met wadi en stadsbeek? Enschede houdt straks minder geld over voor  maatregelen tegen wateroverlast - Twente FM">
            <a:extLst>
              <a:ext uri="{FF2B5EF4-FFF2-40B4-BE49-F238E27FC236}">
                <a16:creationId xmlns:a16="http://schemas.microsoft.com/office/drawing/2014/main" id="{B77CB290-0531-0127-0435-DD839375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 r="8791"/>
          <a:stretch/>
        </p:blipFill>
        <p:spPr bwMode="auto"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dergelopen straten door onweersbui Overijssel">
            <a:extLst>
              <a:ext uri="{FF2B5EF4-FFF2-40B4-BE49-F238E27FC236}">
                <a16:creationId xmlns:a16="http://schemas.microsoft.com/office/drawing/2014/main" id="{85D7C5E9-5EA2-DD89-AF5A-BD8607BC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1" r="6063" b="-1"/>
          <a:stretch/>
        </p:blipFill>
        <p:spPr bwMode="auto"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xtreme wateroverlast in Twente: drijvende auto's in Enschede, A1 tussen  Oldenzaal en Duitse grens urenlang afgesloten | Extreme wateroverlast in  Twente | tubantia.nl">
            <a:extLst>
              <a:ext uri="{FF2B5EF4-FFF2-40B4-BE49-F238E27FC236}">
                <a16:creationId xmlns:a16="http://schemas.microsoft.com/office/drawing/2014/main" id="{7B855F78-34C3-5F5C-7984-9CFE240BF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r="265" b="1"/>
          <a:stretch/>
        </p:blipFill>
        <p:spPr bwMode="auto"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31241-E933-9A83-EA37-3528A8F3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nl-NL" sz="2800"/>
              <a:t>Event 21 of </a:t>
            </a:r>
            <a:r>
              <a:rPr lang="nl-NL" sz="2800" err="1"/>
              <a:t>July</a:t>
            </a:r>
            <a:r>
              <a:rPr lang="nl-NL" sz="2800"/>
              <a:t> 2024</a:t>
            </a:r>
            <a:endParaRPr lang="en-GB" sz="280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4B0DEC8-8ECC-9DB3-2A23-3A7CFD46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96" y="2258568"/>
            <a:ext cx="2816068" cy="3922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50 houses not inhabitable anymore</a:t>
            </a:r>
          </a:p>
          <a:p>
            <a:r>
              <a:rPr lang="en-US" sz="1700"/>
              <a:t>Millions of damage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4" name="Picture 2" descr="Extreme wateroverlast in Twente: drijvende auto's in Enschede, A1 tussen  Oldenzaal en Duitse grens urenlang afgesloten | Extreme wateroverlast in  Twente | tubantia.nl">
            <a:extLst>
              <a:ext uri="{FF2B5EF4-FFF2-40B4-BE49-F238E27FC236}">
                <a16:creationId xmlns:a16="http://schemas.microsoft.com/office/drawing/2014/main" id="{D2DB4B28-5E48-8C15-E2F0-F45744A5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9" r="-1" b="-1"/>
          <a:stretch/>
        </p:blipFill>
        <p:spPr bwMode="auto"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0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9725-BB49-9A14-3568-9B99957A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nl-NL" sz="3400"/>
              <a:t>General approach</a:t>
            </a:r>
            <a:endParaRPr lang="en-GB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8" descr="A diagram of a solution model&#10;&#10;Description automatically generated">
            <a:extLst>
              <a:ext uri="{FF2B5EF4-FFF2-40B4-BE49-F238E27FC236}">
                <a16:creationId xmlns:a16="http://schemas.microsoft.com/office/drawing/2014/main" id="{8FF26E79-F71F-97F0-A413-9564D156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6" y="625683"/>
            <a:ext cx="6417664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3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75DF0-AD25-1EBE-7E4A-71D8C9B9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nl-NL" sz="3400"/>
              <a:t>Neighborhood characteristics</a:t>
            </a:r>
            <a:endParaRPr lang="en-GB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1E7D-E892-95FA-66D9-A0DC594AD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nl-NL" sz="1800"/>
              <a:t>Elevation</a:t>
            </a:r>
          </a:p>
          <a:p>
            <a:r>
              <a:rPr lang="nl-NL" sz="1800"/>
              <a:t>Sewage system</a:t>
            </a:r>
          </a:p>
          <a:p>
            <a:r>
              <a:rPr lang="en-GB" sz="1800"/>
              <a:t>Rounding neighborhoods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015C-CCC6-DA4B-9749-4243F4B6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175"/>
          <a:stretch/>
        </p:blipFill>
        <p:spPr>
          <a:xfrm>
            <a:off x="5385816" y="1436210"/>
            <a:ext cx="6440424" cy="39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8D238-26BD-E5FB-33D3-A91AAB19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nl-NL" sz="5200"/>
              <a:t>Political</a:t>
            </a:r>
            <a:endParaRPr lang="en-GB" sz="520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 descr="Waterschap Vechtstromen | Vooruit in Drenthe">
            <a:extLst>
              <a:ext uri="{FF2B5EF4-FFF2-40B4-BE49-F238E27FC236}">
                <a16:creationId xmlns:a16="http://schemas.microsoft.com/office/drawing/2014/main" id="{833D2626-3074-E88F-37CF-1EA306CC4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6"/>
          <a:stretch/>
        </p:blipFill>
        <p:spPr bwMode="auto">
          <a:xfrm>
            <a:off x="7766259" y="1518221"/>
            <a:ext cx="3807235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5B06-6DC0-5999-C26E-AB664A39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nl-NL" sz="2200"/>
              <a:t>What is done already?</a:t>
            </a:r>
          </a:p>
          <a:p>
            <a:r>
              <a:rPr lang="nl-NL" sz="2200"/>
              <a:t>Who is responsible</a:t>
            </a:r>
            <a:endParaRPr lang="en-GB" sz="2200"/>
          </a:p>
        </p:txBody>
      </p:sp>
      <p:pic>
        <p:nvPicPr>
          <p:cNvPr id="4098" name="Picture 2" descr="Gemeente Enschede - Veilige Steden">
            <a:extLst>
              <a:ext uri="{FF2B5EF4-FFF2-40B4-BE49-F238E27FC236}">
                <a16:creationId xmlns:a16="http://schemas.microsoft.com/office/drawing/2014/main" id="{0B7377BB-BFCE-C9FE-6F70-35E9ACE00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989" y="3355848"/>
            <a:ext cx="4229773" cy="281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0013C-FAC2-6DFA-3EF9-EE885E65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nl-NL" sz="3400"/>
              <a:t>Water parameters</a:t>
            </a:r>
            <a:endParaRPr lang="en-GB" sz="340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8E45-C0C9-7399-7E4E-BDE9C58E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nl-NL" sz="1800"/>
              <a:t>Infiltration parameters</a:t>
            </a:r>
          </a:p>
          <a:p>
            <a:endParaRPr lang="nl-NL" sz="1800"/>
          </a:p>
          <a:p>
            <a:endParaRPr lang="en-GB" sz="1800"/>
          </a:p>
        </p:txBody>
      </p:sp>
      <p:pic>
        <p:nvPicPr>
          <p:cNvPr id="5122" name="Picture 2" descr="What happens when we urbanise a catchment? - Catchments.ie - Catchments.ie">
            <a:extLst>
              <a:ext uri="{FF2B5EF4-FFF2-40B4-BE49-F238E27FC236}">
                <a16:creationId xmlns:a16="http://schemas.microsoft.com/office/drawing/2014/main" id="{16896FDB-02D0-05C0-9CE5-B1CFDCBC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847571"/>
            <a:ext cx="6440424" cy="310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6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EA51-FA11-AE11-2C4E-A74C4C33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Solutions</a:t>
            </a:r>
            <a:endParaRPr lang="en-GB"/>
          </a:p>
        </p:txBody>
      </p:sp>
      <p:pic>
        <p:nvPicPr>
          <p:cNvPr id="3074" name="Picture 2" descr="Een wadi in je straat? - Tuinstraten.be">
            <a:extLst>
              <a:ext uri="{FF2B5EF4-FFF2-40B4-BE49-F238E27FC236}">
                <a16:creationId xmlns:a16="http://schemas.microsoft.com/office/drawing/2014/main" id="{78AD5980-338B-6A38-83FA-B012DC8E94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16" y="1363509"/>
            <a:ext cx="4286125" cy="230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Role of Green Roofs in Promoting Urban Biodiversity">
            <a:extLst>
              <a:ext uri="{FF2B5EF4-FFF2-40B4-BE49-F238E27FC236}">
                <a16:creationId xmlns:a16="http://schemas.microsoft.com/office/drawing/2014/main" id="{D67810E2-1998-46A9-92F3-C8213BE5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677" y="1363509"/>
            <a:ext cx="4028707" cy="230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rvangen riolering - 4RISK Omgevings Risico Management">
            <a:extLst>
              <a:ext uri="{FF2B5EF4-FFF2-40B4-BE49-F238E27FC236}">
                <a16:creationId xmlns:a16="http://schemas.microsoft.com/office/drawing/2014/main" id="{7D145D1E-7A35-B770-4B23-E7994900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937" y="3967122"/>
            <a:ext cx="4286125" cy="25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6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DCFE-68DC-012D-3D0A-64BEF523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Impact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BC50-6E0C-A9D8-229A-558471DE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err="1"/>
              <a:t>Bring</a:t>
            </a:r>
            <a:r>
              <a:rPr lang="nl-NL"/>
              <a:t> </a:t>
            </a:r>
            <a:r>
              <a:rPr lang="nl-NL" err="1"/>
              <a:t>solutions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light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authorities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help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local</a:t>
            </a:r>
            <a:r>
              <a:rPr lang="nl-NL"/>
              <a:t> </a:t>
            </a:r>
            <a:r>
              <a:rPr lang="nl-NL" err="1"/>
              <a:t>people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water </a:t>
            </a:r>
            <a:r>
              <a:rPr lang="nl-NL" err="1"/>
              <a:t>nuisance</a:t>
            </a:r>
            <a:r>
              <a:rPr lang="nl-NL"/>
              <a:t>.</a:t>
            </a:r>
          </a:p>
          <a:p>
            <a:r>
              <a:rPr lang="nl-NL"/>
              <a:t>A video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explain</a:t>
            </a:r>
            <a:r>
              <a:rPr lang="nl-NL"/>
              <a:t> </a:t>
            </a:r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difference</a:t>
            </a:r>
            <a:r>
              <a:rPr lang="nl-NL"/>
              <a:t> in water on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streets</a:t>
            </a:r>
            <a:r>
              <a:rPr lang="nl-NL"/>
              <a:t> </a:t>
            </a:r>
            <a:r>
              <a:rPr lang="nl-NL" err="1"/>
              <a:t>would</a:t>
            </a:r>
            <a:r>
              <a:rPr lang="nl-NL"/>
              <a:t> </a:t>
            </a:r>
            <a:r>
              <a:rPr lang="nl-NL" err="1"/>
              <a:t>be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8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228615C33878408104C156CAA32FA3" ma:contentTypeVersion="11" ma:contentTypeDescription="Create a new document." ma:contentTypeScope="" ma:versionID="c0071b15115a0b3cbb7895103a263e53">
  <xsd:schema xmlns:xsd="http://www.w3.org/2001/XMLSchema" xmlns:xs="http://www.w3.org/2001/XMLSchema" xmlns:p="http://schemas.microsoft.com/office/2006/metadata/properties" xmlns:ns2="562036d2-f796-4c01-b3a4-a99a6f6cef49" xmlns:ns3="bd656fe0-1f19-4e8e-a0d6-2b4587699123" targetNamespace="http://schemas.microsoft.com/office/2006/metadata/properties" ma:root="true" ma:fieldsID="2c49ff98bdbbf5069c671947e2a055cb" ns2:_="" ns3:_="">
    <xsd:import namespace="562036d2-f796-4c01-b3a4-a99a6f6cef49"/>
    <xsd:import namespace="bd656fe0-1f19-4e8e-a0d6-2b45876991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036d2-f796-4c01-b3a4-a99a6f6cef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af58ba8-1e8d-4aec-a6f5-993f6032dc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656fe0-1f19-4e8e-a0d6-2b458769912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0f68035-3025-4b74-a207-130d306092a2}" ma:internalName="TaxCatchAll" ma:showField="CatchAllData" ma:web="bd656fe0-1f19-4e8e-a0d6-2b45876991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656fe0-1f19-4e8e-a0d6-2b4587699123" xsi:nil="true"/>
    <lcf76f155ced4ddcb4097134ff3c332f xmlns="562036d2-f796-4c01-b3a4-a99a6f6cef4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2F5830-4DF3-46FA-9CDB-64DE72E16182}"/>
</file>

<file path=customXml/itemProps2.xml><?xml version="1.0" encoding="utf-8"?>
<ds:datastoreItem xmlns:ds="http://schemas.openxmlformats.org/officeDocument/2006/customXml" ds:itemID="{5CF7788C-AD32-40C9-B10A-93D0CDC015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F865BC-6210-44C4-9F84-A385EB26B96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Civil Engineering Challenges</vt:lpstr>
      <vt:lpstr>Event 21 of July 2024</vt:lpstr>
      <vt:lpstr>General approach</vt:lpstr>
      <vt:lpstr>Neighborhood characteristics</vt:lpstr>
      <vt:lpstr>Political</vt:lpstr>
      <vt:lpstr>Water parameters</vt:lpstr>
      <vt:lpstr>Solutions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2024-10-08T15:16:47Z</dcterms:created>
  <dcterms:modified xsi:type="dcterms:W3CDTF">2024-10-09T08:54:33Z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0x01010086228615C33878408104C156CAA32FA3</vt:lpwstr>
  </property>
</Properties>
</file>