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84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93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8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4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6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1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06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25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07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47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22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FE0BD-F28D-4EAF-ACCC-3D8ABD420A72}" type="datetimeFigureOut">
              <a:rPr lang="de-DE" smtClean="0"/>
              <a:t>28.05.23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993-B3F8-45B0-9EB0-C4A870B5A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285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Badstraße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60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160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C6EA5-33BD-8F53-C4A4-8B2C2267B44E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445D3-CB2C-BA42-1935-5277DAFDC61C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FFC74-28BC-5C73-4685-136852DF641E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17791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Wiener 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180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14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8F241-E7EB-357A-78DA-C1F340A8EA52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EA0C1-8EE1-FDD7-98DC-14EDEE757A74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F4D72-D8DE-33E7-E316-C2996753968A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420719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Berliner 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16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80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220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600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800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2E70E-BC2D-5AB0-2BE8-85498E18B5DF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2BCAD-0A86-BF56-D1BD-BDC6A2876F59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83669-85FA-94F4-4436-38873B1F3880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56467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Theaterstraße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220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18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875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07CF0-27DD-FCF9-05C3-6E5EF9F72D35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4A720-9436-56CD-0A2F-3FEACBFE03D9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B1E8D-421F-DF08-FE7A-8E879AE637D7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110</a:t>
            </a:r>
          </a:p>
        </p:txBody>
      </p:sp>
    </p:spTree>
    <p:extLst>
      <p:ext uri="{BB962C8B-B14F-4D97-AF65-F5344CB8AC3E}">
        <p14:creationId xmlns:p14="http://schemas.microsoft.com/office/powerpoint/2010/main" val="340242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Museumstraße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220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18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875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19808-09D9-F6AB-FEA6-6DC9227BDEC2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EBC7C-8DD0-9940-9B6B-B965866C7790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FC418-12BE-E392-9A81-FCAD325F8FC9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110</a:t>
            </a:r>
          </a:p>
        </p:txBody>
      </p:sp>
    </p:spTree>
    <p:extLst>
      <p:ext uri="{BB962C8B-B14F-4D97-AF65-F5344CB8AC3E}">
        <p14:creationId xmlns:p14="http://schemas.microsoft.com/office/powerpoint/2010/main" val="405602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Opernplatz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240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925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3890A-6E82-3C1E-5AC7-B54DE2F38B16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6DC01-3CFF-9B5B-44C3-2EEFFFA9C180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BE53B-2C4F-D975-AE13-D620E2F04469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30103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Lessingstraße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260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22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110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330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800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975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1150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214E0-D790-354A-9BCD-C17F39084FCD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A161D-7F69-9DC6-A546-21146D007481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B777B-E4D5-8759-5B18-1C5AE456D0C4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94505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Schillerstraße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260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22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110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330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800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975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1150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B638-717F-D50E-EC19-0793308517A7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EA3BE-EC02-B0F1-BF58-511999A5478A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D6641-8754-ABD3-9BC3-CEEC074795F9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29834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Goethestraße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280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24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120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360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850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1025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CDC28-0BA1-8D92-1EF0-22A7EC7219E2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AE9EA-2303-BCF2-A7C8-F196BF3BE6D2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972EF-DEA8-46E1-B513-8C52D4FE8F55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8921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Rathausplatz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300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26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130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390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1100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1275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68980-5B73-8ACA-E58F-5AE28E896A9E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2374F-1B2B-D528-1F88-69602F4B0304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245AF-7936-CA5D-D093-BE785F995FE5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19577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Bahnhofstraße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300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26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130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390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1100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1275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1FD25-A196-6DBF-0A5C-3CF8DFA7ED74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F12FC-1CFC-A113-8012-86D48A2998DB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73DBD-1725-BB29-96DB-18993049F89C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9271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Turmstraße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60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4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60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180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320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450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F79D0-6C7D-595E-F67C-B23B0DE81B6D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C1B5F-2D0F-F060-DD6D-EA0BCD4A065E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DAB7A-761F-C906-49D1-E9AAC23F4119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66535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Hauptstraße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320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28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450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1200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1400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C375-68C7-2AEE-E4B4-86FCE231C125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AA016-1879-57EE-231D-D2EFBB15D501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FF624-490F-ACFD-0732-6833D2FCAC6B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325042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Parkstraße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350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35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175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1100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1300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1500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41BC5-24A9-E4F1-26F5-BDEEFA2DE516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A827E-21E3-E3FE-34FE-03794D8DBC18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19B8E-E172-EB3B-A599-79E648AB5926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345166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Schlossallee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400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600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1400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1700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1073C-9C06-B7EA-57E3-5BA0CE2D1819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6E619-77DE-B61F-7A50-B65D339F8B83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D71E8-8F88-63D6-B561-7297AD7ACBAF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325924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3910743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313788"/>
            <a:ext cx="5829300" cy="811712"/>
          </a:xfrm>
        </p:spPr>
        <p:txBody>
          <a:bodyPr/>
          <a:lstStyle/>
          <a:p>
            <a:r>
              <a:rPr lang="de-DE" b="1" dirty="0"/>
              <a:t>Südbahnhof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084479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5473171"/>
            <a:ext cx="2402585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5485114"/>
            <a:ext cx="419481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TWO </a:t>
            </a:r>
            <a:r>
              <a:rPr lang="de-DE" dirty="0" err="1"/>
              <a:t>stations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THREE </a:t>
            </a:r>
            <a:r>
              <a:rPr lang="de-DE" dirty="0" err="1"/>
              <a:t>stations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FOUR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6E619-77DE-B61F-7A50-B65D339F8B83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D71E8-8F88-63D6-B561-7297AD7ACBAF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100</a:t>
            </a:r>
          </a:p>
        </p:txBody>
      </p:sp>
      <p:pic>
        <p:nvPicPr>
          <p:cNvPr id="12" name="Grafik 11" descr="Spielzeugeisenbahn mit einfarbiger Füllung">
            <a:extLst>
              <a:ext uri="{FF2B5EF4-FFF2-40B4-BE49-F238E27FC236}">
                <a16:creationId xmlns:a16="http://schemas.microsoft.com/office/drawing/2014/main" id="{17DF79AC-FDC9-9132-A002-F575A88B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391" y="441498"/>
            <a:ext cx="3313215" cy="33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7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3910743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313788"/>
            <a:ext cx="5829300" cy="811712"/>
          </a:xfrm>
        </p:spPr>
        <p:txBody>
          <a:bodyPr/>
          <a:lstStyle/>
          <a:p>
            <a:r>
              <a:rPr lang="de-DE" b="1" dirty="0"/>
              <a:t>Westbahnhof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084479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5473171"/>
            <a:ext cx="2402585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5485114"/>
            <a:ext cx="419481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TWO </a:t>
            </a:r>
            <a:r>
              <a:rPr lang="de-DE" dirty="0" err="1"/>
              <a:t>stations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THREE </a:t>
            </a:r>
            <a:r>
              <a:rPr lang="de-DE" dirty="0" err="1"/>
              <a:t>stations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FOUR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6E619-77DE-B61F-7A50-B65D339F8B83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D71E8-8F88-63D6-B561-7297AD7ACBAF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100</a:t>
            </a:r>
          </a:p>
        </p:txBody>
      </p:sp>
      <p:pic>
        <p:nvPicPr>
          <p:cNvPr id="12" name="Grafik 11" descr="Spielzeugeisenbahn mit einfarbiger Füllung">
            <a:extLst>
              <a:ext uri="{FF2B5EF4-FFF2-40B4-BE49-F238E27FC236}">
                <a16:creationId xmlns:a16="http://schemas.microsoft.com/office/drawing/2014/main" id="{17DF79AC-FDC9-9132-A002-F575A88B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391" y="441498"/>
            <a:ext cx="3313215" cy="33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3910743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313788"/>
            <a:ext cx="5829300" cy="811712"/>
          </a:xfrm>
        </p:spPr>
        <p:txBody>
          <a:bodyPr/>
          <a:lstStyle/>
          <a:p>
            <a:r>
              <a:rPr lang="de-DE" b="1" dirty="0"/>
              <a:t>Nordbahnhof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084479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5473171"/>
            <a:ext cx="2402585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5485114"/>
            <a:ext cx="419481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TWO </a:t>
            </a:r>
            <a:r>
              <a:rPr lang="de-DE" dirty="0" err="1"/>
              <a:t>stations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THREE </a:t>
            </a:r>
            <a:r>
              <a:rPr lang="de-DE" dirty="0" err="1"/>
              <a:t>stations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FOUR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6E619-77DE-B61F-7A50-B65D339F8B83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D71E8-8F88-63D6-B561-7297AD7ACBAF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100</a:t>
            </a:r>
          </a:p>
        </p:txBody>
      </p:sp>
      <p:pic>
        <p:nvPicPr>
          <p:cNvPr id="12" name="Grafik 11" descr="Spielzeugeisenbahn mit einfarbiger Füllung">
            <a:extLst>
              <a:ext uri="{FF2B5EF4-FFF2-40B4-BE49-F238E27FC236}">
                <a16:creationId xmlns:a16="http://schemas.microsoft.com/office/drawing/2014/main" id="{17DF79AC-FDC9-9132-A002-F575A88B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391" y="441498"/>
            <a:ext cx="3313215" cy="33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5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3910743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313788"/>
            <a:ext cx="5829300" cy="811712"/>
          </a:xfrm>
        </p:spPr>
        <p:txBody>
          <a:bodyPr/>
          <a:lstStyle/>
          <a:p>
            <a:r>
              <a:rPr lang="de-DE" b="1" dirty="0"/>
              <a:t>Hauptbahnhof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084479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5473171"/>
            <a:ext cx="2402585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200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25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5485114"/>
            <a:ext cx="4194811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TWO </a:t>
            </a:r>
            <a:r>
              <a:rPr lang="de-DE" dirty="0" err="1"/>
              <a:t>stations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THREE </a:t>
            </a:r>
            <a:r>
              <a:rPr lang="de-DE" dirty="0" err="1"/>
              <a:t>stations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FOUR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6E619-77DE-B61F-7A50-B65D339F8B83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D71E8-8F88-63D6-B561-7297AD7ACBAF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100</a:t>
            </a:r>
          </a:p>
        </p:txBody>
      </p:sp>
      <p:pic>
        <p:nvPicPr>
          <p:cNvPr id="12" name="Grafik 11" descr="Spielzeugeisenbahn mit einfarbiger Füllung">
            <a:extLst>
              <a:ext uri="{FF2B5EF4-FFF2-40B4-BE49-F238E27FC236}">
                <a16:creationId xmlns:a16="http://schemas.microsoft.com/office/drawing/2014/main" id="{17DF79AC-FDC9-9132-A002-F575A88B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391" y="441498"/>
            <a:ext cx="3313215" cy="33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20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3910743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313788"/>
            <a:ext cx="5829300" cy="811712"/>
          </a:xfrm>
        </p:spPr>
        <p:txBody>
          <a:bodyPr/>
          <a:lstStyle/>
          <a:p>
            <a:r>
              <a:rPr lang="de-DE" b="1" dirty="0"/>
              <a:t>Elektrizitätswerk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084479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5473171"/>
            <a:ext cx="2402585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4 * </a:t>
            </a:r>
            <a:r>
              <a:rPr lang="de-DE" dirty="0" err="1"/>
              <a:t>dice</a:t>
            </a:r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10 * </a:t>
            </a:r>
            <a:r>
              <a:rPr lang="de-DE" dirty="0" err="1"/>
              <a:t>dice</a:t>
            </a:r>
            <a:endParaRPr lang="de-DE" dirty="0"/>
          </a:p>
          <a:p>
            <a:pPr algn="r">
              <a:lnSpc>
                <a:spcPct val="150000"/>
              </a:lnSpc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5485114"/>
            <a:ext cx="4194811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THIS </a:t>
            </a:r>
            <a:r>
              <a:rPr lang="de-DE" dirty="0" err="1"/>
              <a:t>provider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BOTH </a:t>
            </a:r>
            <a:r>
              <a:rPr lang="de-DE" dirty="0" err="1"/>
              <a:t>providers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6E619-77DE-B61F-7A50-B65D339F8B83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D71E8-8F88-63D6-B561-7297AD7ACBAF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75</a:t>
            </a:r>
          </a:p>
        </p:txBody>
      </p:sp>
      <p:pic>
        <p:nvPicPr>
          <p:cNvPr id="9" name="Grafik 8" descr="Blitz mit einfarbiger Füllung">
            <a:extLst>
              <a:ext uri="{FF2B5EF4-FFF2-40B4-BE49-F238E27FC236}">
                <a16:creationId xmlns:a16="http://schemas.microsoft.com/office/drawing/2014/main" id="{4E47361B-489B-CC0A-8573-44CFF3C16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820" y="655135"/>
            <a:ext cx="288036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4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3910743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313788"/>
            <a:ext cx="5829300" cy="811712"/>
          </a:xfrm>
        </p:spPr>
        <p:txBody>
          <a:bodyPr/>
          <a:lstStyle/>
          <a:p>
            <a:r>
              <a:rPr lang="de-DE" b="1" dirty="0"/>
              <a:t>Wasserwerk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084479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5473171"/>
            <a:ext cx="2402585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4 * </a:t>
            </a:r>
            <a:r>
              <a:rPr lang="de-DE" dirty="0" err="1"/>
              <a:t>dice</a:t>
            </a:r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10 * </a:t>
            </a:r>
            <a:r>
              <a:rPr lang="de-DE" dirty="0" err="1"/>
              <a:t>dice</a:t>
            </a:r>
            <a:endParaRPr lang="de-DE" dirty="0"/>
          </a:p>
          <a:p>
            <a:pPr algn="r">
              <a:lnSpc>
                <a:spcPct val="150000"/>
              </a:lnSpc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5485114"/>
            <a:ext cx="4194811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THIS </a:t>
            </a:r>
            <a:r>
              <a:rPr lang="de-DE" dirty="0" err="1"/>
              <a:t>provider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BOTH </a:t>
            </a:r>
            <a:r>
              <a:rPr lang="de-DE" dirty="0" err="1"/>
              <a:t>providers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6E619-77DE-B61F-7A50-B65D339F8B83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D71E8-8F88-63D6-B561-7297AD7ACBAF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75</a:t>
            </a:r>
          </a:p>
        </p:txBody>
      </p:sp>
      <p:pic>
        <p:nvPicPr>
          <p:cNvPr id="12" name="Grafik 11" descr="Tropfender Wasserhahn mit einfarbiger Füllung">
            <a:extLst>
              <a:ext uri="{FF2B5EF4-FFF2-40B4-BE49-F238E27FC236}">
                <a16:creationId xmlns:a16="http://schemas.microsoft.com/office/drawing/2014/main" id="{A28B8D7B-A830-FB3F-50DE-AC924E53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068" y="624841"/>
            <a:ext cx="2965862" cy="29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4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rgbClr val="516685">
                  <a:shade val="30000"/>
                  <a:satMod val="115000"/>
                </a:srgbClr>
              </a:gs>
              <a:gs pos="50000">
                <a:srgbClr val="516685">
                  <a:shade val="67500"/>
                  <a:satMod val="115000"/>
                </a:srgbClr>
              </a:gs>
              <a:gs pos="100000">
                <a:srgbClr val="51668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 err="1"/>
              <a:t>Chauseestraße</a:t>
            </a:r>
            <a:endParaRPr lang="de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6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270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400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7D618-78EF-9274-5AB4-15D85CCC13A7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A6CAD-EF39-9C10-31AE-F88619950BED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5BA93-94AD-A444-D79D-ED0B5664D30E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75720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rgbClr val="516685">
                  <a:shade val="30000"/>
                  <a:satMod val="115000"/>
                </a:srgbClr>
              </a:gs>
              <a:gs pos="50000">
                <a:srgbClr val="516685">
                  <a:shade val="67500"/>
                  <a:satMod val="115000"/>
                </a:srgbClr>
              </a:gs>
              <a:gs pos="100000">
                <a:srgbClr val="51668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Elisenstraße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6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270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400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62D78-DA9D-5BBE-998B-16B179EFD8D5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AE05F-EC25-828C-676F-A60ACB86198C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5EB57-0215-8F77-9DA7-62D75AFA3B60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27744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rgbClr val="516685">
                  <a:shade val="30000"/>
                  <a:satMod val="115000"/>
                </a:srgbClr>
              </a:gs>
              <a:gs pos="50000">
                <a:srgbClr val="516685">
                  <a:shade val="67500"/>
                  <a:satMod val="115000"/>
                </a:srgbClr>
              </a:gs>
              <a:gs pos="100000">
                <a:srgbClr val="51668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Poststraße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120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8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40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300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450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252E2-5754-2C73-7D13-10DCC5A506DC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12179-B709-5A95-950F-5D23D2E3595E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E4D6D-96F7-68F2-4EB8-556C2FA97219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50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93507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Seestraße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140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450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625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07393-26C5-CD02-8F5B-12FC37DBF870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1F80C-1D7A-708A-E595-739A703E983A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43B02-98E6-6641-371B-E790DC6A2AC9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10641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Hafenstraße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140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450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625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DF04D-1D9E-5900-B444-3AC90F7E1552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DDC1A-8CD6-B18B-78CC-0054FEE0D922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3A3A7-3341-EA55-7770-1C823737E2BB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42718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Neue 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160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12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60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180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43B45-7758-FC80-3F9A-4609AB1A8ECD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FE912-4DA1-0EC0-3850-825E41620098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739DD-837F-6703-E875-8D5BE8A3AA13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79375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3372A2-FEBE-E096-516D-A082E190FE14}"/>
              </a:ext>
            </a:extLst>
          </p:cNvPr>
          <p:cNvSpPr/>
          <p:nvPr/>
        </p:nvSpPr>
        <p:spPr>
          <a:xfrm>
            <a:off x="514349" y="514405"/>
            <a:ext cx="5829301" cy="14506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9E12-F5A1-8F79-4F8B-99946441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917450"/>
            <a:ext cx="5829300" cy="811712"/>
          </a:xfrm>
        </p:spPr>
        <p:txBody>
          <a:bodyPr/>
          <a:lstStyle/>
          <a:p>
            <a:r>
              <a:rPr lang="de-DE" b="1" dirty="0"/>
              <a:t>Münchener Straße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54B1-E80B-E395-C420-0E649D06D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88141"/>
            <a:ext cx="5143500" cy="444821"/>
          </a:xfrm>
        </p:spPr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Ownership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48144-9BE2-27E1-0509-2A231C015F7C}"/>
              </a:ext>
            </a:extLst>
          </p:cNvPr>
          <p:cNvSpPr/>
          <p:nvPr/>
        </p:nvSpPr>
        <p:spPr>
          <a:xfrm>
            <a:off x="304800" y="304800"/>
            <a:ext cx="6257365" cy="92605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90C71-272E-AF86-0526-D08E1C250124}"/>
              </a:ext>
            </a:extLst>
          </p:cNvPr>
          <p:cNvSpPr txBox="1"/>
          <p:nvPr/>
        </p:nvSpPr>
        <p:spPr>
          <a:xfrm>
            <a:off x="3941064" y="2076833"/>
            <a:ext cx="2402585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€$</a:t>
            </a:r>
          </a:p>
          <a:p>
            <a:pPr algn="r"/>
            <a:r>
              <a:rPr lang="de-DE" dirty="0"/>
              <a:t>180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>
              <a:lnSpc>
                <a:spcPct val="150000"/>
              </a:lnSpc>
            </a:pPr>
            <a:r>
              <a:rPr lang="de-DE" dirty="0"/>
              <a:t>14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200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550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750</a:t>
            </a:r>
          </a:p>
          <a:p>
            <a:pPr algn="r">
              <a:lnSpc>
                <a:spcPct val="150000"/>
              </a:lnSpc>
            </a:pPr>
            <a:r>
              <a:rPr lang="de-DE" dirty="0"/>
              <a:t>950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97F4-DBC1-6011-BB22-02F4545A73A2}"/>
              </a:ext>
            </a:extLst>
          </p:cNvPr>
          <p:cNvSpPr txBox="1"/>
          <p:nvPr/>
        </p:nvSpPr>
        <p:spPr>
          <a:xfrm>
            <a:off x="514349" y="2088776"/>
            <a:ext cx="4194811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Value </a:t>
            </a:r>
            <a:r>
              <a:rPr lang="de-DE" dirty="0" err="1"/>
              <a:t>of</a:t>
            </a:r>
            <a:r>
              <a:rPr lang="de-DE" dirty="0"/>
              <a:t> Property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Rent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ONE 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TWO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THREE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FOUR </a:t>
            </a:r>
            <a:r>
              <a:rPr lang="de-DE" dirty="0" err="1"/>
              <a:t>Houses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B9F5D-0194-6AE9-8038-07E72DA167F3}"/>
              </a:ext>
            </a:extLst>
          </p:cNvPr>
          <p:cNvSpPr txBox="1"/>
          <p:nvPr/>
        </p:nvSpPr>
        <p:spPr>
          <a:xfrm>
            <a:off x="514349" y="6086209"/>
            <a:ext cx="5829300" cy="1231106"/>
          </a:xfrm>
          <a:prstGeom prst="rect">
            <a:avLst/>
          </a:prstGeom>
          <a:noFill/>
          <a:ln w="12700">
            <a:gradFill>
              <a:gsLst>
                <a:gs pos="1000">
                  <a:schemeClr val="bg1"/>
                </a:gs>
                <a:gs pos="2000">
                  <a:schemeClr val="tx1"/>
                </a:gs>
                <a:gs pos="98000">
                  <a:schemeClr val="tx1"/>
                </a:gs>
                <a:gs pos="99000">
                  <a:schemeClr val="bg1"/>
                </a:gs>
              </a:gsLst>
              <a:lin ang="0" scaled="0"/>
            </a:gra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sz="2000" b="1" dirty="0"/>
              <a:t>all</a:t>
            </a:r>
            <a:r>
              <a:rPr lang="de-DE" b="1" dirty="0"/>
              <a:t> </a:t>
            </a:r>
            <a:r>
              <a:rPr lang="de-DE" dirty="0" err="1"/>
              <a:t>estates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sz="2000" b="1" dirty="0" err="1"/>
              <a:t>player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doubles</a:t>
            </a:r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77588-3257-CC41-87CB-A80F62C5386C}"/>
              </a:ext>
            </a:extLst>
          </p:cNvPr>
          <p:cNvSpPr txBox="1"/>
          <p:nvPr/>
        </p:nvSpPr>
        <p:spPr>
          <a:xfrm>
            <a:off x="514350" y="7712765"/>
            <a:ext cx="342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 </a:t>
            </a:r>
            <a:r>
              <a:rPr lang="de-DE" dirty="0" err="1"/>
              <a:t>of</a:t>
            </a:r>
            <a:r>
              <a:rPr lang="de-DE" dirty="0"/>
              <a:t> ONE House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Mortgage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estate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A23FA-7F7E-DDF1-8DDA-D0A843AB21A6}"/>
              </a:ext>
            </a:extLst>
          </p:cNvPr>
          <p:cNvSpPr txBox="1"/>
          <p:nvPr/>
        </p:nvSpPr>
        <p:spPr>
          <a:xfrm>
            <a:off x="4150613" y="7712765"/>
            <a:ext cx="219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100</a:t>
            </a:r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endParaRPr lang="de-DE" dirty="0"/>
          </a:p>
          <a:p>
            <a:pPr algn="r"/>
            <a:r>
              <a:rPr lang="de-DE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72288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1524</Words>
  <Application>Microsoft Macintosh PowerPoint</Application>
  <PresentationFormat>A4-Papier (210 x 297 mm)</PresentationFormat>
  <Paragraphs>912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Badstraße</vt:lpstr>
      <vt:lpstr>Turmstraße</vt:lpstr>
      <vt:lpstr>Chauseestraße</vt:lpstr>
      <vt:lpstr>Elisenstraße</vt:lpstr>
      <vt:lpstr>Poststraße</vt:lpstr>
      <vt:lpstr>Seestraße</vt:lpstr>
      <vt:lpstr>Hafenstraße</vt:lpstr>
      <vt:lpstr>Neue Straße</vt:lpstr>
      <vt:lpstr>Münchener Straße</vt:lpstr>
      <vt:lpstr>Wiener Straße</vt:lpstr>
      <vt:lpstr>Berliner Straße</vt:lpstr>
      <vt:lpstr>Theaterstraße</vt:lpstr>
      <vt:lpstr>Museumstraße</vt:lpstr>
      <vt:lpstr>Opernplatz</vt:lpstr>
      <vt:lpstr>Lessingstraße</vt:lpstr>
      <vt:lpstr>Schillerstraße</vt:lpstr>
      <vt:lpstr>Goethestraße</vt:lpstr>
      <vt:lpstr>Rathausplatz</vt:lpstr>
      <vt:lpstr>Bahnhofstraße</vt:lpstr>
      <vt:lpstr>Hauptstraße</vt:lpstr>
      <vt:lpstr>Parkstraße</vt:lpstr>
      <vt:lpstr>Schlossallee</vt:lpstr>
      <vt:lpstr>Südbahnhof</vt:lpstr>
      <vt:lpstr>Westbahnhof</vt:lpstr>
      <vt:lpstr>Nordbahnhof</vt:lpstr>
      <vt:lpstr>Hauptbahnhof</vt:lpstr>
      <vt:lpstr>Elektrizitätswerk</vt:lpstr>
      <vt:lpstr>Wasserwerk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Badstraße</dc:title>
  <dc:creator>ZENTRO Cairo</dc:creator>
  <cp:lastModifiedBy>Jonas Nickel</cp:lastModifiedBy>
  <cp:revision>29</cp:revision>
  <dcterms:created xsi:type="dcterms:W3CDTF">2023-01-04T09:18:32Z</dcterms:created>
  <dcterms:modified xsi:type="dcterms:W3CDTF">2023-05-28T12:49:41Z</dcterms:modified>
</cp:coreProperties>
</file>