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B619-DA1D-47B1-9F3B-090C9851BAD1}" type="datetimeFigureOut">
              <a:rPr lang="de-DE" smtClean="0"/>
              <a:t>05.05.2025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313D-FBDA-4474-A288-5C4377326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365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B619-DA1D-47B1-9F3B-090C9851BAD1}" type="datetimeFigureOut">
              <a:rPr lang="de-DE" smtClean="0"/>
              <a:t>05.05.2025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313D-FBDA-4474-A288-5C4377326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2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B619-DA1D-47B1-9F3B-090C9851BAD1}" type="datetimeFigureOut">
              <a:rPr lang="de-DE" smtClean="0"/>
              <a:t>05.05.2025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313D-FBDA-4474-A288-5C4377326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813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B619-DA1D-47B1-9F3B-090C9851BAD1}" type="datetimeFigureOut">
              <a:rPr lang="de-DE" smtClean="0"/>
              <a:t>05.05.2025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313D-FBDA-4474-A288-5C4377326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837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B619-DA1D-47B1-9F3B-090C9851BAD1}" type="datetimeFigureOut">
              <a:rPr lang="de-DE" smtClean="0"/>
              <a:t>05.05.2025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313D-FBDA-4474-A288-5C4377326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35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B619-DA1D-47B1-9F3B-090C9851BAD1}" type="datetimeFigureOut">
              <a:rPr lang="de-DE" smtClean="0"/>
              <a:t>05.05.2025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313D-FBDA-4474-A288-5C4377326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524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B619-DA1D-47B1-9F3B-090C9851BAD1}" type="datetimeFigureOut">
              <a:rPr lang="de-DE" smtClean="0"/>
              <a:t>05.05.2025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313D-FBDA-4474-A288-5C4377326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38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B619-DA1D-47B1-9F3B-090C9851BAD1}" type="datetimeFigureOut">
              <a:rPr lang="de-DE" smtClean="0"/>
              <a:t>05.05.2025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313D-FBDA-4474-A288-5C4377326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68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B619-DA1D-47B1-9F3B-090C9851BAD1}" type="datetimeFigureOut">
              <a:rPr lang="de-DE" smtClean="0"/>
              <a:t>05.05.2025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313D-FBDA-4474-A288-5C4377326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487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B619-DA1D-47B1-9F3B-090C9851BAD1}" type="datetimeFigureOut">
              <a:rPr lang="de-DE" smtClean="0"/>
              <a:t>05.05.2025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313D-FBDA-4474-A288-5C4377326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814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B619-DA1D-47B1-9F3B-090C9851BAD1}" type="datetimeFigureOut">
              <a:rPr lang="de-DE" smtClean="0"/>
              <a:t>05.05.2025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7313D-FBDA-4474-A288-5C4377326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5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F6B619-DA1D-47B1-9F3B-090C9851BAD1}" type="datetimeFigureOut">
              <a:rPr lang="de-DE" smtClean="0"/>
              <a:t>05.05.2025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A7313D-FBDA-4474-A288-5C4377326A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5441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winkliges Dreieck 4">
            <a:extLst>
              <a:ext uri="{FF2B5EF4-FFF2-40B4-BE49-F238E27FC236}">
                <a16:creationId xmlns:a16="http://schemas.microsoft.com/office/drawing/2014/main" id="{A5C84A48-EE11-E0D7-AB74-2EF2419EDC1A}"/>
              </a:ext>
            </a:extLst>
          </p:cNvPr>
          <p:cNvSpPr/>
          <p:nvPr/>
        </p:nvSpPr>
        <p:spPr>
          <a:xfrm>
            <a:off x="0" y="4433977"/>
            <a:ext cx="8393501" cy="2424023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6" name="Rechtwinkliges Dreieck 5">
            <a:extLst>
              <a:ext uri="{FF2B5EF4-FFF2-40B4-BE49-F238E27FC236}">
                <a16:creationId xmlns:a16="http://schemas.microsoft.com/office/drawing/2014/main" id="{D85EE74C-2036-3248-FB1C-181900FD4C31}"/>
              </a:ext>
            </a:extLst>
          </p:cNvPr>
          <p:cNvSpPr/>
          <p:nvPr/>
        </p:nvSpPr>
        <p:spPr>
          <a:xfrm rot="10800000">
            <a:off x="405442" y="0"/>
            <a:ext cx="8738558" cy="2926296"/>
          </a:xfrm>
          <a:prstGeom prst="rt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78C02C5-62F2-1E50-C370-8DBEDE32F552}"/>
              </a:ext>
            </a:extLst>
          </p:cNvPr>
          <p:cNvSpPr txBox="1"/>
          <p:nvPr/>
        </p:nvSpPr>
        <p:spPr>
          <a:xfrm>
            <a:off x="558992" y="1925811"/>
            <a:ext cx="57447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>
                <a:latin typeface="Big John" panose="02000000000000000000" pitchFamily="50" charset="0"/>
              </a:rPr>
              <a:t>BLAST ADVENTURES</a:t>
            </a:r>
          </a:p>
        </p:txBody>
      </p:sp>
      <p:pic>
        <p:nvPicPr>
          <p:cNvPr id="1026" name="Picture 2" descr="Feuer Flamme Clipart PNG- Und SVG-Design Für T-Shirts">
            <a:extLst>
              <a:ext uri="{FF2B5EF4-FFF2-40B4-BE49-F238E27FC236}">
                <a16:creationId xmlns:a16="http://schemas.microsoft.com/office/drawing/2014/main" id="{7051837C-473B-D829-6F23-5E0DFFCCC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196" y="2926296"/>
            <a:ext cx="2807036" cy="280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04EB698-6E7E-AC91-47FD-F5ECC8CC0976}"/>
              </a:ext>
            </a:extLst>
          </p:cNvPr>
          <p:cNvSpPr txBox="1"/>
          <p:nvPr/>
        </p:nvSpPr>
        <p:spPr>
          <a:xfrm>
            <a:off x="62542" y="6497932"/>
            <a:ext cx="450945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>
                <a:solidFill>
                  <a:srgbClr val="FFC000"/>
                </a:solidFill>
                <a:latin typeface="Big John" panose="02000000000000000000" pitchFamily="50" charset="0"/>
              </a:rPr>
              <a:t>Silas und Jonathan</a:t>
            </a:r>
          </a:p>
        </p:txBody>
      </p:sp>
    </p:spTree>
    <p:extLst>
      <p:ext uri="{BB962C8B-B14F-4D97-AF65-F5344CB8AC3E}">
        <p14:creationId xmlns:p14="http://schemas.microsoft.com/office/powerpoint/2010/main" val="125827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Big John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Kaesch</dc:creator>
  <cp:lastModifiedBy>Jonathan Kaesch</cp:lastModifiedBy>
  <cp:revision>2</cp:revision>
  <dcterms:created xsi:type="dcterms:W3CDTF">2025-05-05T14:41:27Z</dcterms:created>
  <dcterms:modified xsi:type="dcterms:W3CDTF">2025-05-05T14:48:37Z</dcterms:modified>
</cp:coreProperties>
</file>