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3"/>
  </p:notesMasterIdLst>
  <p:handoutMasterIdLst>
    <p:handoutMasterId r:id="rId14"/>
  </p:handoutMasterIdLst>
  <p:sldIdLst>
    <p:sldId id="262" r:id="rId2"/>
    <p:sldId id="278" r:id="rId3"/>
    <p:sldId id="257" r:id="rId4"/>
    <p:sldId id="270" r:id="rId5"/>
    <p:sldId id="261" r:id="rId6"/>
    <p:sldId id="271" r:id="rId7"/>
    <p:sldId id="279" r:id="rId8"/>
    <p:sldId id="280" r:id="rId9"/>
    <p:sldId id="281" r:id="rId10"/>
    <p:sldId id="277" r:id="rId11"/>
    <p:sldId id="27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811C45-03B0-47EC-AB77-5ABA983D045F}" v="30" dt="2023-07-02T18:14:05.874"/>
  </p1510:revLst>
</p1510:revInfo>
</file>

<file path=ppt/tableStyles.xml><?xml version="1.0" encoding="utf-8"?>
<a:tblStyleLst xmlns:a="http://schemas.openxmlformats.org/drawingml/2006/main" def="{69CF1AB2-1976-4502-BF36-3FF5EA21886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06" autoAdjust="0"/>
  </p:normalViewPr>
  <p:slideViewPr>
    <p:cSldViewPr snapToGrid="0">
      <p:cViewPr varScale="1">
        <p:scale>
          <a:sx n="62" d="100"/>
          <a:sy n="62" d="100"/>
        </p:scale>
        <p:origin x="96" y="1146"/>
      </p:cViewPr>
      <p:guideLst>
        <p:guide pos="3840"/>
        <p:guide orient="horz" pos="2160"/>
      </p:guideLst>
    </p:cSldViewPr>
  </p:slideViewPr>
  <p:notesTextViewPr>
    <p:cViewPr>
      <p:scale>
        <a:sx n="1" d="1"/>
        <a:sy n="1" d="1"/>
      </p:scale>
      <p:origin x="0" y="0"/>
    </p:cViewPr>
  </p:notesTextViewPr>
  <p:notesViewPr>
    <p:cSldViewPr snapToGrid="0" showGuides="1">
      <p:cViewPr varScale="1">
        <p:scale>
          <a:sx n="90" d="100"/>
          <a:sy n="90" d="100"/>
        </p:scale>
        <p:origin x="285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nathan Pearce" userId="22666beef4f99752" providerId="LiveId" clId="{16811C45-03B0-47EC-AB77-5ABA983D045F}"/>
    <pc:docChg chg="undo custSel modSld">
      <pc:chgData name="Jonathan Pearce" userId="22666beef4f99752" providerId="LiveId" clId="{16811C45-03B0-47EC-AB77-5ABA983D045F}" dt="2023-07-02T18:14:05.873" v="2247" actId="14826"/>
      <pc:docMkLst>
        <pc:docMk/>
      </pc:docMkLst>
      <pc:sldChg chg="addSp modSp mod setBg">
        <pc:chgData name="Jonathan Pearce" userId="22666beef4f99752" providerId="LiveId" clId="{16811C45-03B0-47EC-AB77-5ABA983D045F}" dt="2023-07-02T17:46:04.321" v="940" actId="20577"/>
        <pc:sldMkLst>
          <pc:docMk/>
          <pc:sldMk cId="2836970820" sldId="257"/>
        </pc:sldMkLst>
        <pc:spChg chg="mod">
          <ac:chgData name="Jonathan Pearce" userId="22666beef4f99752" providerId="LiveId" clId="{16811C45-03B0-47EC-AB77-5ABA983D045F}" dt="2023-07-02T17:43:41.439" v="819" actId="26606"/>
          <ac:spMkLst>
            <pc:docMk/>
            <pc:sldMk cId="2836970820" sldId="257"/>
            <ac:spMk id="2" creationId="{00000000-0000-0000-0000-000000000000}"/>
          </ac:spMkLst>
        </pc:spChg>
        <pc:spChg chg="mod">
          <ac:chgData name="Jonathan Pearce" userId="22666beef4f99752" providerId="LiveId" clId="{16811C45-03B0-47EC-AB77-5ABA983D045F}" dt="2023-07-02T17:46:04.321" v="940" actId="20577"/>
          <ac:spMkLst>
            <pc:docMk/>
            <pc:sldMk cId="2836970820" sldId="257"/>
            <ac:spMk id="3" creationId="{00000000-0000-0000-0000-000000000000}"/>
          </ac:spMkLst>
        </pc:spChg>
        <pc:spChg chg="add">
          <ac:chgData name="Jonathan Pearce" userId="22666beef4f99752" providerId="LiveId" clId="{16811C45-03B0-47EC-AB77-5ABA983D045F}" dt="2023-07-02T17:43:41.439" v="819" actId="26606"/>
          <ac:spMkLst>
            <pc:docMk/>
            <pc:sldMk cId="2836970820" sldId="257"/>
            <ac:spMk id="10" creationId="{C2E4E997-8672-4FFD-B8EC-9932A8E4714B}"/>
          </ac:spMkLst>
        </pc:spChg>
        <pc:grpChg chg="add">
          <ac:chgData name="Jonathan Pearce" userId="22666beef4f99752" providerId="LiveId" clId="{16811C45-03B0-47EC-AB77-5ABA983D045F}" dt="2023-07-02T17:43:41.439" v="819" actId="26606"/>
          <ac:grpSpMkLst>
            <pc:docMk/>
            <pc:sldMk cId="2836970820" sldId="257"/>
            <ac:grpSpMk id="14" creationId="{453E4DEE-E996-40F8-8635-0FF43D7348F9}"/>
          </ac:grpSpMkLst>
        </pc:grpChg>
        <pc:picChg chg="mod">
          <ac:chgData name="Jonathan Pearce" userId="22666beef4f99752" providerId="LiveId" clId="{16811C45-03B0-47EC-AB77-5ABA983D045F}" dt="2023-07-02T17:43:52.644" v="820" actId="14100"/>
          <ac:picMkLst>
            <pc:docMk/>
            <pc:sldMk cId="2836970820" sldId="257"/>
            <ac:picMk id="5" creationId="{7B164B9B-883B-CD2B-D215-5678DC02C940}"/>
          </ac:picMkLst>
        </pc:picChg>
        <pc:picChg chg="add">
          <ac:chgData name="Jonathan Pearce" userId="22666beef4f99752" providerId="LiveId" clId="{16811C45-03B0-47EC-AB77-5ABA983D045F}" dt="2023-07-02T17:43:41.439" v="819" actId="26606"/>
          <ac:picMkLst>
            <pc:docMk/>
            <pc:sldMk cId="2836970820" sldId="257"/>
            <ac:picMk id="12" creationId="{FE6BA9E6-1D9E-4D30-B528-D49FA1342E4E}"/>
          </ac:picMkLst>
        </pc:picChg>
      </pc:sldChg>
      <pc:sldChg chg="addSp modSp mod">
        <pc:chgData name="Jonathan Pearce" userId="22666beef4f99752" providerId="LiveId" clId="{16811C45-03B0-47EC-AB77-5ABA983D045F}" dt="2023-07-02T17:54:44.115" v="1178" actId="403"/>
        <pc:sldMkLst>
          <pc:docMk/>
          <pc:sldMk cId="4260464928" sldId="261"/>
        </pc:sldMkLst>
        <pc:spChg chg="mod">
          <ac:chgData name="Jonathan Pearce" userId="22666beef4f99752" providerId="LiveId" clId="{16811C45-03B0-47EC-AB77-5ABA983D045F}" dt="2023-07-02T17:54:44.115" v="1178" actId="403"/>
          <ac:spMkLst>
            <pc:docMk/>
            <pc:sldMk cId="4260464928" sldId="261"/>
            <ac:spMk id="3" creationId="{00000000-0000-0000-0000-000000000000}"/>
          </ac:spMkLst>
        </pc:spChg>
        <pc:spChg chg="add mod">
          <ac:chgData name="Jonathan Pearce" userId="22666beef4f99752" providerId="LiveId" clId="{16811C45-03B0-47EC-AB77-5ABA983D045F}" dt="2023-07-02T17:51:42.750" v="999"/>
          <ac:spMkLst>
            <pc:docMk/>
            <pc:sldMk cId="4260464928" sldId="261"/>
            <ac:spMk id="4" creationId="{D42E535C-7E72-1CBC-078B-69B86FF73784}"/>
          </ac:spMkLst>
        </pc:spChg>
        <pc:spChg chg="add mod">
          <ac:chgData name="Jonathan Pearce" userId="22666beef4f99752" providerId="LiveId" clId="{16811C45-03B0-47EC-AB77-5ABA983D045F}" dt="2023-07-02T17:51:54.758" v="1000"/>
          <ac:spMkLst>
            <pc:docMk/>
            <pc:sldMk cId="4260464928" sldId="261"/>
            <ac:spMk id="5" creationId="{964DE517-7DD5-A7C2-DBF9-6A205D736082}"/>
          </ac:spMkLst>
        </pc:spChg>
        <pc:spChg chg="add mod">
          <ac:chgData name="Jonathan Pearce" userId="22666beef4f99752" providerId="LiveId" clId="{16811C45-03B0-47EC-AB77-5ABA983D045F}" dt="2023-07-02T17:52:46.412" v="1010" actId="20577"/>
          <ac:spMkLst>
            <pc:docMk/>
            <pc:sldMk cId="4260464928" sldId="261"/>
            <ac:spMk id="6" creationId="{3E0EBB58-F3BB-0C31-6D56-C1C01C7CE27B}"/>
          </ac:spMkLst>
        </pc:spChg>
        <pc:picChg chg="mod">
          <ac:chgData name="Jonathan Pearce" userId="22666beef4f99752" providerId="LiveId" clId="{16811C45-03B0-47EC-AB77-5ABA983D045F}" dt="2023-07-02T17:52:04.717" v="1002" actId="14100"/>
          <ac:picMkLst>
            <pc:docMk/>
            <pc:sldMk cId="4260464928" sldId="261"/>
            <ac:picMk id="8" creationId="{A1849299-E788-D1CC-7688-08D74B7AB943}"/>
          </ac:picMkLst>
        </pc:picChg>
        <pc:picChg chg="mod">
          <ac:chgData name="Jonathan Pearce" userId="22666beef4f99752" providerId="LiveId" clId="{16811C45-03B0-47EC-AB77-5ABA983D045F}" dt="2023-07-02T17:51:19.578" v="997" actId="14826"/>
          <ac:picMkLst>
            <pc:docMk/>
            <pc:sldMk cId="4260464928" sldId="261"/>
            <ac:picMk id="10" creationId="{BE3802E1-4D92-4494-9C82-3E74F9646DCE}"/>
          </ac:picMkLst>
        </pc:picChg>
      </pc:sldChg>
      <pc:sldChg chg="modSp mod">
        <pc:chgData name="Jonathan Pearce" userId="22666beef4f99752" providerId="LiveId" clId="{16811C45-03B0-47EC-AB77-5ABA983D045F}" dt="2023-07-02T17:38:36.174" v="43" actId="20577"/>
        <pc:sldMkLst>
          <pc:docMk/>
          <pc:sldMk cId="3034687750" sldId="262"/>
        </pc:sldMkLst>
        <pc:spChg chg="mod">
          <ac:chgData name="Jonathan Pearce" userId="22666beef4f99752" providerId="LiveId" clId="{16811C45-03B0-47EC-AB77-5ABA983D045F}" dt="2023-07-02T17:38:23.263" v="32" actId="20577"/>
          <ac:spMkLst>
            <pc:docMk/>
            <pc:sldMk cId="3034687750" sldId="262"/>
            <ac:spMk id="2" creationId="{00000000-0000-0000-0000-000000000000}"/>
          </ac:spMkLst>
        </pc:spChg>
        <pc:spChg chg="mod">
          <ac:chgData name="Jonathan Pearce" userId="22666beef4f99752" providerId="LiveId" clId="{16811C45-03B0-47EC-AB77-5ABA983D045F}" dt="2023-07-02T17:38:36.174" v="43" actId="20577"/>
          <ac:spMkLst>
            <pc:docMk/>
            <pc:sldMk cId="3034687750" sldId="262"/>
            <ac:spMk id="3" creationId="{00000000-0000-0000-0000-000000000000}"/>
          </ac:spMkLst>
        </pc:spChg>
        <pc:picChg chg="mod">
          <ac:chgData name="Jonathan Pearce" userId="22666beef4f99752" providerId="LiveId" clId="{16811C45-03B0-47EC-AB77-5ABA983D045F}" dt="2023-07-02T17:37:20.696" v="1" actId="14826"/>
          <ac:picMkLst>
            <pc:docMk/>
            <pc:sldMk cId="3034687750" sldId="262"/>
            <ac:picMk id="10" creationId="{1925D579-0212-E488-3067-82BD8787AEDC}"/>
          </ac:picMkLst>
        </pc:picChg>
        <pc:picChg chg="mod">
          <ac:chgData name="Jonathan Pearce" userId="22666beef4f99752" providerId="LiveId" clId="{16811C45-03B0-47EC-AB77-5ABA983D045F}" dt="2023-07-02T17:38:11.039" v="10" actId="14826"/>
          <ac:picMkLst>
            <pc:docMk/>
            <pc:sldMk cId="3034687750" sldId="262"/>
            <ac:picMk id="14" creationId="{3BF65011-17BC-7050-36E6-059D018A3495}"/>
          </ac:picMkLst>
        </pc:picChg>
        <pc:picChg chg="mod">
          <ac:chgData name="Jonathan Pearce" userId="22666beef4f99752" providerId="LiveId" clId="{16811C45-03B0-47EC-AB77-5ABA983D045F}" dt="2023-07-02T17:37:57.692" v="9" actId="14826"/>
          <ac:picMkLst>
            <pc:docMk/>
            <pc:sldMk cId="3034687750" sldId="262"/>
            <ac:picMk id="18" creationId="{424CC90D-835F-2213-375A-6C93B47B415E}"/>
          </ac:picMkLst>
        </pc:picChg>
      </pc:sldChg>
      <pc:sldChg chg="addSp modSp mod">
        <pc:chgData name="Jonathan Pearce" userId="22666beef4f99752" providerId="LiveId" clId="{16811C45-03B0-47EC-AB77-5ABA983D045F}" dt="2023-07-02T17:53:03.790" v="1025" actId="20577"/>
        <pc:sldMkLst>
          <pc:docMk/>
          <pc:sldMk cId="1514594706" sldId="270"/>
        </pc:sldMkLst>
        <pc:spChg chg="add mod">
          <ac:chgData name="Jonathan Pearce" userId="22666beef4f99752" providerId="LiveId" clId="{16811C45-03B0-47EC-AB77-5ABA983D045F}" dt="2023-07-02T17:49:29.310" v="971" actId="113"/>
          <ac:spMkLst>
            <pc:docMk/>
            <pc:sldMk cId="1514594706" sldId="270"/>
            <ac:spMk id="3" creationId="{93CECF68-4715-26FA-A621-AC5538B166E8}"/>
          </ac:spMkLst>
        </pc:spChg>
        <pc:spChg chg="add mod">
          <ac:chgData name="Jonathan Pearce" userId="22666beef4f99752" providerId="LiveId" clId="{16811C45-03B0-47EC-AB77-5ABA983D045F}" dt="2023-07-02T17:49:54.011" v="983" actId="20577"/>
          <ac:spMkLst>
            <pc:docMk/>
            <pc:sldMk cId="1514594706" sldId="270"/>
            <ac:spMk id="4" creationId="{C4A7FBE9-C4AA-5E85-2B3D-0499A3FA31DD}"/>
          </ac:spMkLst>
        </pc:spChg>
        <pc:spChg chg="add mod">
          <ac:chgData name="Jonathan Pearce" userId="22666beef4f99752" providerId="LiveId" clId="{16811C45-03B0-47EC-AB77-5ABA983D045F}" dt="2023-07-02T17:53:03.790" v="1025" actId="20577"/>
          <ac:spMkLst>
            <pc:docMk/>
            <pc:sldMk cId="1514594706" sldId="270"/>
            <ac:spMk id="5" creationId="{3D295817-12A7-1D5F-BD90-197B03271A0A}"/>
          </ac:spMkLst>
        </pc:spChg>
        <pc:spChg chg="mod">
          <ac:chgData name="Jonathan Pearce" userId="22666beef4f99752" providerId="LiveId" clId="{16811C45-03B0-47EC-AB77-5ABA983D045F}" dt="2023-07-02T17:48:32.340" v="957" actId="27636"/>
          <ac:spMkLst>
            <pc:docMk/>
            <pc:sldMk cId="1514594706" sldId="270"/>
            <ac:spMk id="8" creationId="{56D87622-D8DB-14B7-1738-BDD17958A66F}"/>
          </ac:spMkLst>
        </pc:spChg>
        <pc:picChg chg="mod">
          <ac:chgData name="Jonathan Pearce" userId="22666beef4f99752" providerId="LiveId" clId="{16811C45-03B0-47EC-AB77-5ABA983D045F}" dt="2023-07-02T17:46:37.688" v="941" actId="14826"/>
          <ac:picMkLst>
            <pc:docMk/>
            <pc:sldMk cId="1514594706" sldId="270"/>
            <ac:picMk id="6" creationId="{056F4257-E75E-3E6F-6265-271F7FE34050}"/>
          </ac:picMkLst>
        </pc:picChg>
        <pc:picChg chg="mod">
          <ac:chgData name="Jonathan Pearce" userId="22666beef4f99752" providerId="LiveId" clId="{16811C45-03B0-47EC-AB77-5ABA983D045F}" dt="2023-07-02T17:47:22.635" v="946" actId="14100"/>
          <ac:picMkLst>
            <pc:docMk/>
            <pc:sldMk cId="1514594706" sldId="270"/>
            <ac:picMk id="10" creationId="{61AE913E-C703-71E8-9322-C74E7343F383}"/>
          </ac:picMkLst>
        </pc:picChg>
      </pc:sldChg>
      <pc:sldChg chg="addSp delSp modSp mod">
        <pc:chgData name="Jonathan Pearce" userId="22666beef4f99752" providerId="LiveId" clId="{16811C45-03B0-47EC-AB77-5ABA983D045F}" dt="2023-07-02T17:57:55.659" v="1271" actId="403"/>
        <pc:sldMkLst>
          <pc:docMk/>
          <pc:sldMk cId="1382416307" sldId="271"/>
        </pc:sldMkLst>
        <pc:spChg chg="del">
          <ac:chgData name="Jonathan Pearce" userId="22666beef4f99752" providerId="LiveId" clId="{16811C45-03B0-47EC-AB77-5ABA983D045F}" dt="2023-07-02T17:55:44.455" v="1182" actId="478"/>
          <ac:spMkLst>
            <pc:docMk/>
            <pc:sldMk cId="1382416307" sldId="271"/>
            <ac:spMk id="3" creationId="{00000000-0000-0000-0000-000000000000}"/>
          </ac:spMkLst>
        </pc:spChg>
        <pc:spChg chg="add del mod">
          <ac:chgData name="Jonathan Pearce" userId="22666beef4f99752" providerId="LiveId" clId="{16811C45-03B0-47EC-AB77-5ABA983D045F}" dt="2023-07-02T17:57:06.325" v="1231"/>
          <ac:spMkLst>
            <pc:docMk/>
            <pc:sldMk cId="1382416307" sldId="271"/>
            <ac:spMk id="5" creationId="{82F20865-02FC-6E77-2952-204B5CE63663}"/>
          </ac:spMkLst>
        </pc:spChg>
        <pc:spChg chg="add mod">
          <ac:chgData name="Jonathan Pearce" userId="22666beef4f99752" providerId="LiveId" clId="{16811C45-03B0-47EC-AB77-5ABA983D045F}" dt="2023-07-02T17:57:55.659" v="1271" actId="403"/>
          <ac:spMkLst>
            <pc:docMk/>
            <pc:sldMk cId="1382416307" sldId="271"/>
            <ac:spMk id="6" creationId="{6CF06073-AEC1-A687-024C-57EA26BD0601}"/>
          </ac:spMkLst>
        </pc:spChg>
        <pc:spChg chg="add mod">
          <ac:chgData name="Jonathan Pearce" userId="22666beef4f99752" providerId="LiveId" clId="{16811C45-03B0-47EC-AB77-5ABA983D045F}" dt="2023-07-02T17:57:47.325" v="1268" actId="403"/>
          <ac:spMkLst>
            <pc:docMk/>
            <pc:sldMk cId="1382416307" sldId="271"/>
            <ac:spMk id="7" creationId="{7CF62CF6-4983-5EF8-7A8C-7491615CA07C}"/>
          </ac:spMkLst>
        </pc:spChg>
        <pc:picChg chg="mod">
          <ac:chgData name="Jonathan Pearce" userId="22666beef4f99752" providerId="LiveId" clId="{16811C45-03B0-47EC-AB77-5ABA983D045F}" dt="2023-07-02T17:57:31.225" v="1264" actId="1076"/>
          <ac:picMkLst>
            <pc:docMk/>
            <pc:sldMk cId="1382416307" sldId="271"/>
            <ac:picMk id="8" creationId="{EAC6A1DC-C55E-18CA-4C83-6781C950C4EA}"/>
          </ac:picMkLst>
        </pc:picChg>
        <pc:picChg chg="mod">
          <ac:chgData name="Jonathan Pearce" userId="22666beef4f99752" providerId="LiveId" clId="{16811C45-03B0-47EC-AB77-5ABA983D045F}" dt="2023-07-02T17:56:16.656" v="1191" actId="14100"/>
          <ac:picMkLst>
            <pc:docMk/>
            <pc:sldMk cId="1382416307" sldId="271"/>
            <ac:picMk id="10" creationId="{9B853AC3-94F6-A806-AB15-0335C334AE86}"/>
          </ac:picMkLst>
        </pc:picChg>
      </pc:sldChg>
      <pc:sldChg chg="modSp">
        <pc:chgData name="Jonathan Pearce" userId="22666beef4f99752" providerId="LiveId" clId="{16811C45-03B0-47EC-AB77-5ABA983D045F}" dt="2023-07-02T18:14:05.873" v="2247" actId="14826"/>
        <pc:sldMkLst>
          <pc:docMk/>
          <pc:sldMk cId="1684785114" sldId="275"/>
        </pc:sldMkLst>
        <pc:picChg chg="mod">
          <ac:chgData name="Jonathan Pearce" userId="22666beef4f99752" providerId="LiveId" clId="{16811C45-03B0-47EC-AB77-5ABA983D045F}" dt="2023-07-02T18:14:05.873" v="2247" actId="14826"/>
          <ac:picMkLst>
            <pc:docMk/>
            <pc:sldMk cId="1684785114" sldId="275"/>
            <ac:picMk id="2" creationId="{D0318634-A2F8-986D-DAA5-E74BF5E6BA8C}"/>
          </ac:picMkLst>
        </pc:picChg>
      </pc:sldChg>
      <pc:sldChg chg="addSp delSp modSp mod setBg setClrOvrMap">
        <pc:chgData name="Jonathan Pearce" userId="22666beef4f99752" providerId="LiveId" clId="{16811C45-03B0-47EC-AB77-5ABA983D045F}" dt="2023-07-02T18:12:22.754" v="2246" actId="20577"/>
        <pc:sldMkLst>
          <pc:docMk/>
          <pc:sldMk cId="3078986930" sldId="277"/>
        </pc:sldMkLst>
        <pc:spChg chg="mod">
          <ac:chgData name="Jonathan Pearce" userId="22666beef4f99752" providerId="LiveId" clId="{16811C45-03B0-47EC-AB77-5ABA983D045F}" dt="2023-07-02T18:12:22.754" v="2246" actId="20577"/>
          <ac:spMkLst>
            <pc:docMk/>
            <pc:sldMk cId="3078986930" sldId="277"/>
            <ac:spMk id="3" creationId="{00000000-0000-0000-0000-000000000000}"/>
          </ac:spMkLst>
        </pc:spChg>
        <pc:spChg chg="mod">
          <ac:chgData name="Jonathan Pearce" userId="22666beef4f99752" providerId="LiveId" clId="{16811C45-03B0-47EC-AB77-5ABA983D045F}" dt="2023-07-02T18:11:32.653" v="2231" actId="1076"/>
          <ac:spMkLst>
            <pc:docMk/>
            <pc:sldMk cId="3078986930" sldId="277"/>
            <ac:spMk id="5" creationId="{00000000-0000-0000-0000-000000000000}"/>
          </ac:spMkLst>
        </pc:spChg>
        <pc:spChg chg="del">
          <ac:chgData name="Jonathan Pearce" userId="22666beef4f99752" providerId="LiveId" clId="{16811C45-03B0-47EC-AB77-5ABA983D045F}" dt="2023-07-02T18:11:12.206" v="2228" actId="26606"/>
          <ac:spMkLst>
            <pc:docMk/>
            <pc:sldMk cId="3078986930" sldId="277"/>
            <ac:spMk id="137" creationId="{3CBA50DB-DBC7-4B6E-B3C1-8FF1EA519791}"/>
          </ac:spMkLst>
        </pc:spChg>
        <pc:spChg chg="del">
          <ac:chgData name="Jonathan Pearce" userId="22666beef4f99752" providerId="LiveId" clId="{16811C45-03B0-47EC-AB77-5ABA983D045F}" dt="2023-07-02T18:11:12.206" v="2228" actId="26606"/>
          <ac:spMkLst>
            <pc:docMk/>
            <pc:sldMk cId="3078986930" sldId="277"/>
            <ac:spMk id="182" creationId="{A1351C6B-7343-451F-AB4A-1CE294A4E927}"/>
          </ac:spMkLst>
        </pc:spChg>
        <pc:spChg chg="add">
          <ac:chgData name="Jonathan Pearce" userId="22666beef4f99752" providerId="LiveId" clId="{16811C45-03B0-47EC-AB77-5ABA983D045F}" dt="2023-07-02T18:11:26.880" v="2230" actId="26606"/>
          <ac:spMkLst>
            <pc:docMk/>
            <pc:sldMk cId="3078986930" sldId="277"/>
            <ac:spMk id="276" creationId="{C2E4E997-8672-4FFD-B8EC-9932A8E4714B}"/>
          </ac:spMkLst>
        </pc:spChg>
        <pc:grpChg chg="del">
          <ac:chgData name="Jonathan Pearce" userId="22666beef4f99752" providerId="LiveId" clId="{16811C45-03B0-47EC-AB77-5ABA983D045F}" dt="2023-07-02T18:11:12.206" v="2228" actId="26606"/>
          <ac:grpSpMkLst>
            <pc:docMk/>
            <pc:sldMk cId="3078986930" sldId="277"/>
            <ac:grpSpMk id="96" creationId="{EB95AFDF-FA7D-4311-9C65-6D507D92F474}"/>
          </ac:grpSpMkLst>
        </pc:grpChg>
        <pc:grpChg chg="del">
          <ac:chgData name="Jonathan Pearce" userId="22666beef4f99752" providerId="LiveId" clId="{16811C45-03B0-47EC-AB77-5ABA983D045F}" dt="2023-07-02T18:11:12.206" v="2228" actId="26606"/>
          <ac:grpSpMkLst>
            <pc:docMk/>
            <pc:sldMk cId="3078986930" sldId="277"/>
            <ac:grpSpMk id="139" creationId="{1DED8FB6-AF8D-4D98-913D-E6486FEC1021}"/>
          </ac:grpSpMkLst>
        </pc:grpChg>
        <pc:grpChg chg="add del">
          <ac:chgData name="Jonathan Pearce" userId="22666beef4f99752" providerId="LiveId" clId="{16811C45-03B0-47EC-AB77-5ABA983D045F}" dt="2023-07-02T18:11:26.880" v="2230" actId="26606"/>
          <ac:grpSpMkLst>
            <pc:docMk/>
            <pc:sldMk cId="3078986930" sldId="277"/>
            <ac:grpSpMk id="189" creationId="{A838DBA2-246D-4087-AE0A-6EA2B4B65AF3}"/>
          </ac:grpSpMkLst>
        </pc:grpChg>
        <pc:grpChg chg="add">
          <ac:chgData name="Jonathan Pearce" userId="22666beef4f99752" providerId="LiveId" clId="{16811C45-03B0-47EC-AB77-5ABA983D045F}" dt="2023-07-02T18:11:26.880" v="2230" actId="26606"/>
          <ac:grpSpMkLst>
            <pc:docMk/>
            <pc:sldMk cId="3078986930" sldId="277"/>
            <ac:grpSpMk id="235" creationId="{EB95AFDF-FA7D-4311-9C65-6D507D92F474}"/>
          </ac:grpSpMkLst>
        </pc:grpChg>
        <pc:grpChg chg="add">
          <ac:chgData name="Jonathan Pearce" userId="22666beef4f99752" providerId="LiveId" clId="{16811C45-03B0-47EC-AB77-5ABA983D045F}" dt="2023-07-02T18:11:26.880" v="2230" actId="26606"/>
          <ac:grpSpMkLst>
            <pc:docMk/>
            <pc:sldMk cId="3078986930" sldId="277"/>
            <ac:grpSpMk id="280" creationId="{453E4DEE-E996-40F8-8635-0FF43D7348F9}"/>
          </ac:grpSpMkLst>
        </pc:grpChg>
        <pc:picChg chg="mod ord">
          <ac:chgData name="Jonathan Pearce" userId="22666beef4f99752" providerId="LiveId" clId="{16811C45-03B0-47EC-AB77-5ABA983D045F}" dt="2023-07-02T18:11:26.880" v="2230" actId="26606"/>
          <ac:picMkLst>
            <pc:docMk/>
            <pc:sldMk cId="3078986930" sldId="277"/>
            <ac:picMk id="6" creationId="{D0D7CE06-1319-30C2-3E21-CED7EC2B779F}"/>
          </ac:picMkLst>
        </pc:picChg>
        <pc:picChg chg="del">
          <ac:chgData name="Jonathan Pearce" userId="22666beef4f99752" providerId="LiveId" clId="{16811C45-03B0-47EC-AB77-5ABA983D045F}" dt="2023-07-02T18:11:12.206" v="2228" actId="26606"/>
          <ac:picMkLst>
            <pc:docMk/>
            <pc:sldMk cId="3078986930" sldId="277"/>
            <ac:picMk id="94" creationId="{5FF7B57D-FF7B-48B3-9F60-9BCEEECF9E76}"/>
          </ac:picMkLst>
        </pc:picChg>
        <pc:picChg chg="del">
          <ac:chgData name="Jonathan Pearce" userId="22666beef4f99752" providerId="LiveId" clId="{16811C45-03B0-47EC-AB77-5ABA983D045F}" dt="2023-07-02T18:11:12.206" v="2228" actId="26606"/>
          <ac:picMkLst>
            <pc:docMk/>
            <pc:sldMk cId="3078986930" sldId="277"/>
            <ac:picMk id="180" creationId="{5B3DE270-418F-47A7-B311-C4D876041DC6}"/>
          </ac:picMkLst>
        </pc:picChg>
        <pc:picChg chg="add del">
          <ac:chgData name="Jonathan Pearce" userId="22666beef4f99752" providerId="LiveId" clId="{16811C45-03B0-47EC-AB77-5ABA983D045F}" dt="2023-07-02T18:11:26.880" v="2230" actId="26606"/>
          <ac:picMkLst>
            <pc:docMk/>
            <pc:sldMk cId="3078986930" sldId="277"/>
            <ac:picMk id="187" creationId="{59FACE42-44B0-4185-8ED4-9043A78C8600}"/>
          </ac:picMkLst>
        </pc:picChg>
        <pc:picChg chg="add">
          <ac:chgData name="Jonathan Pearce" userId="22666beef4f99752" providerId="LiveId" clId="{16811C45-03B0-47EC-AB77-5ABA983D045F}" dt="2023-07-02T18:11:26.880" v="2230" actId="26606"/>
          <ac:picMkLst>
            <pc:docMk/>
            <pc:sldMk cId="3078986930" sldId="277"/>
            <ac:picMk id="233" creationId="{5FF7B57D-FF7B-48B3-9F60-9BCEEECF9E76}"/>
          </ac:picMkLst>
        </pc:picChg>
        <pc:picChg chg="add">
          <ac:chgData name="Jonathan Pearce" userId="22666beef4f99752" providerId="LiveId" clId="{16811C45-03B0-47EC-AB77-5ABA983D045F}" dt="2023-07-02T18:11:26.880" v="2230" actId="26606"/>
          <ac:picMkLst>
            <pc:docMk/>
            <pc:sldMk cId="3078986930" sldId="277"/>
            <ac:picMk id="278" creationId="{FE6BA9E6-1D9E-4D30-B528-D49FA1342E4E}"/>
          </ac:picMkLst>
        </pc:picChg>
      </pc:sldChg>
      <pc:sldChg chg="modSp mod">
        <pc:chgData name="Jonathan Pearce" userId="22666beef4f99752" providerId="LiveId" clId="{16811C45-03B0-47EC-AB77-5ABA983D045F}" dt="2023-07-02T17:43:01.917" v="817" actId="20577"/>
        <pc:sldMkLst>
          <pc:docMk/>
          <pc:sldMk cId="2566160299" sldId="278"/>
        </pc:sldMkLst>
        <pc:spChg chg="mod">
          <ac:chgData name="Jonathan Pearce" userId="22666beef4f99752" providerId="LiveId" clId="{16811C45-03B0-47EC-AB77-5ABA983D045F}" dt="2023-07-02T17:43:01.917" v="817" actId="20577"/>
          <ac:spMkLst>
            <pc:docMk/>
            <pc:sldMk cId="2566160299" sldId="278"/>
            <ac:spMk id="3" creationId="{00000000-0000-0000-0000-000000000000}"/>
          </ac:spMkLst>
        </pc:spChg>
        <pc:picChg chg="mod">
          <ac:chgData name="Jonathan Pearce" userId="22666beef4f99752" providerId="LiveId" clId="{16811C45-03B0-47EC-AB77-5ABA983D045F}" dt="2023-07-02T17:38:50.875" v="44" actId="14826"/>
          <ac:picMkLst>
            <pc:docMk/>
            <pc:sldMk cId="2566160299" sldId="278"/>
            <ac:picMk id="7" creationId="{824985FD-0546-3585-C6D0-8FF52CB35BA2}"/>
          </ac:picMkLst>
        </pc:picChg>
      </pc:sldChg>
      <pc:sldChg chg="addSp delSp modSp mod">
        <pc:chgData name="Jonathan Pearce" userId="22666beef4f99752" providerId="LiveId" clId="{16811C45-03B0-47EC-AB77-5ABA983D045F}" dt="2023-07-02T18:05:41.705" v="1646" actId="20577"/>
        <pc:sldMkLst>
          <pc:docMk/>
          <pc:sldMk cId="3824350803" sldId="279"/>
        </pc:sldMkLst>
        <pc:spChg chg="mod ord">
          <ac:chgData name="Jonathan Pearce" userId="22666beef4f99752" providerId="LiveId" clId="{16811C45-03B0-47EC-AB77-5ABA983D045F}" dt="2023-07-02T17:59:10.152" v="1304" actId="20577"/>
          <ac:spMkLst>
            <pc:docMk/>
            <pc:sldMk cId="3824350803" sldId="279"/>
            <ac:spMk id="2" creationId="{00000000-0000-0000-0000-000000000000}"/>
          </ac:spMkLst>
        </pc:spChg>
        <pc:spChg chg="mod">
          <ac:chgData name="Jonathan Pearce" userId="22666beef4f99752" providerId="LiveId" clId="{16811C45-03B0-47EC-AB77-5ABA983D045F}" dt="2023-07-02T18:05:41.705" v="1646" actId="20577"/>
          <ac:spMkLst>
            <pc:docMk/>
            <pc:sldMk cId="3824350803" sldId="279"/>
            <ac:spMk id="3" creationId="{00000000-0000-0000-0000-000000000000}"/>
          </ac:spMkLst>
        </pc:spChg>
        <pc:grpChg chg="del">
          <ac:chgData name="Jonathan Pearce" userId="22666beef4f99752" providerId="LiveId" clId="{16811C45-03B0-47EC-AB77-5ABA983D045F}" dt="2023-07-02T17:58:23.885" v="1274" actId="26606"/>
          <ac:grpSpMkLst>
            <pc:docMk/>
            <pc:sldMk cId="3824350803" sldId="279"/>
            <ac:grpSpMk id="50" creationId="{8E1DDAD8-1D10-4640-A034-BE90015E37B6}"/>
          </ac:grpSpMkLst>
        </pc:grpChg>
        <pc:grpChg chg="del">
          <ac:chgData name="Jonathan Pearce" userId="22666beef4f99752" providerId="LiveId" clId="{16811C45-03B0-47EC-AB77-5ABA983D045F}" dt="2023-07-02T17:58:23.885" v="1274" actId="26606"/>
          <ac:grpSpMkLst>
            <pc:docMk/>
            <pc:sldMk cId="3824350803" sldId="279"/>
            <ac:grpSpMk id="54" creationId="{FD642FB6-2808-4BC5-AE0B-7302C24B78A5}"/>
          </ac:grpSpMkLst>
        </pc:grpChg>
        <pc:grpChg chg="add del">
          <ac:chgData name="Jonathan Pearce" userId="22666beef4f99752" providerId="LiveId" clId="{16811C45-03B0-47EC-AB77-5ABA983D045F}" dt="2023-07-02T17:58:51.849" v="1277" actId="26606"/>
          <ac:grpSpMkLst>
            <pc:docMk/>
            <pc:sldMk cId="3824350803" sldId="279"/>
            <ac:grpSpMk id="113" creationId="{A0B38558-5389-4817-936F-FD62560CAC11}"/>
          </ac:grpSpMkLst>
        </pc:grpChg>
        <pc:grpChg chg="add del">
          <ac:chgData name="Jonathan Pearce" userId="22666beef4f99752" providerId="LiveId" clId="{16811C45-03B0-47EC-AB77-5ABA983D045F}" dt="2023-07-02T17:58:51.849" v="1277" actId="26606"/>
          <ac:grpSpMkLst>
            <pc:docMk/>
            <pc:sldMk cId="3824350803" sldId="279"/>
            <ac:grpSpMk id="117" creationId="{15502586-682B-4EDF-9515-674BB4E1CD13}"/>
          </ac:grpSpMkLst>
        </pc:grpChg>
        <pc:picChg chg="mod ord">
          <ac:chgData name="Jonathan Pearce" userId="22666beef4f99752" providerId="LiveId" clId="{16811C45-03B0-47EC-AB77-5ABA983D045F}" dt="2023-07-02T17:58:51.849" v="1277" actId="26606"/>
          <ac:picMkLst>
            <pc:docMk/>
            <pc:sldMk cId="3824350803" sldId="279"/>
            <ac:picMk id="5" creationId="{7B164B9B-883B-CD2B-D215-5678DC02C940}"/>
          </ac:picMkLst>
        </pc:picChg>
      </pc:sldChg>
      <pc:sldChg chg="addSp delSp modSp mod">
        <pc:chgData name="Jonathan Pearce" userId="22666beef4f99752" providerId="LiveId" clId="{16811C45-03B0-47EC-AB77-5ABA983D045F}" dt="2023-07-02T18:04:57.045" v="1580" actId="27636"/>
        <pc:sldMkLst>
          <pc:docMk/>
          <pc:sldMk cId="459079574" sldId="280"/>
        </pc:sldMkLst>
        <pc:spChg chg="mod">
          <ac:chgData name="Jonathan Pearce" userId="22666beef4f99752" providerId="LiveId" clId="{16811C45-03B0-47EC-AB77-5ABA983D045F}" dt="2023-07-02T18:02:03.555" v="1487" actId="26606"/>
          <ac:spMkLst>
            <pc:docMk/>
            <pc:sldMk cId="459079574" sldId="280"/>
            <ac:spMk id="2" creationId="{00000000-0000-0000-0000-000000000000}"/>
          </ac:spMkLst>
        </pc:spChg>
        <pc:spChg chg="mod ord">
          <ac:chgData name="Jonathan Pearce" userId="22666beef4f99752" providerId="LiveId" clId="{16811C45-03B0-47EC-AB77-5ABA983D045F}" dt="2023-07-02T18:04:57.045" v="1580" actId="27636"/>
          <ac:spMkLst>
            <pc:docMk/>
            <pc:sldMk cId="459079574" sldId="280"/>
            <ac:spMk id="3" creationId="{00000000-0000-0000-0000-000000000000}"/>
          </ac:spMkLst>
        </pc:spChg>
        <pc:spChg chg="add del mod">
          <ac:chgData name="Jonathan Pearce" userId="22666beef4f99752" providerId="LiveId" clId="{16811C45-03B0-47EC-AB77-5ABA983D045F}" dt="2023-07-02T18:02:52.965" v="1495"/>
          <ac:spMkLst>
            <pc:docMk/>
            <pc:sldMk cId="459079574" sldId="280"/>
            <ac:spMk id="4" creationId="{8AF1CBE9-2F3B-FE50-7E76-429EDAD22E0E}"/>
          </ac:spMkLst>
        </pc:spChg>
        <pc:spChg chg="add mod">
          <ac:chgData name="Jonathan Pearce" userId="22666beef4f99752" providerId="LiveId" clId="{16811C45-03B0-47EC-AB77-5ABA983D045F}" dt="2023-07-02T18:04:04.114" v="1530" actId="21"/>
          <ac:spMkLst>
            <pc:docMk/>
            <pc:sldMk cId="459079574" sldId="280"/>
            <ac:spMk id="7" creationId="{5C42A408-89E7-260D-B57D-8CB42DBD1324}"/>
          </ac:spMkLst>
        </pc:spChg>
        <pc:grpChg chg="del">
          <ac:chgData name="Jonathan Pearce" userId="22666beef4f99752" providerId="LiveId" clId="{16811C45-03B0-47EC-AB77-5ABA983D045F}" dt="2023-07-02T18:02:03.555" v="1487" actId="26606"/>
          <ac:grpSpMkLst>
            <pc:docMk/>
            <pc:sldMk cId="459079574" sldId="280"/>
            <ac:grpSpMk id="73" creationId="{74872A0B-8668-4500-9509-EAA581B26C24}"/>
          </ac:grpSpMkLst>
        </pc:grpChg>
        <pc:grpChg chg="del">
          <ac:chgData name="Jonathan Pearce" userId="22666beef4f99752" providerId="LiveId" clId="{16811C45-03B0-47EC-AB77-5ABA983D045F}" dt="2023-07-02T18:02:03.555" v="1487" actId="26606"/>
          <ac:grpSpMkLst>
            <pc:docMk/>
            <pc:sldMk cId="459079574" sldId="280"/>
            <ac:grpSpMk id="77" creationId="{240590EE-5428-41AA-95B2-96FCC1CE67A7}"/>
          </ac:grpSpMkLst>
        </pc:grpChg>
        <pc:grpChg chg="add">
          <ac:chgData name="Jonathan Pearce" userId="22666beef4f99752" providerId="LiveId" clId="{16811C45-03B0-47EC-AB77-5ABA983D045F}" dt="2023-07-02T18:02:03.555" v="1487" actId="26606"/>
          <ac:grpSpMkLst>
            <pc:docMk/>
            <pc:sldMk cId="459079574" sldId="280"/>
            <ac:grpSpMk id="136" creationId="{FB1C6FC3-0FE6-4434-9E4B-EAFBA0A70C1D}"/>
          </ac:grpSpMkLst>
        </pc:grpChg>
        <pc:grpChg chg="add">
          <ac:chgData name="Jonathan Pearce" userId="22666beef4f99752" providerId="LiveId" clId="{16811C45-03B0-47EC-AB77-5ABA983D045F}" dt="2023-07-02T18:02:03.555" v="1487" actId="26606"/>
          <ac:grpSpMkLst>
            <pc:docMk/>
            <pc:sldMk cId="459079574" sldId="280"/>
            <ac:grpSpMk id="140" creationId="{ACF91339-3F26-4B01-8848-0F6E5575A6E0}"/>
          </ac:grpSpMkLst>
        </pc:grpChg>
        <pc:picChg chg="mod">
          <ac:chgData name="Jonathan Pearce" userId="22666beef4f99752" providerId="LiveId" clId="{16811C45-03B0-47EC-AB77-5ABA983D045F}" dt="2023-07-02T18:02:38.958" v="1492" actId="14100"/>
          <ac:picMkLst>
            <pc:docMk/>
            <pc:sldMk cId="459079574" sldId="280"/>
            <ac:picMk id="5" creationId="{7B164B9B-883B-CD2B-D215-5678DC02C940}"/>
          </ac:picMkLst>
        </pc:picChg>
        <pc:picChg chg="del mod">
          <ac:chgData name="Jonathan Pearce" userId="22666beef4f99752" providerId="LiveId" clId="{16811C45-03B0-47EC-AB77-5ABA983D045F}" dt="2023-07-02T18:02:16.440" v="1488" actId="21"/>
          <ac:picMkLst>
            <pc:docMk/>
            <pc:sldMk cId="459079574" sldId="280"/>
            <ac:picMk id="6" creationId="{1031F624-851E-43DA-F924-BB90354883DE}"/>
          </ac:picMkLst>
        </pc:picChg>
        <pc:cxnChg chg="add">
          <ac:chgData name="Jonathan Pearce" userId="22666beef4f99752" providerId="LiveId" clId="{16811C45-03B0-47EC-AB77-5ABA983D045F}" dt="2023-07-02T18:02:03.555" v="1487" actId="26606"/>
          <ac:cxnSpMkLst>
            <pc:docMk/>
            <pc:sldMk cId="459079574" sldId="280"/>
            <ac:cxnSpMk id="196" creationId="{79CECD47-BAAC-4DB7-9799-B92EA5BDB5C4}"/>
          </ac:cxnSpMkLst>
        </pc:cxnChg>
        <pc:cxnChg chg="add">
          <ac:chgData name="Jonathan Pearce" userId="22666beef4f99752" providerId="LiveId" clId="{16811C45-03B0-47EC-AB77-5ABA983D045F}" dt="2023-07-02T18:02:03.555" v="1487" actId="26606"/>
          <ac:cxnSpMkLst>
            <pc:docMk/>
            <pc:sldMk cId="459079574" sldId="280"/>
            <ac:cxnSpMk id="198" creationId="{42B5FFEC-000D-4A6E-A8E7-0549AD40B59A}"/>
          </ac:cxnSpMkLst>
        </pc:cxnChg>
      </pc:sldChg>
      <pc:sldChg chg="addSp delSp modSp mod setBg setClrOvrMap">
        <pc:chgData name="Jonathan Pearce" userId="22666beef4f99752" providerId="LiveId" clId="{16811C45-03B0-47EC-AB77-5ABA983D045F}" dt="2023-07-02T18:08:05.647" v="1980" actId="403"/>
        <pc:sldMkLst>
          <pc:docMk/>
          <pc:sldMk cId="2864762903" sldId="281"/>
        </pc:sldMkLst>
        <pc:spChg chg="mod">
          <ac:chgData name="Jonathan Pearce" userId="22666beef4f99752" providerId="LiveId" clId="{16811C45-03B0-47EC-AB77-5ABA983D045F}" dt="2023-07-02T18:06:16.247" v="1652" actId="26606"/>
          <ac:spMkLst>
            <pc:docMk/>
            <pc:sldMk cId="2864762903" sldId="281"/>
            <ac:spMk id="2" creationId="{00000000-0000-0000-0000-000000000000}"/>
          </ac:spMkLst>
        </pc:spChg>
        <pc:spChg chg="mod ord">
          <ac:chgData name="Jonathan Pearce" userId="22666beef4f99752" providerId="LiveId" clId="{16811C45-03B0-47EC-AB77-5ABA983D045F}" dt="2023-07-02T18:08:05.647" v="1980" actId="403"/>
          <ac:spMkLst>
            <pc:docMk/>
            <pc:sldMk cId="2864762903" sldId="281"/>
            <ac:spMk id="3" creationId="{00000000-0000-0000-0000-000000000000}"/>
          </ac:spMkLst>
        </pc:spChg>
        <pc:spChg chg="del">
          <ac:chgData name="Jonathan Pearce" userId="22666beef4f99752" providerId="LiveId" clId="{16811C45-03B0-47EC-AB77-5ABA983D045F}" dt="2023-07-02T18:06:16.247" v="1652" actId="26606"/>
          <ac:spMkLst>
            <pc:docMk/>
            <pc:sldMk cId="2864762903" sldId="281"/>
            <ac:spMk id="63" creationId="{9775AF3B-5284-4B97-9BB7-55C6FB3699C2}"/>
          </ac:spMkLst>
        </pc:spChg>
        <pc:spChg chg="del">
          <ac:chgData name="Jonathan Pearce" userId="22666beef4f99752" providerId="LiveId" clId="{16811C45-03B0-47EC-AB77-5ABA983D045F}" dt="2023-07-02T18:06:16.247" v="1652" actId="26606"/>
          <ac:spMkLst>
            <pc:docMk/>
            <pc:sldMk cId="2864762903" sldId="281"/>
            <ac:spMk id="108" creationId="{66D4F5BA-1D71-49B2-8A7F-6B4EB94D7265}"/>
          </ac:spMkLst>
        </pc:spChg>
        <pc:spChg chg="add">
          <ac:chgData name="Jonathan Pearce" userId="22666beef4f99752" providerId="LiveId" clId="{16811C45-03B0-47EC-AB77-5ABA983D045F}" dt="2023-07-02T18:06:16.247" v="1652" actId="26606"/>
          <ac:spMkLst>
            <pc:docMk/>
            <pc:sldMk cId="2864762903" sldId="281"/>
            <ac:spMk id="113" creationId="{A3D1FEF8-5149-4AC1-8D77-B256637FB797}"/>
          </ac:spMkLst>
        </pc:spChg>
        <pc:grpChg chg="del">
          <ac:chgData name="Jonathan Pearce" userId="22666beef4f99752" providerId="LiveId" clId="{16811C45-03B0-47EC-AB77-5ABA983D045F}" dt="2023-07-02T18:06:16.247" v="1652" actId="26606"/>
          <ac:grpSpMkLst>
            <pc:docMk/>
            <pc:sldMk cId="2864762903" sldId="281"/>
            <ac:grpSpMk id="65" creationId="{A0F1F7ED-DA39-478F-85DA-317DE08941E8}"/>
          </ac:grpSpMkLst>
        </pc:grpChg>
        <pc:picChg chg="mod">
          <ac:chgData name="Jonathan Pearce" userId="22666beef4f99752" providerId="LiveId" clId="{16811C45-03B0-47EC-AB77-5ABA983D045F}" dt="2023-07-02T18:06:16.247" v="1652" actId="26606"/>
          <ac:picMkLst>
            <pc:docMk/>
            <pc:sldMk cId="2864762903" sldId="281"/>
            <ac:picMk id="5" creationId="{7B164B9B-883B-CD2B-D215-5678DC02C940}"/>
          </ac:picMkLst>
        </pc:picChg>
        <pc:picChg chg="add mod">
          <ac:chgData name="Jonathan Pearce" userId="22666beef4f99752" providerId="LiveId" clId="{16811C45-03B0-47EC-AB77-5ABA983D045F}" dt="2023-07-02T18:06:16.247" v="1652" actId="26606"/>
          <ac:picMkLst>
            <pc:docMk/>
            <pc:sldMk cId="2864762903" sldId="281"/>
            <ac:picMk id="6" creationId="{14C8CB90-24E8-5D15-E019-348DD9E38500}"/>
          </ac:picMkLst>
        </pc:picChg>
        <pc:picChg chg="del">
          <ac:chgData name="Jonathan Pearce" userId="22666beef4f99752" providerId="LiveId" clId="{16811C45-03B0-47EC-AB77-5ABA983D045F}" dt="2023-07-02T18:06:16.247" v="1652" actId="26606"/>
          <ac:picMkLst>
            <pc:docMk/>
            <pc:sldMk cId="2864762903" sldId="281"/>
            <ac:picMk id="106" creationId="{1B17CCE2-CEEF-40CA-8C4D-0DC2DCA78A23}"/>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96A0DD6C-1EEC-434E-8738-19764D1753E0}" type="datetime1">
              <a:rPr lang="en-GB" smtClean="0"/>
              <a:t>02/07/2023</a:t>
            </a:fld>
            <a:endParaRPr lang="en-GB"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7798501B-77B5-4365-9881-C6E19A3C1E42}" type="slidenum">
              <a:rPr lang="en-GB" smtClean="0"/>
              <a:t>‹#›</a:t>
            </a:fld>
            <a:endParaRPr lang="en-GB" dirty="0"/>
          </a:p>
        </p:txBody>
      </p:sp>
    </p:spTree>
    <p:extLst>
      <p:ext uri="{BB962C8B-B14F-4D97-AF65-F5344CB8AC3E}">
        <p14:creationId xmlns:p14="http://schemas.microsoft.com/office/powerpoint/2010/main" val="285145615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7913EA2E-1B6C-40D0-929F-2E08E212E4CA}" type="datetime1">
              <a:rPr lang="en-GB" noProof="0" smtClean="0"/>
              <a:t>02/07/2023</a:t>
            </a:fld>
            <a:endParaRPr lang="en-GB"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dirty="0"/>
              <a:t>Click to edit Master text styles</a:t>
            </a:r>
          </a:p>
          <a:p>
            <a:pPr lvl="1" rtl="0"/>
            <a:r>
              <a:rPr lang="en-GB" noProof="0" dirty="0"/>
              <a:t>Second level</a:t>
            </a:r>
          </a:p>
          <a:p>
            <a:pPr lvl="2" rtl="0"/>
            <a:r>
              <a:rPr lang="en-GB" noProof="0" dirty="0"/>
              <a:t>Third level</a:t>
            </a:r>
          </a:p>
          <a:p>
            <a:pPr lvl="3" rtl="0"/>
            <a:r>
              <a:rPr lang="en-GB" noProof="0" dirty="0"/>
              <a:t>Fourth level</a:t>
            </a:r>
          </a:p>
          <a:p>
            <a:pPr lvl="4" rtl="0"/>
            <a:r>
              <a:rPr lang="en-GB" noProof="0"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C8BD8E7-1312-41F3-99C4-6DA5AF891969}" type="slidenum">
              <a:rPr lang="en-GB" noProof="0" smtClean="0"/>
              <a:t>‹#›</a:t>
            </a:fld>
            <a:endParaRPr lang="en-GB" noProof="0" dirty="0"/>
          </a:p>
        </p:txBody>
      </p:sp>
    </p:spTree>
    <p:extLst>
      <p:ext uri="{BB962C8B-B14F-4D97-AF65-F5344CB8AC3E}">
        <p14:creationId xmlns:p14="http://schemas.microsoft.com/office/powerpoint/2010/main" val="289208429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FC8BD8E7-1312-41F3-99C4-6DA5AF891969}" type="slidenum">
              <a:rPr lang="en-GB" smtClean="0"/>
              <a:t>1</a:t>
            </a:fld>
            <a:endParaRPr lang="en-GB" dirty="0"/>
          </a:p>
        </p:txBody>
      </p:sp>
    </p:spTree>
    <p:extLst>
      <p:ext uri="{BB962C8B-B14F-4D97-AF65-F5344CB8AC3E}">
        <p14:creationId xmlns:p14="http://schemas.microsoft.com/office/powerpoint/2010/main" val="38001973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FC8BD8E7-1312-41F3-99C4-6DA5AF891969}" type="slidenum">
              <a:rPr lang="en-GB" smtClean="0"/>
              <a:t>10</a:t>
            </a:fld>
            <a:endParaRPr lang="en-GB" dirty="0"/>
          </a:p>
        </p:txBody>
      </p:sp>
    </p:spTree>
    <p:extLst>
      <p:ext uri="{BB962C8B-B14F-4D97-AF65-F5344CB8AC3E}">
        <p14:creationId xmlns:p14="http://schemas.microsoft.com/office/powerpoint/2010/main" val="25873291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FC8BD8E7-1312-41F3-99C4-6DA5AF891969}" type="slidenum">
              <a:rPr lang="en-GB" smtClean="0"/>
              <a:t>11</a:t>
            </a:fld>
            <a:endParaRPr lang="en-GB" dirty="0"/>
          </a:p>
        </p:txBody>
      </p:sp>
    </p:spTree>
    <p:extLst>
      <p:ext uri="{BB962C8B-B14F-4D97-AF65-F5344CB8AC3E}">
        <p14:creationId xmlns:p14="http://schemas.microsoft.com/office/powerpoint/2010/main" val="3235478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FC8BD8E7-1312-41F3-99C4-6DA5AF891969}" type="slidenum">
              <a:rPr lang="en-GB" smtClean="0"/>
              <a:t>2</a:t>
            </a:fld>
            <a:endParaRPr lang="en-GB" dirty="0"/>
          </a:p>
        </p:txBody>
      </p:sp>
    </p:spTree>
    <p:extLst>
      <p:ext uri="{BB962C8B-B14F-4D97-AF65-F5344CB8AC3E}">
        <p14:creationId xmlns:p14="http://schemas.microsoft.com/office/powerpoint/2010/main" val="17733876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FC8BD8E7-1312-41F3-99C4-6DA5AF891969}" type="slidenum">
              <a:rPr lang="en-GB" smtClean="0"/>
              <a:t>3</a:t>
            </a:fld>
            <a:endParaRPr lang="en-GB" dirty="0"/>
          </a:p>
        </p:txBody>
      </p:sp>
    </p:spTree>
    <p:extLst>
      <p:ext uri="{BB962C8B-B14F-4D97-AF65-F5344CB8AC3E}">
        <p14:creationId xmlns:p14="http://schemas.microsoft.com/office/powerpoint/2010/main" val="15389323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FC8BD8E7-1312-41F3-99C4-6DA5AF891969}" type="slidenum">
              <a:rPr lang="en-GB" smtClean="0"/>
              <a:t>4</a:t>
            </a:fld>
            <a:endParaRPr lang="en-GB" dirty="0"/>
          </a:p>
        </p:txBody>
      </p:sp>
    </p:spTree>
    <p:extLst>
      <p:ext uri="{BB962C8B-B14F-4D97-AF65-F5344CB8AC3E}">
        <p14:creationId xmlns:p14="http://schemas.microsoft.com/office/powerpoint/2010/main" val="2942344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FC8BD8E7-1312-41F3-99C4-6DA5AF891969}" type="slidenum">
              <a:rPr lang="en-GB" smtClean="0"/>
              <a:t>5</a:t>
            </a:fld>
            <a:endParaRPr lang="en-GB" dirty="0"/>
          </a:p>
        </p:txBody>
      </p:sp>
    </p:spTree>
    <p:extLst>
      <p:ext uri="{BB962C8B-B14F-4D97-AF65-F5344CB8AC3E}">
        <p14:creationId xmlns:p14="http://schemas.microsoft.com/office/powerpoint/2010/main" val="16908867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FC8BD8E7-1312-41F3-99C4-6DA5AF891969}" type="slidenum">
              <a:rPr lang="en-GB" smtClean="0"/>
              <a:t>6</a:t>
            </a:fld>
            <a:endParaRPr lang="en-GB" dirty="0"/>
          </a:p>
        </p:txBody>
      </p:sp>
    </p:spTree>
    <p:extLst>
      <p:ext uri="{BB962C8B-B14F-4D97-AF65-F5344CB8AC3E}">
        <p14:creationId xmlns:p14="http://schemas.microsoft.com/office/powerpoint/2010/main" val="2172395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FC8BD8E7-1312-41F3-99C4-6DA5AF891969}" type="slidenum">
              <a:rPr lang="en-GB" smtClean="0"/>
              <a:t>7</a:t>
            </a:fld>
            <a:endParaRPr lang="en-GB" dirty="0"/>
          </a:p>
        </p:txBody>
      </p:sp>
    </p:spTree>
    <p:extLst>
      <p:ext uri="{BB962C8B-B14F-4D97-AF65-F5344CB8AC3E}">
        <p14:creationId xmlns:p14="http://schemas.microsoft.com/office/powerpoint/2010/main" val="39409423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FC8BD8E7-1312-41F3-99C4-6DA5AF891969}" type="slidenum">
              <a:rPr lang="en-GB" smtClean="0"/>
              <a:t>8</a:t>
            </a:fld>
            <a:endParaRPr lang="en-GB" dirty="0"/>
          </a:p>
        </p:txBody>
      </p:sp>
    </p:spTree>
    <p:extLst>
      <p:ext uri="{BB962C8B-B14F-4D97-AF65-F5344CB8AC3E}">
        <p14:creationId xmlns:p14="http://schemas.microsoft.com/office/powerpoint/2010/main" val="41361903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FC8BD8E7-1312-41F3-99C4-6DA5AF891969}" type="slidenum">
              <a:rPr lang="en-GB" smtClean="0"/>
              <a:t>9</a:t>
            </a:fld>
            <a:endParaRPr lang="en-GB" dirty="0"/>
          </a:p>
        </p:txBody>
      </p:sp>
    </p:spTree>
    <p:extLst>
      <p:ext uri="{BB962C8B-B14F-4D97-AF65-F5344CB8AC3E}">
        <p14:creationId xmlns:p14="http://schemas.microsoft.com/office/powerpoint/2010/main" val="42371889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7/2/2023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
        <p:nvSpPr>
          <p:cNvPr id="7" name="Rectangle 6">
            <a:extLst>
              <a:ext uri="{FF2B5EF4-FFF2-40B4-BE49-F238E27FC236}">
                <a16:creationId xmlns:a16="http://schemas.microsoft.com/office/drawing/2014/main" id="{08B034F5-84D4-E309-4377-B21336841408}"/>
              </a:ext>
            </a:extLst>
          </p:cNvPr>
          <p:cNvSpPr/>
          <p:nvPr userDrawn="1"/>
        </p:nvSpPr>
        <p:spPr>
          <a:xfrm>
            <a:off x="304800" y="304800"/>
            <a:ext cx="11582400" cy="6248400"/>
          </a:xfrm>
          <a:prstGeom prst="rect">
            <a:avLst/>
          </a:prstGeom>
          <a:noFill/>
          <a:ln w="508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Tree>
    <p:extLst>
      <p:ext uri="{BB962C8B-B14F-4D97-AF65-F5344CB8AC3E}">
        <p14:creationId xmlns:p14="http://schemas.microsoft.com/office/powerpoint/2010/main" val="1033929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rtl="0"/>
            <a:fld id="{F2E7A9F9-586E-4325-A1D1-D543170C8335}" type="datetime1">
              <a:rPr lang="en-GB" noProof="0" smtClean="0"/>
              <a:t>02/07/2023</a:t>
            </a:fld>
            <a:endParaRPr lang="en-GB" noProof="0" dirty="0"/>
          </a:p>
        </p:txBody>
      </p:sp>
      <p:sp>
        <p:nvSpPr>
          <p:cNvPr id="6" name="Footer Placeholder 5"/>
          <p:cNvSpPr>
            <a:spLocks noGrp="1"/>
          </p:cNvSpPr>
          <p:nvPr>
            <p:ph type="ftr" sz="quarter" idx="11"/>
          </p:nvPr>
        </p:nvSpPr>
        <p:spPr/>
        <p:txBody>
          <a:bodyPr/>
          <a:lstStyle/>
          <a:p>
            <a:pPr rtl="0"/>
            <a:r>
              <a:rPr lang="en-GB" noProof="0"/>
              <a:t>Add a footer</a:t>
            </a:r>
            <a:endParaRPr lang="en-GB" noProof="0" dirty="0"/>
          </a:p>
        </p:txBody>
      </p:sp>
      <p:sp>
        <p:nvSpPr>
          <p:cNvPr id="7" name="Slide Number Placeholder 6"/>
          <p:cNvSpPr>
            <a:spLocks noGrp="1"/>
          </p:cNvSpPr>
          <p:nvPr>
            <p:ph type="sldNum" sz="quarter" idx="12"/>
          </p:nvPr>
        </p:nvSpPr>
        <p:spPr/>
        <p:txBody>
          <a:bodyPr/>
          <a:lstStyle/>
          <a:p>
            <a:pPr rtl="0"/>
            <a:fld id="{E31375A4-56A4-47D6-9801-1991572033F7}" type="slidenum">
              <a:rPr lang="en-GB" noProof="0" smtClean="0"/>
              <a:pPr/>
              <a:t>‹#›</a:t>
            </a:fld>
            <a:endParaRPr lang="en-GB" noProof="0" dirty="0"/>
          </a:p>
        </p:txBody>
      </p:sp>
    </p:spTree>
    <p:extLst>
      <p:ext uri="{BB962C8B-B14F-4D97-AF65-F5344CB8AC3E}">
        <p14:creationId xmlns:p14="http://schemas.microsoft.com/office/powerpoint/2010/main" val="91535935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rtl="0"/>
            <a:fld id="{F2E7A9F9-586E-4325-A1D1-D543170C8335}" type="datetime1">
              <a:rPr lang="en-GB" noProof="0" smtClean="0"/>
              <a:t>02/07/2023</a:t>
            </a:fld>
            <a:endParaRPr lang="en-GB" noProof="0" dirty="0"/>
          </a:p>
        </p:txBody>
      </p:sp>
      <p:sp>
        <p:nvSpPr>
          <p:cNvPr id="6" name="Footer Placeholder 5"/>
          <p:cNvSpPr>
            <a:spLocks noGrp="1"/>
          </p:cNvSpPr>
          <p:nvPr>
            <p:ph type="ftr" sz="quarter" idx="11"/>
          </p:nvPr>
        </p:nvSpPr>
        <p:spPr/>
        <p:txBody>
          <a:bodyPr/>
          <a:lstStyle/>
          <a:p>
            <a:pPr rtl="0"/>
            <a:r>
              <a:rPr lang="en-GB" noProof="0"/>
              <a:t>Add a footer</a:t>
            </a:r>
            <a:endParaRPr lang="en-GB" noProof="0" dirty="0"/>
          </a:p>
        </p:txBody>
      </p:sp>
      <p:sp>
        <p:nvSpPr>
          <p:cNvPr id="7" name="Slide Number Placeholder 6"/>
          <p:cNvSpPr>
            <a:spLocks noGrp="1"/>
          </p:cNvSpPr>
          <p:nvPr>
            <p:ph type="sldNum" sz="quarter" idx="12"/>
          </p:nvPr>
        </p:nvSpPr>
        <p:spPr/>
        <p:txBody>
          <a:bodyPr/>
          <a:lstStyle/>
          <a:p>
            <a:pPr rtl="0"/>
            <a:fld id="{E31375A4-56A4-47D6-9801-1991572033F7}" type="slidenum">
              <a:rPr lang="en-GB" noProof="0" smtClean="0"/>
              <a:pPr/>
              <a:t>‹#›</a:t>
            </a:fld>
            <a:endParaRPr lang="en-GB" noProof="0" dirty="0"/>
          </a:p>
        </p:txBody>
      </p:sp>
    </p:spTree>
    <p:extLst>
      <p:ext uri="{BB962C8B-B14F-4D97-AF65-F5344CB8AC3E}">
        <p14:creationId xmlns:p14="http://schemas.microsoft.com/office/powerpoint/2010/main" val="248015425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rtl="0"/>
            <a:fld id="{F2E7A9F9-586E-4325-A1D1-D543170C8335}" type="datetime1">
              <a:rPr lang="en-GB" noProof="0" smtClean="0"/>
              <a:t>02/07/2023</a:t>
            </a:fld>
            <a:endParaRPr lang="en-GB" noProof="0" dirty="0"/>
          </a:p>
        </p:txBody>
      </p:sp>
      <p:sp>
        <p:nvSpPr>
          <p:cNvPr id="6" name="Footer Placeholder 5"/>
          <p:cNvSpPr>
            <a:spLocks noGrp="1"/>
          </p:cNvSpPr>
          <p:nvPr>
            <p:ph type="ftr" sz="quarter" idx="11"/>
          </p:nvPr>
        </p:nvSpPr>
        <p:spPr/>
        <p:txBody>
          <a:bodyPr/>
          <a:lstStyle/>
          <a:p>
            <a:pPr rtl="0"/>
            <a:r>
              <a:rPr lang="en-GB" noProof="0"/>
              <a:t>Add a footer</a:t>
            </a:r>
            <a:endParaRPr lang="en-GB" noProof="0" dirty="0"/>
          </a:p>
        </p:txBody>
      </p:sp>
      <p:sp>
        <p:nvSpPr>
          <p:cNvPr id="7" name="Slide Number Placeholder 6"/>
          <p:cNvSpPr>
            <a:spLocks noGrp="1"/>
          </p:cNvSpPr>
          <p:nvPr>
            <p:ph type="sldNum" sz="quarter" idx="12"/>
          </p:nvPr>
        </p:nvSpPr>
        <p:spPr/>
        <p:txBody>
          <a:bodyPr/>
          <a:lstStyle/>
          <a:p>
            <a:pPr rtl="0"/>
            <a:fld id="{E31375A4-56A4-47D6-9801-1991572033F7}" type="slidenum">
              <a:rPr lang="en-GB" noProof="0" smtClean="0"/>
              <a:pPr/>
              <a:t>‹#›</a:t>
            </a:fld>
            <a:endParaRPr lang="en-GB" noProof="0"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9241968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rtl="0"/>
            <a:fld id="{F2E7A9F9-586E-4325-A1D1-D543170C8335}" type="datetime1">
              <a:rPr lang="en-GB" noProof="0" smtClean="0"/>
              <a:t>02/07/2023</a:t>
            </a:fld>
            <a:endParaRPr lang="en-GB" noProof="0" dirty="0"/>
          </a:p>
        </p:txBody>
      </p:sp>
      <p:sp>
        <p:nvSpPr>
          <p:cNvPr id="6" name="Footer Placeholder 5"/>
          <p:cNvSpPr>
            <a:spLocks noGrp="1"/>
          </p:cNvSpPr>
          <p:nvPr>
            <p:ph type="ftr" sz="quarter" idx="11"/>
          </p:nvPr>
        </p:nvSpPr>
        <p:spPr/>
        <p:txBody>
          <a:bodyPr/>
          <a:lstStyle/>
          <a:p>
            <a:pPr rtl="0"/>
            <a:r>
              <a:rPr lang="en-GB" noProof="0"/>
              <a:t>Add a footer</a:t>
            </a:r>
            <a:endParaRPr lang="en-GB" noProof="0" dirty="0"/>
          </a:p>
        </p:txBody>
      </p:sp>
      <p:sp>
        <p:nvSpPr>
          <p:cNvPr id="7" name="Slide Number Placeholder 6"/>
          <p:cNvSpPr>
            <a:spLocks noGrp="1"/>
          </p:cNvSpPr>
          <p:nvPr>
            <p:ph type="sldNum" sz="quarter" idx="12"/>
          </p:nvPr>
        </p:nvSpPr>
        <p:spPr/>
        <p:txBody>
          <a:bodyPr/>
          <a:lstStyle/>
          <a:p>
            <a:pPr rtl="0"/>
            <a:fld id="{E31375A4-56A4-47D6-9801-1991572033F7}" type="slidenum">
              <a:rPr lang="en-GB" noProof="0" smtClean="0"/>
              <a:pPr/>
              <a:t>‹#›</a:t>
            </a:fld>
            <a:endParaRPr lang="en-GB" noProof="0" dirty="0"/>
          </a:p>
        </p:txBody>
      </p:sp>
    </p:spTree>
    <p:extLst>
      <p:ext uri="{BB962C8B-B14F-4D97-AF65-F5344CB8AC3E}">
        <p14:creationId xmlns:p14="http://schemas.microsoft.com/office/powerpoint/2010/main" val="37121499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pPr rtl="0"/>
            <a:fld id="{F2E7A9F9-586E-4325-A1D1-D543170C8335}" type="datetime1">
              <a:rPr lang="en-GB" noProof="0" smtClean="0"/>
              <a:t>02/07/2023</a:t>
            </a:fld>
            <a:endParaRPr lang="en-GB" noProof="0" dirty="0"/>
          </a:p>
        </p:txBody>
      </p:sp>
      <p:sp>
        <p:nvSpPr>
          <p:cNvPr id="4" name="Footer Placeholder 3"/>
          <p:cNvSpPr>
            <a:spLocks noGrp="1"/>
          </p:cNvSpPr>
          <p:nvPr>
            <p:ph type="ftr" sz="quarter" idx="11"/>
          </p:nvPr>
        </p:nvSpPr>
        <p:spPr/>
        <p:txBody>
          <a:bodyPr/>
          <a:lstStyle/>
          <a:p>
            <a:pPr rtl="0"/>
            <a:r>
              <a:rPr lang="en-GB" noProof="0"/>
              <a:t>Add a footer</a:t>
            </a:r>
            <a:endParaRPr lang="en-GB" noProof="0" dirty="0"/>
          </a:p>
        </p:txBody>
      </p:sp>
      <p:sp>
        <p:nvSpPr>
          <p:cNvPr id="5" name="Slide Number Placeholder 4"/>
          <p:cNvSpPr>
            <a:spLocks noGrp="1"/>
          </p:cNvSpPr>
          <p:nvPr>
            <p:ph type="sldNum" sz="quarter" idx="12"/>
          </p:nvPr>
        </p:nvSpPr>
        <p:spPr/>
        <p:txBody>
          <a:bodyPr/>
          <a:lstStyle/>
          <a:p>
            <a:pPr rtl="0"/>
            <a:fld id="{E31375A4-56A4-47D6-9801-1991572033F7}" type="slidenum">
              <a:rPr lang="en-GB" noProof="0" smtClean="0"/>
              <a:pPr/>
              <a:t>‹#›</a:t>
            </a:fld>
            <a:endParaRPr lang="en-GB" noProof="0" dirty="0"/>
          </a:p>
        </p:txBody>
      </p:sp>
    </p:spTree>
    <p:extLst>
      <p:ext uri="{BB962C8B-B14F-4D97-AF65-F5344CB8AC3E}">
        <p14:creationId xmlns:p14="http://schemas.microsoft.com/office/powerpoint/2010/main" val="355690204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pPr rtl="0"/>
            <a:fld id="{F2E7A9F9-586E-4325-A1D1-D543170C8335}" type="datetime1">
              <a:rPr lang="en-GB" noProof="0" smtClean="0"/>
              <a:t>02/07/2023</a:t>
            </a:fld>
            <a:endParaRPr lang="en-GB" noProof="0" dirty="0"/>
          </a:p>
        </p:txBody>
      </p:sp>
      <p:sp>
        <p:nvSpPr>
          <p:cNvPr id="4" name="Footer Placeholder 3"/>
          <p:cNvSpPr>
            <a:spLocks noGrp="1"/>
          </p:cNvSpPr>
          <p:nvPr>
            <p:ph type="ftr" sz="quarter" idx="11"/>
          </p:nvPr>
        </p:nvSpPr>
        <p:spPr/>
        <p:txBody>
          <a:bodyPr/>
          <a:lstStyle/>
          <a:p>
            <a:pPr rtl="0"/>
            <a:r>
              <a:rPr lang="en-GB" noProof="0"/>
              <a:t>Add a footer</a:t>
            </a:r>
            <a:endParaRPr lang="en-GB" noProof="0" dirty="0"/>
          </a:p>
        </p:txBody>
      </p:sp>
      <p:sp>
        <p:nvSpPr>
          <p:cNvPr id="5" name="Slide Number Placeholder 4"/>
          <p:cNvSpPr>
            <a:spLocks noGrp="1"/>
          </p:cNvSpPr>
          <p:nvPr>
            <p:ph type="sldNum" sz="quarter" idx="12"/>
          </p:nvPr>
        </p:nvSpPr>
        <p:spPr/>
        <p:txBody>
          <a:bodyPr/>
          <a:lstStyle/>
          <a:p>
            <a:pPr rtl="0"/>
            <a:fld id="{E31375A4-56A4-47D6-9801-1991572033F7}" type="slidenum">
              <a:rPr lang="en-GB" noProof="0" smtClean="0"/>
              <a:pPr/>
              <a:t>‹#›</a:t>
            </a:fld>
            <a:endParaRPr lang="en-GB" noProof="0" dirty="0"/>
          </a:p>
        </p:txBody>
      </p:sp>
    </p:spTree>
    <p:extLst>
      <p:ext uri="{BB962C8B-B14F-4D97-AF65-F5344CB8AC3E}">
        <p14:creationId xmlns:p14="http://schemas.microsoft.com/office/powerpoint/2010/main" val="14956219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rtl="0"/>
            <a:fld id="{939ECF6A-1D27-4F98-9958-F8A586827CBC}" type="datetime1">
              <a:rPr lang="en-GB" noProof="0" smtClean="0"/>
              <a:t>02/07/2023</a:t>
            </a:fld>
            <a:endParaRPr lang="en-GB" noProof="0" dirty="0"/>
          </a:p>
        </p:txBody>
      </p:sp>
      <p:sp>
        <p:nvSpPr>
          <p:cNvPr id="5" name="Footer Placeholder 4"/>
          <p:cNvSpPr>
            <a:spLocks noGrp="1"/>
          </p:cNvSpPr>
          <p:nvPr>
            <p:ph type="ftr" sz="quarter" idx="11"/>
          </p:nvPr>
        </p:nvSpPr>
        <p:spPr/>
        <p:txBody>
          <a:bodyPr/>
          <a:lstStyle/>
          <a:p>
            <a:pPr rtl="0"/>
            <a:r>
              <a:rPr lang="en-GB" noProof="0"/>
              <a:t>Add a footer</a:t>
            </a:r>
            <a:endParaRPr lang="en-GB" noProof="0" dirty="0"/>
          </a:p>
        </p:txBody>
      </p:sp>
      <p:sp>
        <p:nvSpPr>
          <p:cNvPr id="6" name="Slide Number Placeholder 5"/>
          <p:cNvSpPr>
            <a:spLocks noGrp="1"/>
          </p:cNvSpPr>
          <p:nvPr>
            <p:ph type="sldNum" sz="quarter" idx="12"/>
          </p:nvPr>
        </p:nvSpPr>
        <p:spPr/>
        <p:txBody>
          <a:bodyPr/>
          <a:lstStyle/>
          <a:p>
            <a:pPr rtl="0"/>
            <a:fld id="{E31375A4-56A4-47D6-9801-1991572033F7}" type="slidenum">
              <a:rPr lang="en-GB" noProof="0" smtClean="0"/>
              <a:t>‹#›</a:t>
            </a:fld>
            <a:endParaRPr lang="en-GB" noProof="0" dirty="0"/>
          </a:p>
        </p:txBody>
      </p:sp>
    </p:spTree>
    <p:extLst>
      <p:ext uri="{BB962C8B-B14F-4D97-AF65-F5344CB8AC3E}">
        <p14:creationId xmlns:p14="http://schemas.microsoft.com/office/powerpoint/2010/main" val="574860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rtl="0"/>
            <a:fld id="{C240C1A4-CA2B-46A3-9545-DE924E99ED4A}" type="datetime1">
              <a:rPr lang="en-GB" noProof="0" smtClean="0"/>
              <a:t>02/07/2023</a:t>
            </a:fld>
            <a:endParaRPr lang="en-GB" noProof="0" dirty="0"/>
          </a:p>
        </p:txBody>
      </p:sp>
      <p:sp>
        <p:nvSpPr>
          <p:cNvPr id="5" name="Footer Placeholder 4"/>
          <p:cNvSpPr>
            <a:spLocks noGrp="1"/>
          </p:cNvSpPr>
          <p:nvPr>
            <p:ph type="ftr" sz="quarter" idx="11"/>
          </p:nvPr>
        </p:nvSpPr>
        <p:spPr/>
        <p:txBody>
          <a:bodyPr/>
          <a:lstStyle/>
          <a:p>
            <a:pPr rtl="0"/>
            <a:r>
              <a:rPr lang="en-GB" noProof="0"/>
              <a:t>Add a footer</a:t>
            </a:r>
            <a:endParaRPr lang="en-GB" noProof="0" dirty="0"/>
          </a:p>
        </p:txBody>
      </p:sp>
      <p:sp>
        <p:nvSpPr>
          <p:cNvPr id="6" name="Slide Number Placeholder 5"/>
          <p:cNvSpPr>
            <a:spLocks noGrp="1"/>
          </p:cNvSpPr>
          <p:nvPr>
            <p:ph type="sldNum" sz="quarter" idx="12"/>
          </p:nvPr>
        </p:nvSpPr>
        <p:spPr/>
        <p:txBody>
          <a:bodyPr/>
          <a:lstStyle/>
          <a:p>
            <a:pPr rtl="0"/>
            <a:fld id="{E31375A4-56A4-47D6-9801-1991572033F7}" type="slidenum">
              <a:rPr lang="en-GB" noProof="0" smtClean="0"/>
              <a:t>‹#›</a:t>
            </a:fld>
            <a:endParaRPr lang="en-GB" noProof="0" dirty="0"/>
          </a:p>
        </p:txBody>
      </p:sp>
    </p:spTree>
    <p:extLst>
      <p:ext uri="{BB962C8B-B14F-4D97-AF65-F5344CB8AC3E}">
        <p14:creationId xmlns:p14="http://schemas.microsoft.com/office/powerpoint/2010/main" val="196544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Title Slide with Pictures">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4800600"/>
            <a:ext cx="12192000" cy="20574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 name="Title 1"/>
          <p:cNvSpPr>
            <a:spLocks noGrp="1"/>
          </p:cNvSpPr>
          <p:nvPr>
            <p:ph type="ctrTitle"/>
          </p:nvPr>
        </p:nvSpPr>
        <p:spPr>
          <a:xfrm>
            <a:off x="533400" y="5084483"/>
            <a:ext cx="11125200" cy="914400"/>
          </a:xfrm>
        </p:spPr>
        <p:txBody>
          <a:bodyPr rtlCol="0" anchor="b">
            <a:normAutofit/>
          </a:bodyPr>
          <a:lstStyle>
            <a:lvl1pPr algn="ctr">
              <a:defRPr sz="4400" spc="-50" baseline="0">
                <a:solidFill>
                  <a:schemeClr val="bg1"/>
                </a:solidFill>
              </a:defRPr>
            </a:lvl1pPr>
          </a:lstStyle>
          <a:p>
            <a:pPr rtl="0"/>
            <a:r>
              <a:rPr lang="en-US" noProof="0"/>
              <a:t>Click to edit Master title style</a:t>
            </a:r>
            <a:endParaRPr lang="en-GB" noProof="0" dirty="0"/>
          </a:p>
        </p:txBody>
      </p:sp>
      <p:sp>
        <p:nvSpPr>
          <p:cNvPr id="9" name="Picture Placeholder 2" descr="An empty placeholder to add an image. Click on the placeholder and select the image that you wish to add"/>
          <p:cNvSpPr>
            <a:spLocks noGrp="1"/>
          </p:cNvSpPr>
          <p:nvPr>
            <p:ph type="pic" idx="10"/>
          </p:nvPr>
        </p:nvSpPr>
        <p:spPr>
          <a:xfrm>
            <a:off x="1" y="1"/>
            <a:ext cx="4023360" cy="4745736"/>
          </a:xfrm>
        </p:spPr>
        <p:txBody>
          <a:bodyPr tIns="457200"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noProof="0"/>
              <a:t>Click icon to add picture</a:t>
            </a:r>
            <a:endParaRPr lang="en-GB" noProof="0" dirty="0"/>
          </a:p>
        </p:txBody>
      </p:sp>
      <p:sp>
        <p:nvSpPr>
          <p:cNvPr id="13" name="Picture Placeholder 2" descr="An empty placeholder to add an image. Click on the placeholder and select the image that you wish to add"/>
          <p:cNvSpPr>
            <a:spLocks noGrp="1"/>
          </p:cNvSpPr>
          <p:nvPr>
            <p:ph type="pic" idx="11"/>
          </p:nvPr>
        </p:nvSpPr>
        <p:spPr>
          <a:xfrm>
            <a:off x="4084320" y="1"/>
            <a:ext cx="4023360" cy="4745736"/>
          </a:xfrm>
        </p:spPr>
        <p:txBody>
          <a:bodyPr tIns="457200"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noProof="0"/>
              <a:t>Click icon to add picture</a:t>
            </a:r>
            <a:endParaRPr lang="en-GB" noProof="0" dirty="0"/>
          </a:p>
        </p:txBody>
      </p:sp>
      <p:sp>
        <p:nvSpPr>
          <p:cNvPr id="14" name="Picture Placeholder 2" descr="An empty placeholder to add an image. Click on the placeholder and select the image that you wish to add"/>
          <p:cNvSpPr>
            <a:spLocks noGrp="1"/>
          </p:cNvSpPr>
          <p:nvPr>
            <p:ph type="pic" idx="12"/>
          </p:nvPr>
        </p:nvSpPr>
        <p:spPr>
          <a:xfrm>
            <a:off x="8168640" y="1"/>
            <a:ext cx="4023360" cy="4745736"/>
          </a:xfrm>
        </p:spPr>
        <p:txBody>
          <a:bodyPr tIns="457200"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noProof="0"/>
              <a:t>Click icon to add picture</a:t>
            </a:r>
            <a:endParaRPr lang="en-GB" noProof="0" dirty="0"/>
          </a:p>
        </p:txBody>
      </p:sp>
      <p:sp>
        <p:nvSpPr>
          <p:cNvPr id="3" name="Subtitle 2"/>
          <p:cNvSpPr>
            <a:spLocks noGrp="1"/>
          </p:cNvSpPr>
          <p:nvPr>
            <p:ph type="subTitle" idx="1"/>
          </p:nvPr>
        </p:nvSpPr>
        <p:spPr>
          <a:xfrm>
            <a:off x="533400" y="6043123"/>
            <a:ext cx="11125200" cy="571500"/>
          </a:xfrm>
        </p:spPr>
        <p:txBody>
          <a:bodyPr rtlCol="0">
            <a:normAutofit/>
          </a:bodyPr>
          <a:lstStyle>
            <a:lvl1pPr marL="0" indent="0" algn="ctr">
              <a:spcBef>
                <a:spcPts val="0"/>
              </a:spcBef>
              <a:buNone/>
              <a:defRPr sz="2000" cap="all"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dirty="0"/>
          </a:p>
        </p:txBody>
      </p:sp>
    </p:spTree>
    <p:extLst>
      <p:ext uri="{BB962C8B-B14F-4D97-AF65-F5344CB8AC3E}">
        <p14:creationId xmlns:p14="http://schemas.microsoft.com/office/powerpoint/2010/main" val="292148946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51812" y="1672934"/>
            <a:ext cx="3506788" cy="2880360"/>
          </a:xfrm>
        </p:spPr>
        <p:txBody>
          <a:bodyPr rtlCol="0" anchor="b">
            <a:normAutofit/>
          </a:bodyPr>
          <a:lstStyle>
            <a:lvl1pPr>
              <a:defRPr sz="3000"/>
            </a:lvl1pPr>
          </a:lstStyle>
          <a:p>
            <a:pPr rtl="0"/>
            <a:r>
              <a:rPr lang="en-US" noProof="0"/>
              <a:t>Click to edit Master title style</a:t>
            </a:r>
            <a:endParaRPr lang="en-GB" noProof="0" dirty="0"/>
          </a:p>
        </p:txBody>
      </p:sp>
      <p:sp>
        <p:nvSpPr>
          <p:cNvPr id="3" name="Content Placeholder 2"/>
          <p:cNvSpPr>
            <a:spLocks noGrp="1"/>
          </p:cNvSpPr>
          <p:nvPr>
            <p:ph idx="1"/>
          </p:nvPr>
        </p:nvSpPr>
        <p:spPr>
          <a:xfrm>
            <a:off x="530352" y="457200"/>
            <a:ext cx="7242111" cy="57150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4" name="Text Placeholder 3"/>
          <p:cNvSpPr>
            <a:spLocks noGrp="1"/>
          </p:cNvSpPr>
          <p:nvPr>
            <p:ph type="body" sz="half" idx="2"/>
          </p:nvPr>
        </p:nvSpPr>
        <p:spPr>
          <a:xfrm>
            <a:off x="8151812" y="4590288"/>
            <a:ext cx="3514564" cy="1581912"/>
          </a:xfrm>
        </p:spPr>
        <p:txBody>
          <a:bodyPr rtlCol="0"/>
          <a:lstStyle>
            <a:lvl1pPr marL="0" indent="0">
              <a:spcBef>
                <a:spcPts val="8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
        <p:nvSpPr>
          <p:cNvPr id="6" name="Footer Placeholder 5"/>
          <p:cNvSpPr>
            <a:spLocks noGrp="1"/>
          </p:cNvSpPr>
          <p:nvPr>
            <p:ph type="ftr" sz="quarter" idx="11"/>
          </p:nvPr>
        </p:nvSpPr>
        <p:spPr/>
        <p:txBody>
          <a:bodyPr rtlCol="0"/>
          <a:lstStyle/>
          <a:p>
            <a:pPr rtl="0"/>
            <a:r>
              <a:rPr lang="en-GB" noProof="0" dirty="0"/>
              <a:t>Add a footer</a:t>
            </a:r>
          </a:p>
        </p:txBody>
      </p:sp>
      <p:sp>
        <p:nvSpPr>
          <p:cNvPr id="5" name="Date Placeholder 4"/>
          <p:cNvSpPr>
            <a:spLocks noGrp="1"/>
          </p:cNvSpPr>
          <p:nvPr>
            <p:ph type="dt" sz="half" idx="10"/>
          </p:nvPr>
        </p:nvSpPr>
        <p:spPr/>
        <p:txBody>
          <a:bodyPr rtlCol="0"/>
          <a:lstStyle/>
          <a:p>
            <a:pPr rtl="0"/>
            <a:fld id="{D37D65EE-CC7E-4C02-8D6D-12356B202B9F}" type="datetime1">
              <a:rPr lang="en-GB" noProof="0" smtClean="0"/>
              <a:t>02/07/2023</a:t>
            </a:fld>
            <a:endParaRPr lang="en-GB" noProof="0" dirty="0"/>
          </a:p>
        </p:txBody>
      </p:sp>
      <p:sp>
        <p:nvSpPr>
          <p:cNvPr id="7" name="Slide Number Placeholder 6"/>
          <p:cNvSpPr>
            <a:spLocks noGrp="1"/>
          </p:cNvSpPr>
          <p:nvPr>
            <p:ph type="sldNum" sz="quarter" idx="12"/>
          </p:nvPr>
        </p:nvSpPr>
        <p:spPr/>
        <p:txBody>
          <a:bodyPr rtlCol="0"/>
          <a:lstStyle/>
          <a:p>
            <a:pPr rtl="0"/>
            <a:fld id="{E31375A4-56A4-47D6-9801-1991572033F7}" type="slidenum">
              <a:rPr lang="en-GB" noProof="0" smtClean="0"/>
              <a:t>‹#›</a:t>
            </a:fld>
            <a:endParaRPr lang="en-GB" noProof="0" dirty="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rtl="0"/>
            <a:fld id="{8FE6BCE8-7FDD-426F-B53B-55B3A248EC0F}" type="datetime1">
              <a:rPr lang="en-GB" noProof="0" smtClean="0"/>
              <a:t>02/07/2023</a:t>
            </a:fld>
            <a:endParaRPr lang="en-GB" noProof="0" dirty="0"/>
          </a:p>
        </p:txBody>
      </p:sp>
      <p:sp>
        <p:nvSpPr>
          <p:cNvPr id="5" name="Footer Placeholder 4"/>
          <p:cNvSpPr>
            <a:spLocks noGrp="1"/>
          </p:cNvSpPr>
          <p:nvPr>
            <p:ph type="ftr" sz="quarter" idx="11"/>
          </p:nvPr>
        </p:nvSpPr>
        <p:spPr/>
        <p:txBody>
          <a:bodyPr/>
          <a:lstStyle/>
          <a:p>
            <a:pPr rtl="0"/>
            <a:r>
              <a:rPr lang="en-GB" noProof="0"/>
              <a:t>Add a footer</a:t>
            </a:r>
            <a:endParaRPr lang="en-GB" noProof="0" dirty="0"/>
          </a:p>
        </p:txBody>
      </p:sp>
      <p:sp>
        <p:nvSpPr>
          <p:cNvPr id="6" name="Slide Number Placeholder 5"/>
          <p:cNvSpPr>
            <a:spLocks noGrp="1"/>
          </p:cNvSpPr>
          <p:nvPr>
            <p:ph type="sldNum" sz="quarter" idx="12"/>
          </p:nvPr>
        </p:nvSpPr>
        <p:spPr/>
        <p:txBody>
          <a:bodyPr/>
          <a:lstStyle/>
          <a:p>
            <a:pPr rtl="0"/>
            <a:fld id="{E31375A4-56A4-47D6-9801-1991572033F7}" type="slidenum">
              <a:rPr lang="en-GB" noProof="0" smtClean="0"/>
              <a:t>‹#›</a:t>
            </a:fld>
            <a:endParaRPr lang="en-GB" noProof="0" dirty="0"/>
          </a:p>
        </p:txBody>
      </p:sp>
    </p:spTree>
    <p:extLst>
      <p:ext uri="{BB962C8B-B14F-4D97-AF65-F5344CB8AC3E}">
        <p14:creationId xmlns:p14="http://schemas.microsoft.com/office/powerpoint/2010/main" val="3032501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1_Picture with Caption">
    <p:spTree>
      <p:nvGrpSpPr>
        <p:cNvPr id="1" name=""/>
        <p:cNvGrpSpPr/>
        <p:nvPr/>
      </p:nvGrpSpPr>
      <p:grpSpPr>
        <a:xfrm>
          <a:off x="0" y="0"/>
          <a:ext cx="0" cy="0"/>
          <a:chOff x="0" y="0"/>
          <a:chExt cx="0" cy="0"/>
        </a:xfrm>
      </p:grpSpPr>
      <p:sp>
        <p:nvSpPr>
          <p:cNvPr id="8" name="Rectangle 7"/>
          <p:cNvSpPr/>
          <p:nvPr userDrawn="1"/>
        </p:nvSpPr>
        <p:spPr>
          <a:xfrm>
            <a:off x="8153400" y="0"/>
            <a:ext cx="40386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 name="Title 1"/>
          <p:cNvSpPr>
            <a:spLocks noGrp="1"/>
          </p:cNvSpPr>
          <p:nvPr>
            <p:ph type="title"/>
          </p:nvPr>
        </p:nvSpPr>
        <p:spPr>
          <a:xfrm>
            <a:off x="8532813" y="1683327"/>
            <a:ext cx="3125787" cy="2877260"/>
          </a:xfrm>
        </p:spPr>
        <p:txBody>
          <a:bodyPr rtlCol="0" anchor="b">
            <a:normAutofit/>
          </a:bodyPr>
          <a:lstStyle>
            <a:lvl1pPr>
              <a:defRPr sz="3000">
                <a:solidFill>
                  <a:schemeClr val="bg1"/>
                </a:solidFill>
              </a:defRPr>
            </a:lvl1pPr>
          </a:lstStyle>
          <a:p>
            <a:pPr rtl="0"/>
            <a:r>
              <a:rPr lang="en-US" noProof="0"/>
              <a:t>Click to edit Master title style</a:t>
            </a:r>
            <a:endParaRPr lang="en-GB" noProof="0" dirty="0"/>
          </a:p>
        </p:txBody>
      </p:sp>
      <p:sp>
        <p:nvSpPr>
          <p:cNvPr id="6" name="Picture Placeholder 2" descr="An empty placeholder to add an image. Click on the placeholder and select the image that you wish to add"/>
          <p:cNvSpPr>
            <a:spLocks noGrp="1"/>
          </p:cNvSpPr>
          <p:nvPr>
            <p:ph type="pic" idx="1"/>
          </p:nvPr>
        </p:nvSpPr>
        <p:spPr>
          <a:xfrm>
            <a:off x="0" y="0"/>
            <a:ext cx="8101584" cy="6857999"/>
          </a:xfrm>
        </p:spPr>
        <p:txBody>
          <a:bodyPr tIns="457200"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noProof="0"/>
              <a:t>Click icon to add picture</a:t>
            </a:r>
            <a:endParaRPr lang="en-GB" noProof="0" dirty="0"/>
          </a:p>
        </p:txBody>
      </p:sp>
      <p:sp>
        <p:nvSpPr>
          <p:cNvPr id="4" name="Text Placeholder 3"/>
          <p:cNvSpPr>
            <a:spLocks noGrp="1"/>
          </p:cNvSpPr>
          <p:nvPr>
            <p:ph type="body" sz="half" idx="2"/>
          </p:nvPr>
        </p:nvSpPr>
        <p:spPr>
          <a:xfrm>
            <a:off x="8532813" y="4591761"/>
            <a:ext cx="3125787" cy="1580440"/>
          </a:xfrm>
        </p:spPr>
        <p:txBody>
          <a:bodyPr rtlCol="0"/>
          <a:lstStyle>
            <a:lvl1pPr marL="0" indent="0">
              <a:spcBef>
                <a:spcPts val="8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rtl="0"/>
            <a:fld id="{F2E7A9F9-586E-4325-A1D1-D543170C8335}" type="datetime1">
              <a:rPr lang="en-GB" noProof="0" smtClean="0"/>
              <a:t>02/07/2023</a:t>
            </a:fld>
            <a:endParaRPr lang="en-GB" noProof="0" dirty="0"/>
          </a:p>
        </p:txBody>
      </p:sp>
      <p:sp>
        <p:nvSpPr>
          <p:cNvPr id="5" name="Footer Placeholder 4"/>
          <p:cNvSpPr>
            <a:spLocks noGrp="1"/>
          </p:cNvSpPr>
          <p:nvPr>
            <p:ph type="ftr" sz="quarter" idx="11"/>
          </p:nvPr>
        </p:nvSpPr>
        <p:spPr/>
        <p:txBody>
          <a:bodyPr/>
          <a:lstStyle/>
          <a:p>
            <a:pPr rtl="0"/>
            <a:r>
              <a:rPr lang="en-GB" noProof="0"/>
              <a:t>Add a footer</a:t>
            </a:r>
            <a:endParaRPr lang="en-GB" noProof="0" dirty="0"/>
          </a:p>
        </p:txBody>
      </p:sp>
      <p:sp>
        <p:nvSpPr>
          <p:cNvPr id="6" name="Slide Number Placeholder 5"/>
          <p:cNvSpPr>
            <a:spLocks noGrp="1"/>
          </p:cNvSpPr>
          <p:nvPr>
            <p:ph type="sldNum" sz="quarter" idx="12"/>
          </p:nvPr>
        </p:nvSpPr>
        <p:spPr/>
        <p:txBody>
          <a:bodyPr/>
          <a:lstStyle/>
          <a:p>
            <a:pPr rtl="0"/>
            <a:fld id="{E31375A4-56A4-47D6-9801-1991572033F7}" type="slidenum">
              <a:rPr lang="en-GB" noProof="0" smtClean="0"/>
              <a:pPr/>
              <a:t>‹#›</a:t>
            </a:fld>
            <a:endParaRPr lang="en-GB" noProof="0" dirty="0"/>
          </a:p>
        </p:txBody>
      </p:sp>
    </p:spTree>
    <p:extLst>
      <p:ext uri="{BB962C8B-B14F-4D97-AF65-F5344CB8AC3E}">
        <p14:creationId xmlns:p14="http://schemas.microsoft.com/office/powerpoint/2010/main" val="191048666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rtl="0"/>
            <a:fld id="{F33B972F-277A-4D31-BF8B-C348B9CCB24E}" type="datetime1">
              <a:rPr lang="en-GB" noProof="0" smtClean="0"/>
              <a:t>02/07/2023</a:t>
            </a:fld>
            <a:endParaRPr lang="en-GB" noProof="0" dirty="0"/>
          </a:p>
        </p:txBody>
      </p:sp>
      <p:sp>
        <p:nvSpPr>
          <p:cNvPr id="6" name="Footer Placeholder 5"/>
          <p:cNvSpPr>
            <a:spLocks noGrp="1"/>
          </p:cNvSpPr>
          <p:nvPr>
            <p:ph type="ftr" sz="quarter" idx="11"/>
          </p:nvPr>
        </p:nvSpPr>
        <p:spPr/>
        <p:txBody>
          <a:bodyPr/>
          <a:lstStyle/>
          <a:p>
            <a:pPr rtl="0"/>
            <a:r>
              <a:rPr lang="en-GB" noProof="0"/>
              <a:t>Add a footer</a:t>
            </a:r>
            <a:endParaRPr lang="en-GB" noProof="0" dirty="0"/>
          </a:p>
        </p:txBody>
      </p:sp>
      <p:sp>
        <p:nvSpPr>
          <p:cNvPr id="7" name="Slide Number Placeholder 6"/>
          <p:cNvSpPr>
            <a:spLocks noGrp="1"/>
          </p:cNvSpPr>
          <p:nvPr>
            <p:ph type="sldNum" sz="quarter" idx="12"/>
          </p:nvPr>
        </p:nvSpPr>
        <p:spPr/>
        <p:txBody>
          <a:bodyPr/>
          <a:lstStyle/>
          <a:p>
            <a:pPr rtl="0"/>
            <a:fld id="{E31375A4-56A4-47D6-9801-1991572033F7}" type="slidenum">
              <a:rPr lang="en-GB" noProof="0" smtClean="0"/>
              <a:t>‹#›</a:t>
            </a:fld>
            <a:endParaRPr lang="en-GB" noProof="0" dirty="0"/>
          </a:p>
        </p:txBody>
      </p:sp>
    </p:spTree>
    <p:extLst>
      <p:ext uri="{BB962C8B-B14F-4D97-AF65-F5344CB8AC3E}">
        <p14:creationId xmlns:p14="http://schemas.microsoft.com/office/powerpoint/2010/main" val="2380045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rtl="0"/>
            <a:fld id="{F8ED9485-6343-4C2C-A543-BFCF5D4CF942}" type="datetime1">
              <a:rPr lang="en-GB" noProof="0" smtClean="0"/>
              <a:t>02/07/2023</a:t>
            </a:fld>
            <a:endParaRPr lang="en-GB" noProof="0" dirty="0"/>
          </a:p>
        </p:txBody>
      </p:sp>
      <p:sp>
        <p:nvSpPr>
          <p:cNvPr id="8" name="Footer Placeholder 7"/>
          <p:cNvSpPr>
            <a:spLocks noGrp="1"/>
          </p:cNvSpPr>
          <p:nvPr>
            <p:ph type="ftr" sz="quarter" idx="11"/>
          </p:nvPr>
        </p:nvSpPr>
        <p:spPr/>
        <p:txBody>
          <a:bodyPr/>
          <a:lstStyle/>
          <a:p>
            <a:pPr rtl="0"/>
            <a:r>
              <a:rPr lang="en-GB" noProof="0"/>
              <a:t>Add a footer</a:t>
            </a:r>
            <a:endParaRPr lang="en-GB" noProof="0" dirty="0"/>
          </a:p>
        </p:txBody>
      </p:sp>
      <p:sp>
        <p:nvSpPr>
          <p:cNvPr id="9" name="Slide Number Placeholder 8"/>
          <p:cNvSpPr>
            <a:spLocks noGrp="1"/>
          </p:cNvSpPr>
          <p:nvPr>
            <p:ph type="sldNum" sz="quarter" idx="12"/>
          </p:nvPr>
        </p:nvSpPr>
        <p:spPr/>
        <p:txBody>
          <a:bodyPr/>
          <a:lstStyle/>
          <a:p>
            <a:pPr rtl="0"/>
            <a:fld id="{E31375A4-56A4-47D6-9801-1991572033F7}" type="slidenum">
              <a:rPr lang="en-GB" noProof="0" smtClean="0"/>
              <a:t>‹#›</a:t>
            </a:fld>
            <a:endParaRPr lang="en-GB" noProof="0" dirty="0"/>
          </a:p>
        </p:txBody>
      </p:sp>
    </p:spTree>
    <p:extLst>
      <p:ext uri="{BB962C8B-B14F-4D97-AF65-F5344CB8AC3E}">
        <p14:creationId xmlns:p14="http://schemas.microsoft.com/office/powerpoint/2010/main" val="1115517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rtl="0"/>
            <a:fld id="{65129D19-7C21-4F3C-AA17-AC93B631D727}" type="datetime1">
              <a:rPr lang="en-GB" noProof="0" smtClean="0"/>
              <a:t>02/07/2023</a:t>
            </a:fld>
            <a:endParaRPr lang="en-GB" noProof="0" dirty="0"/>
          </a:p>
        </p:txBody>
      </p:sp>
      <p:sp>
        <p:nvSpPr>
          <p:cNvPr id="4" name="Footer Placeholder 3"/>
          <p:cNvSpPr>
            <a:spLocks noGrp="1"/>
          </p:cNvSpPr>
          <p:nvPr>
            <p:ph type="ftr" sz="quarter" idx="11"/>
          </p:nvPr>
        </p:nvSpPr>
        <p:spPr/>
        <p:txBody>
          <a:bodyPr/>
          <a:lstStyle/>
          <a:p>
            <a:pPr rtl="0"/>
            <a:r>
              <a:rPr lang="en-GB" noProof="0"/>
              <a:t>Add a footer</a:t>
            </a:r>
            <a:endParaRPr lang="en-GB" noProof="0" dirty="0"/>
          </a:p>
        </p:txBody>
      </p:sp>
      <p:sp>
        <p:nvSpPr>
          <p:cNvPr id="5" name="Slide Number Placeholder 4"/>
          <p:cNvSpPr>
            <a:spLocks noGrp="1"/>
          </p:cNvSpPr>
          <p:nvPr>
            <p:ph type="sldNum" sz="quarter" idx="12"/>
          </p:nvPr>
        </p:nvSpPr>
        <p:spPr/>
        <p:txBody>
          <a:bodyPr/>
          <a:lstStyle/>
          <a:p>
            <a:pPr rtl="0"/>
            <a:fld id="{E31375A4-56A4-47D6-9801-1991572033F7}" type="slidenum">
              <a:rPr lang="en-GB" noProof="0" smtClean="0"/>
              <a:t>‹#›</a:t>
            </a:fld>
            <a:endParaRPr lang="en-GB" noProof="0" dirty="0"/>
          </a:p>
        </p:txBody>
      </p:sp>
    </p:spTree>
    <p:extLst>
      <p:ext uri="{BB962C8B-B14F-4D97-AF65-F5344CB8AC3E}">
        <p14:creationId xmlns:p14="http://schemas.microsoft.com/office/powerpoint/2010/main" val="2535842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782112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rtl="0"/>
            <a:fld id="{D37D65EE-CC7E-4C02-8D6D-12356B202B9F}" type="datetime1">
              <a:rPr lang="en-GB" noProof="0" smtClean="0"/>
              <a:t>02/07/2023</a:t>
            </a:fld>
            <a:endParaRPr lang="en-GB" noProof="0" dirty="0"/>
          </a:p>
        </p:txBody>
      </p:sp>
      <p:sp>
        <p:nvSpPr>
          <p:cNvPr id="6" name="Footer Placeholder 5"/>
          <p:cNvSpPr>
            <a:spLocks noGrp="1"/>
          </p:cNvSpPr>
          <p:nvPr>
            <p:ph type="ftr" sz="quarter" idx="11"/>
          </p:nvPr>
        </p:nvSpPr>
        <p:spPr/>
        <p:txBody>
          <a:bodyPr/>
          <a:lstStyle/>
          <a:p>
            <a:pPr rtl="0"/>
            <a:r>
              <a:rPr lang="en-GB" noProof="0"/>
              <a:t>Add a footer</a:t>
            </a:r>
            <a:endParaRPr lang="en-GB" noProof="0" dirty="0"/>
          </a:p>
        </p:txBody>
      </p:sp>
      <p:sp>
        <p:nvSpPr>
          <p:cNvPr id="7" name="Slide Number Placeholder 6"/>
          <p:cNvSpPr>
            <a:spLocks noGrp="1"/>
          </p:cNvSpPr>
          <p:nvPr>
            <p:ph type="sldNum" sz="quarter" idx="12"/>
          </p:nvPr>
        </p:nvSpPr>
        <p:spPr/>
        <p:txBody>
          <a:bodyPr/>
          <a:lstStyle/>
          <a:p>
            <a:pPr rtl="0"/>
            <a:fld id="{E31375A4-56A4-47D6-9801-1991572033F7}" type="slidenum">
              <a:rPr lang="en-GB" noProof="0" smtClean="0"/>
              <a:t>‹#›</a:t>
            </a:fld>
            <a:endParaRPr lang="en-GB" noProof="0" dirty="0"/>
          </a:p>
        </p:txBody>
      </p:sp>
    </p:spTree>
    <p:extLst>
      <p:ext uri="{BB962C8B-B14F-4D97-AF65-F5344CB8AC3E}">
        <p14:creationId xmlns:p14="http://schemas.microsoft.com/office/powerpoint/2010/main" val="4223740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8" name="Rectangle 7">
            <a:extLst>
              <a:ext uri="{FF2B5EF4-FFF2-40B4-BE49-F238E27FC236}">
                <a16:creationId xmlns:a16="http://schemas.microsoft.com/office/drawing/2014/main" id="{02F47B77-A199-5D12-68B0-1B1A2D92C30B}"/>
              </a:ext>
            </a:extLst>
          </p:cNvPr>
          <p:cNvSpPr/>
          <p:nvPr userDrawn="1"/>
        </p:nvSpPr>
        <p:spPr>
          <a:xfrm>
            <a:off x="8153400" y="0"/>
            <a:ext cx="40386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Tree>
    <p:extLst>
      <p:ext uri="{BB962C8B-B14F-4D97-AF65-F5344CB8AC3E}">
        <p14:creationId xmlns:p14="http://schemas.microsoft.com/office/powerpoint/2010/main" val="1303376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rtl="0"/>
            <a:fld id="{F2E7A9F9-586E-4325-A1D1-D543170C8335}" type="datetime1">
              <a:rPr lang="en-GB" noProof="0" smtClean="0"/>
              <a:t>02/07/2023</a:t>
            </a:fld>
            <a:endParaRPr lang="en-GB" noProof="0"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pPr rtl="0"/>
            <a:r>
              <a:rPr lang="en-GB" noProof="0"/>
              <a:t>Add a footer</a:t>
            </a:r>
            <a:endParaRPr lang="en-GB" noProof="0"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rtl="0"/>
            <a:fld id="{E31375A4-56A4-47D6-9801-1991572033F7}" type="slidenum">
              <a:rPr lang="en-GB" noProof="0" smtClean="0"/>
              <a:pPr/>
              <a:t>‹#›</a:t>
            </a:fld>
            <a:endParaRPr lang="en-GB" noProof="0" dirty="0"/>
          </a:p>
        </p:txBody>
      </p:sp>
      <p:sp>
        <p:nvSpPr>
          <p:cNvPr id="48" name="Rectangle 47">
            <a:extLst>
              <a:ext uri="{FF2B5EF4-FFF2-40B4-BE49-F238E27FC236}">
                <a16:creationId xmlns:a16="http://schemas.microsoft.com/office/drawing/2014/main" id="{EB4E1F57-A7FD-3C0E-60DA-1304EBED4717}"/>
              </a:ext>
            </a:extLst>
          </p:cNvPr>
          <p:cNvSpPr/>
          <p:nvPr userDrawn="1"/>
        </p:nvSpPr>
        <p:spPr>
          <a:xfrm>
            <a:off x="0" y="6583680"/>
            <a:ext cx="12192000" cy="27432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Tree>
    <p:extLst>
      <p:ext uri="{BB962C8B-B14F-4D97-AF65-F5344CB8AC3E}">
        <p14:creationId xmlns:p14="http://schemas.microsoft.com/office/powerpoint/2010/main" val="833070248"/>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56" r:id="rId19"/>
    <p:sldLayoutId id="2147483657" r:id="rId2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8.xml"/><Relationship Id="rId5" Type="http://schemas.openxmlformats.org/officeDocument/2006/relationships/image" Target="../media/image18.jpe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19.jpe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9.xml"/><Relationship Id="rId5" Type="http://schemas.openxmlformats.org/officeDocument/2006/relationships/image" Target="../media/image6.jpe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hyperlink" Target="https://www.kaggle.com/datasets/jruvika/fake-news-detection?select=data.csv" TargetMode="Externa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8.jp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13.jpg"/><Relationship Id="rId5" Type="http://schemas.openxmlformats.org/officeDocument/2006/relationships/image" Target="../media/image12.jp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7.jpg"/><Relationship Id="rId4" Type="http://schemas.openxmlformats.org/officeDocument/2006/relationships/image" Target="../media/image16.jp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24" name="Picture 2">
            <a:extLst>
              <a:ext uri="{FF2B5EF4-FFF2-40B4-BE49-F238E27FC236}">
                <a16:creationId xmlns:a16="http://schemas.microsoft.com/office/drawing/2014/main" id="{42A62C1E-C074-4B9F-A126-5A6EB80916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25" name="Group 24">
            <a:extLst>
              <a:ext uri="{FF2B5EF4-FFF2-40B4-BE49-F238E27FC236}">
                <a16:creationId xmlns:a16="http://schemas.microsoft.com/office/drawing/2014/main" id="{AFAAC72B-1468-4A61-818C-9D6740A34B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26" name="Rectangle 5">
              <a:extLst>
                <a:ext uri="{FF2B5EF4-FFF2-40B4-BE49-F238E27FC236}">
                  <a16:creationId xmlns:a16="http://schemas.microsoft.com/office/drawing/2014/main" id="{DE7BA23F-CC7D-4F24-AA5D-87499F59820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7" name="Freeform 6">
              <a:extLst>
                <a:ext uri="{FF2B5EF4-FFF2-40B4-BE49-F238E27FC236}">
                  <a16:creationId xmlns:a16="http://schemas.microsoft.com/office/drawing/2014/main" id="{01DA9AA6-9ED7-44A9-B89A-11D0F25AE2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7">
              <a:extLst>
                <a:ext uri="{FF2B5EF4-FFF2-40B4-BE49-F238E27FC236}">
                  <a16:creationId xmlns:a16="http://schemas.microsoft.com/office/drawing/2014/main" id="{A01F0F80-5D96-4187-B1CF-7B7431005C0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Rectangle 8">
              <a:extLst>
                <a:ext uri="{FF2B5EF4-FFF2-40B4-BE49-F238E27FC236}">
                  <a16:creationId xmlns:a16="http://schemas.microsoft.com/office/drawing/2014/main" id="{91BC74D8-180D-4752-8DB9-505286F1A3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0" name="Freeform 9">
              <a:extLst>
                <a:ext uri="{FF2B5EF4-FFF2-40B4-BE49-F238E27FC236}">
                  <a16:creationId xmlns:a16="http://schemas.microsoft.com/office/drawing/2014/main" id="{2BE69DAC-23FF-40E7-85CE-FBD085B37C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0">
              <a:extLst>
                <a:ext uri="{FF2B5EF4-FFF2-40B4-BE49-F238E27FC236}">
                  <a16:creationId xmlns:a16="http://schemas.microsoft.com/office/drawing/2014/main" id="{382513DE-28E5-4321-8AD8-DFF9A5D882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1">
              <a:extLst>
                <a:ext uri="{FF2B5EF4-FFF2-40B4-BE49-F238E27FC236}">
                  <a16:creationId xmlns:a16="http://schemas.microsoft.com/office/drawing/2014/main" id="{AB55DF4F-428E-4489-BE27-8176420436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12">
              <a:extLst>
                <a:ext uri="{FF2B5EF4-FFF2-40B4-BE49-F238E27FC236}">
                  <a16:creationId xmlns:a16="http://schemas.microsoft.com/office/drawing/2014/main" id="{1B7FA976-0B14-4F79-8941-DE4DBC0214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13">
              <a:extLst>
                <a:ext uri="{FF2B5EF4-FFF2-40B4-BE49-F238E27FC236}">
                  <a16:creationId xmlns:a16="http://schemas.microsoft.com/office/drawing/2014/main" id="{CEFDC5BE-6BCF-4416-9519-1BD9689B7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14">
              <a:extLst>
                <a:ext uri="{FF2B5EF4-FFF2-40B4-BE49-F238E27FC236}">
                  <a16:creationId xmlns:a16="http://schemas.microsoft.com/office/drawing/2014/main" id="{FDB8EB04-E349-4D57-BBB2-92BFE4450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15">
              <a:extLst>
                <a:ext uri="{FF2B5EF4-FFF2-40B4-BE49-F238E27FC236}">
                  <a16:creationId xmlns:a16="http://schemas.microsoft.com/office/drawing/2014/main" id="{7D4FB99B-8938-4DEB-A48C-3BE646BA62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16">
              <a:extLst>
                <a:ext uri="{FF2B5EF4-FFF2-40B4-BE49-F238E27FC236}">
                  <a16:creationId xmlns:a16="http://schemas.microsoft.com/office/drawing/2014/main" id="{668F5E6F-41A9-43EC-993A-5521B263DD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17">
              <a:extLst>
                <a:ext uri="{FF2B5EF4-FFF2-40B4-BE49-F238E27FC236}">
                  <a16:creationId xmlns:a16="http://schemas.microsoft.com/office/drawing/2014/main" id="{5A1F62AA-D053-4902-92FF-68F46F1AE6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18">
              <a:extLst>
                <a:ext uri="{FF2B5EF4-FFF2-40B4-BE49-F238E27FC236}">
                  <a16:creationId xmlns:a16="http://schemas.microsoft.com/office/drawing/2014/main" id="{54B35167-8C7F-4B4F-8237-6D71249CAF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19">
              <a:extLst>
                <a:ext uri="{FF2B5EF4-FFF2-40B4-BE49-F238E27FC236}">
                  <a16:creationId xmlns:a16="http://schemas.microsoft.com/office/drawing/2014/main" id="{5E227694-C57C-4F1D-AF07-8D0EC3F68B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0">
              <a:extLst>
                <a:ext uri="{FF2B5EF4-FFF2-40B4-BE49-F238E27FC236}">
                  <a16:creationId xmlns:a16="http://schemas.microsoft.com/office/drawing/2014/main" id="{5839C01B-00BF-4880-B3D7-88C84DD1AF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1">
              <a:extLst>
                <a:ext uri="{FF2B5EF4-FFF2-40B4-BE49-F238E27FC236}">
                  <a16:creationId xmlns:a16="http://schemas.microsoft.com/office/drawing/2014/main" id="{66C6C7C1-7ACD-4545-BA06-5379AA3CCF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22">
              <a:extLst>
                <a:ext uri="{FF2B5EF4-FFF2-40B4-BE49-F238E27FC236}">
                  <a16:creationId xmlns:a16="http://schemas.microsoft.com/office/drawing/2014/main" id="{28491955-6EBA-4E18-A945-B932BF040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23">
              <a:extLst>
                <a:ext uri="{FF2B5EF4-FFF2-40B4-BE49-F238E27FC236}">
                  <a16:creationId xmlns:a16="http://schemas.microsoft.com/office/drawing/2014/main" id="{75E5F549-BC29-4753-AFF3-51A22F9530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24">
              <a:extLst>
                <a:ext uri="{FF2B5EF4-FFF2-40B4-BE49-F238E27FC236}">
                  <a16:creationId xmlns:a16="http://schemas.microsoft.com/office/drawing/2014/main" id="{843F9AF2-0061-417E-A0DD-D7C445484E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25">
              <a:extLst>
                <a:ext uri="{FF2B5EF4-FFF2-40B4-BE49-F238E27FC236}">
                  <a16:creationId xmlns:a16="http://schemas.microsoft.com/office/drawing/2014/main" id="{441782E9-AB6A-4CF3-9891-3296C9F46D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26">
              <a:extLst>
                <a:ext uri="{FF2B5EF4-FFF2-40B4-BE49-F238E27FC236}">
                  <a16:creationId xmlns:a16="http://schemas.microsoft.com/office/drawing/2014/main" id="{0011C945-E97D-4B05-AEF3-C4B7E14C1A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27">
              <a:extLst>
                <a:ext uri="{FF2B5EF4-FFF2-40B4-BE49-F238E27FC236}">
                  <a16:creationId xmlns:a16="http://schemas.microsoft.com/office/drawing/2014/main" id="{E027A564-E1CF-4BD2-B2A3-05DFEA1D95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28">
              <a:extLst>
                <a:ext uri="{FF2B5EF4-FFF2-40B4-BE49-F238E27FC236}">
                  <a16:creationId xmlns:a16="http://schemas.microsoft.com/office/drawing/2014/main" id="{3EDB7B30-4D98-4873-83A0-409BFA72526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29">
              <a:extLst>
                <a:ext uri="{FF2B5EF4-FFF2-40B4-BE49-F238E27FC236}">
                  <a16:creationId xmlns:a16="http://schemas.microsoft.com/office/drawing/2014/main" id="{5213EC14-8315-452D-8459-3D37691A38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30">
              <a:extLst>
                <a:ext uri="{FF2B5EF4-FFF2-40B4-BE49-F238E27FC236}">
                  <a16:creationId xmlns:a16="http://schemas.microsoft.com/office/drawing/2014/main" id="{9A398B2F-C37F-4EEA-A23D-51B55F600D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Freeform 31">
              <a:extLst>
                <a:ext uri="{FF2B5EF4-FFF2-40B4-BE49-F238E27FC236}">
                  <a16:creationId xmlns:a16="http://schemas.microsoft.com/office/drawing/2014/main" id="{FA8C1A2E-3302-4D50-BE7D-4A4BDD25E5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3" name="Freeform 32">
              <a:extLst>
                <a:ext uri="{FF2B5EF4-FFF2-40B4-BE49-F238E27FC236}">
                  <a16:creationId xmlns:a16="http://schemas.microsoft.com/office/drawing/2014/main" id="{2B777039-FD88-4624-86A1-2466E07CBC7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4" name="Rectangle 33">
              <a:extLst>
                <a:ext uri="{FF2B5EF4-FFF2-40B4-BE49-F238E27FC236}">
                  <a16:creationId xmlns:a16="http://schemas.microsoft.com/office/drawing/2014/main" id="{F5BBAC42-91EE-4166-AE92-D9B8E93A657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55" name="Freeform 34">
              <a:extLst>
                <a:ext uri="{FF2B5EF4-FFF2-40B4-BE49-F238E27FC236}">
                  <a16:creationId xmlns:a16="http://schemas.microsoft.com/office/drawing/2014/main" id="{C4F2A499-1D75-4098-A69A-46F1BBCDED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6" name="Freeform 35">
              <a:extLst>
                <a:ext uri="{FF2B5EF4-FFF2-40B4-BE49-F238E27FC236}">
                  <a16:creationId xmlns:a16="http://schemas.microsoft.com/office/drawing/2014/main" id="{BEC3B11A-8CD5-49CE-B430-62523671C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7" name="Freeform 36">
              <a:extLst>
                <a:ext uri="{FF2B5EF4-FFF2-40B4-BE49-F238E27FC236}">
                  <a16:creationId xmlns:a16="http://schemas.microsoft.com/office/drawing/2014/main" id="{6DF23043-CE13-4BD7-A5B1-160E54D2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8" name="Freeform 37">
              <a:extLst>
                <a:ext uri="{FF2B5EF4-FFF2-40B4-BE49-F238E27FC236}">
                  <a16:creationId xmlns:a16="http://schemas.microsoft.com/office/drawing/2014/main" id="{855D1673-334D-4ADA-B7A4-3A93ABA0F4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9" name="Freeform 38">
              <a:extLst>
                <a:ext uri="{FF2B5EF4-FFF2-40B4-BE49-F238E27FC236}">
                  <a16:creationId xmlns:a16="http://schemas.microsoft.com/office/drawing/2014/main" id="{A0540102-6F39-4192-B853-36A8304CAE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0" name="Freeform 39">
              <a:extLst>
                <a:ext uri="{FF2B5EF4-FFF2-40B4-BE49-F238E27FC236}">
                  <a16:creationId xmlns:a16="http://schemas.microsoft.com/office/drawing/2014/main" id="{FE7B2F63-B5E0-457B-8BDA-296AF0D6DF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1" name="Freeform 40">
              <a:extLst>
                <a:ext uri="{FF2B5EF4-FFF2-40B4-BE49-F238E27FC236}">
                  <a16:creationId xmlns:a16="http://schemas.microsoft.com/office/drawing/2014/main" id="{8AE74BF9-DD70-4138-AEA2-9E92FA54C3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2" name="Freeform 41">
              <a:extLst>
                <a:ext uri="{FF2B5EF4-FFF2-40B4-BE49-F238E27FC236}">
                  <a16:creationId xmlns:a16="http://schemas.microsoft.com/office/drawing/2014/main" id="{D57F9876-DDD6-4CDB-8CA3-3111229CB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3" name="Freeform 42">
              <a:extLst>
                <a:ext uri="{FF2B5EF4-FFF2-40B4-BE49-F238E27FC236}">
                  <a16:creationId xmlns:a16="http://schemas.microsoft.com/office/drawing/2014/main" id="{D47958BA-B87B-43D9-B93E-988D8F2060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4" name="Freeform 43">
              <a:extLst>
                <a:ext uri="{FF2B5EF4-FFF2-40B4-BE49-F238E27FC236}">
                  <a16:creationId xmlns:a16="http://schemas.microsoft.com/office/drawing/2014/main" id="{6803A143-4A93-479A-859F-BC981C5E75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Freeform 44">
              <a:extLst>
                <a:ext uri="{FF2B5EF4-FFF2-40B4-BE49-F238E27FC236}">
                  <a16:creationId xmlns:a16="http://schemas.microsoft.com/office/drawing/2014/main" id="{5CC5C31E-616F-4351-944F-550BD278E4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6" name="Rectangle 45">
              <a:extLst>
                <a:ext uri="{FF2B5EF4-FFF2-40B4-BE49-F238E27FC236}">
                  <a16:creationId xmlns:a16="http://schemas.microsoft.com/office/drawing/2014/main" id="{E8BB0EFF-C194-4679-AEC8-C6FADD255AB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67" name="Freeform 46">
              <a:extLst>
                <a:ext uri="{FF2B5EF4-FFF2-40B4-BE49-F238E27FC236}">
                  <a16:creationId xmlns:a16="http://schemas.microsoft.com/office/drawing/2014/main" id="{5C5DCB57-D4AE-4565-AC0D-3CADFE7FD1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8" name="Freeform 47">
              <a:extLst>
                <a:ext uri="{FF2B5EF4-FFF2-40B4-BE49-F238E27FC236}">
                  <a16:creationId xmlns:a16="http://schemas.microsoft.com/office/drawing/2014/main" id="{93D5FBB1-89CF-4233-BE4A-80A60AA228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9" name="Freeform 48">
              <a:extLst>
                <a:ext uri="{FF2B5EF4-FFF2-40B4-BE49-F238E27FC236}">
                  <a16:creationId xmlns:a16="http://schemas.microsoft.com/office/drawing/2014/main" id="{159AEC9A-0D77-41B5-847A-9DC41199E2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0" name="Freeform 49">
              <a:extLst>
                <a:ext uri="{FF2B5EF4-FFF2-40B4-BE49-F238E27FC236}">
                  <a16:creationId xmlns:a16="http://schemas.microsoft.com/office/drawing/2014/main" id="{ED3F4044-CEFD-495A-8475-FC1A31C7CAF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1" name="Freeform 50">
              <a:extLst>
                <a:ext uri="{FF2B5EF4-FFF2-40B4-BE49-F238E27FC236}">
                  <a16:creationId xmlns:a16="http://schemas.microsoft.com/office/drawing/2014/main" id="{F757E84F-F23F-433B-AFFC-2458F79580F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2" name="Freeform 51">
              <a:extLst>
                <a:ext uri="{FF2B5EF4-FFF2-40B4-BE49-F238E27FC236}">
                  <a16:creationId xmlns:a16="http://schemas.microsoft.com/office/drawing/2014/main" id="{B5299AC1-77AA-4E3B-9906-E74667C2F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Freeform 52">
              <a:extLst>
                <a:ext uri="{FF2B5EF4-FFF2-40B4-BE49-F238E27FC236}">
                  <a16:creationId xmlns:a16="http://schemas.microsoft.com/office/drawing/2014/main" id="{04ACF07A-AC80-4798-80C1-12A206946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4" name="Freeform 53">
              <a:extLst>
                <a:ext uri="{FF2B5EF4-FFF2-40B4-BE49-F238E27FC236}">
                  <a16:creationId xmlns:a16="http://schemas.microsoft.com/office/drawing/2014/main" id="{26021A8B-6608-47E6-BCA3-604B36A79DA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5" name="Freeform 54">
              <a:extLst>
                <a:ext uri="{FF2B5EF4-FFF2-40B4-BE49-F238E27FC236}">
                  <a16:creationId xmlns:a16="http://schemas.microsoft.com/office/drawing/2014/main" id="{304A353F-3DAA-4EAF-B03C-894303825D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6" name="Freeform 55">
              <a:extLst>
                <a:ext uri="{FF2B5EF4-FFF2-40B4-BE49-F238E27FC236}">
                  <a16:creationId xmlns:a16="http://schemas.microsoft.com/office/drawing/2014/main" id="{41725314-ECC6-43BA-942E-59B57436D9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7" name="Freeform 56">
              <a:extLst>
                <a:ext uri="{FF2B5EF4-FFF2-40B4-BE49-F238E27FC236}">
                  <a16:creationId xmlns:a16="http://schemas.microsoft.com/office/drawing/2014/main" id="{6D630F64-A97A-4544-9770-C7A59B0413B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8" name="Freeform 57">
              <a:extLst>
                <a:ext uri="{FF2B5EF4-FFF2-40B4-BE49-F238E27FC236}">
                  <a16:creationId xmlns:a16="http://schemas.microsoft.com/office/drawing/2014/main" id="{409BC0A2-5953-4975-BDAA-05BC3002D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9" name="Freeform 58">
              <a:extLst>
                <a:ext uri="{FF2B5EF4-FFF2-40B4-BE49-F238E27FC236}">
                  <a16:creationId xmlns:a16="http://schemas.microsoft.com/office/drawing/2014/main" id="{BD1C4CCF-2F20-4FC7-B197-1C6478471A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81" name="Group 80">
            <a:extLst>
              <a:ext uri="{FF2B5EF4-FFF2-40B4-BE49-F238E27FC236}">
                <a16:creationId xmlns:a16="http://schemas.microsoft.com/office/drawing/2014/main" id="{FB29BF4C-3201-4DCE-BAC6-17079E55CA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82" name="Rectangle 81">
              <a:extLst>
                <a:ext uri="{FF2B5EF4-FFF2-40B4-BE49-F238E27FC236}">
                  <a16:creationId xmlns:a16="http://schemas.microsoft.com/office/drawing/2014/main" id="{EBE9BAAA-813B-4263-A769-9A18CC3EF6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3" name="Picture 2">
              <a:extLst>
                <a:ext uri="{FF2B5EF4-FFF2-40B4-BE49-F238E27FC236}">
                  <a16:creationId xmlns:a16="http://schemas.microsoft.com/office/drawing/2014/main" id="{3ACBA94D-D6AE-4900-9AC3-48A50642E215}"/>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pic>
        <p:nvPicPr>
          <p:cNvPr id="18" name="Picture Placeholder 17">
            <a:extLst>
              <a:ext uri="{FF2B5EF4-FFF2-40B4-BE49-F238E27FC236}">
                <a16:creationId xmlns:a16="http://schemas.microsoft.com/office/drawing/2014/main" id="{424CC90D-835F-2213-375A-6C93B47B415E}"/>
              </a:ext>
            </a:extLst>
          </p:cNvPr>
          <p:cNvPicPr>
            <a:picLocks noGrp="1" noChangeAspect="1"/>
          </p:cNvPicPr>
          <p:nvPr>
            <p:ph type="pic" idx="12"/>
          </p:nvPr>
        </p:nvPicPr>
        <p:blipFill>
          <a:blip r:embed="rId5">
            <a:extLst>
              <a:ext uri="{28A0092B-C50C-407E-A947-70E740481C1C}">
                <a14:useLocalDpi xmlns:a14="http://schemas.microsoft.com/office/drawing/2010/main" val="0"/>
              </a:ext>
            </a:extLst>
          </a:blip>
          <a:srcRect l="11807" r="11807"/>
          <a:stretch/>
        </p:blipFill>
        <p:spPr>
          <a:xfrm>
            <a:off x="-5597" y="1"/>
            <a:ext cx="4663440" cy="3427413"/>
          </a:xfrm>
          <a:custGeom>
            <a:avLst/>
            <a:gdLst/>
            <a:ahLst/>
            <a:cxnLst/>
            <a:rect l="l" t="t" r="r" b="b"/>
            <a:pathLst>
              <a:path w="7558541" h="3427413">
                <a:moveTo>
                  <a:pt x="0" y="0"/>
                </a:moveTo>
                <a:lnTo>
                  <a:pt x="7558541" y="0"/>
                </a:lnTo>
                <a:lnTo>
                  <a:pt x="7558541" y="3427413"/>
                </a:lnTo>
                <a:lnTo>
                  <a:pt x="0" y="3427413"/>
                </a:lnTo>
                <a:close/>
              </a:path>
            </a:pathLst>
          </a:custGeom>
        </p:spPr>
      </p:pic>
      <p:grpSp>
        <p:nvGrpSpPr>
          <p:cNvPr id="85" name="Group 84">
            <a:extLst>
              <a:ext uri="{FF2B5EF4-FFF2-40B4-BE49-F238E27FC236}">
                <a16:creationId xmlns:a16="http://schemas.microsoft.com/office/drawing/2014/main" id="{0AB4BB4A-018B-4381-B851-17527C32970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6726"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86" name="Rectangle 5">
              <a:extLst>
                <a:ext uri="{FF2B5EF4-FFF2-40B4-BE49-F238E27FC236}">
                  <a16:creationId xmlns:a16="http://schemas.microsoft.com/office/drawing/2014/main" id="{146317B5-2D24-40C2-AE3B-BFF818EFC6A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87" name="Freeform 6">
              <a:extLst>
                <a:ext uri="{FF2B5EF4-FFF2-40B4-BE49-F238E27FC236}">
                  <a16:creationId xmlns:a16="http://schemas.microsoft.com/office/drawing/2014/main" id="{4C4E189A-8D0D-48AD-ACDE-388ED7A0AA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8" name="Freeform 7">
              <a:extLst>
                <a:ext uri="{FF2B5EF4-FFF2-40B4-BE49-F238E27FC236}">
                  <a16:creationId xmlns:a16="http://schemas.microsoft.com/office/drawing/2014/main" id="{392EF9EF-44FA-47E1-85DF-1971F00130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9" name="Rectangle 8">
              <a:extLst>
                <a:ext uri="{FF2B5EF4-FFF2-40B4-BE49-F238E27FC236}">
                  <a16:creationId xmlns:a16="http://schemas.microsoft.com/office/drawing/2014/main" id="{3952CDDA-8587-4874-A6C7-D1E14F74748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90" name="Freeform 9">
              <a:extLst>
                <a:ext uri="{FF2B5EF4-FFF2-40B4-BE49-F238E27FC236}">
                  <a16:creationId xmlns:a16="http://schemas.microsoft.com/office/drawing/2014/main" id="{08BDD4D8-2B11-48BF-9AC1-97C272F7A2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1" name="Freeform 10">
              <a:extLst>
                <a:ext uri="{FF2B5EF4-FFF2-40B4-BE49-F238E27FC236}">
                  <a16:creationId xmlns:a16="http://schemas.microsoft.com/office/drawing/2014/main" id="{0475C641-E19A-4EE6-BFC1-E128074489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2" name="Freeform 11">
              <a:extLst>
                <a:ext uri="{FF2B5EF4-FFF2-40B4-BE49-F238E27FC236}">
                  <a16:creationId xmlns:a16="http://schemas.microsoft.com/office/drawing/2014/main" id="{488A9F7D-29B5-434F-A322-E383C2C305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3" name="Freeform 12">
              <a:extLst>
                <a:ext uri="{FF2B5EF4-FFF2-40B4-BE49-F238E27FC236}">
                  <a16:creationId xmlns:a16="http://schemas.microsoft.com/office/drawing/2014/main" id="{2D52CE94-617B-40CD-834F-CEB8A23D1C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4" name="Freeform 13">
              <a:extLst>
                <a:ext uri="{FF2B5EF4-FFF2-40B4-BE49-F238E27FC236}">
                  <a16:creationId xmlns:a16="http://schemas.microsoft.com/office/drawing/2014/main" id="{8BDC9DA3-C262-4DC6-A299-38F6727220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5" name="Freeform 14">
              <a:extLst>
                <a:ext uri="{FF2B5EF4-FFF2-40B4-BE49-F238E27FC236}">
                  <a16:creationId xmlns:a16="http://schemas.microsoft.com/office/drawing/2014/main" id="{87C0A5C0-7727-466E-ADB0-1516665C46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6" name="Freeform 15">
              <a:extLst>
                <a:ext uri="{FF2B5EF4-FFF2-40B4-BE49-F238E27FC236}">
                  <a16:creationId xmlns:a16="http://schemas.microsoft.com/office/drawing/2014/main" id="{705714E7-F9D7-48AB-98C1-E431CAC9D73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7" name="Freeform 16">
              <a:extLst>
                <a:ext uri="{FF2B5EF4-FFF2-40B4-BE49-F238E27FC236}">
                  <a16:creationId xmlns:a16="http://schemas.microsoft.com/office/drawing/2014/main" id="{CDCACE1B-0215-494F-B1D3-05E40DF56B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8" name="Freeform 17">
              <a:extLst>
                <a:ext uri="{FF2B5EF4-FFF2-40B4-BE49-F238E27FC236}">
                  <a16:creationId xmlns:a16="http://schemas.microsoft.com/office/drawing/2014/main" id="{92181E2A-A7AA-40BF-8E78-C666C4792B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9" name="Freeform 18">
              <a:extLst>
                <a:ext uri="{FF2B5EF4-FFF2-40B4-BE49-F238E27FC236}">
                  <a16:creationId xmlns:a16="http://schemas.microsoft.com/office/drawing/2014/main" id="{BE1EC7B7-B6D0-4288-9AAA-E7DD25D425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0" name="Freeform 19">
              <a:extLst>
                <a:ext uri="{FF2B5EF4-FFF2-40B4-BE49-F238E27FC236}">
                  <a16:creationId xmlns:a16="http://schemas.microsoft.com/office/drawing/2014/main" id="{46616CF3-CE6D-48D5-8A9E-306D7CD001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1" name="Freeform 20">
              <a:extLst>
                <a:ext uri="{FF2B5EF4-FFF2-40B4-BE49-F238E27FC236}">
                  <a16:creationId xmlns:a16="http://schemas.microsoft.com/office/drawing/2014/main" id="{90127DA0-69B2-4F2D-B4CB-CBBC25D688F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2" name="Freeform 21">
              <a:extLst>
                <a:ext uri="{FF2B5EF4-FFF2-40B4-BE49-F238E27FC236}">
                  <a16:creationId xmlns:a16="http://schemas.microsoft.com/office/drawing/2014/main" id="{1531DA6B-98D5-4E2E-A29D-AD563E8C40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3" name="Freeform 22">
              <a:extLst>
                <a:ext uri="{FF2B5EF4-FFF2-40B4-BE49-F238E27FC236}">
                  <a16:creationId xmlns:a16="http://schemas.microsoft.com/office/drawing/2014/main" id="{1CFCA1C0-69D5-44B3-89DA-92BC753455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4" name="Freeform 23">
              <a:extLst>
                <a:ext uri="{FF2B5EF4-FFF2-40B4-BE49-F238E27FC236}">
                  <a16:creationId xmlns:a16="http://schemas.microsoft.com/office/drawing/2014/main" id="{DEEBEA82-3B81-4D9A-B03F-5BD7C619B2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5" name="Freeform 24">
              <a:extLst>
                <a:ext uri="{FF2B5EF4-FFF2-40B4-BE49-F238E27FC236}">
                  <a16:creationId xmlns:a16="http://schemas.microsoft.com/office/drawing/2014/main" id="{3223D2FB-D948-4B48-AF43-A3D0CDE42F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6" name="Freeform 25">
              <a:extLst>
                <a:ext uri="{FF2B5EF4-FFF2-40B4-BE49-F238E27FC236}">
                  <a16:creationId xmlns:a16="http://schemas.microsoft.com/office/drawing/2014/main" id="{83A19B7D-913B-4C60-AAE4-909975D465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7" name="Freeform 26">
              <a:extLst>
                <a:ext uri="{FF2B5EF4-FFF2-40B4-BE49-F238E27FC236}">
                  <a16:creationId xmlns:a16="http://schemas.microsoft.com/office/drawing/2014/main" id="{178002E6-B279-498C-88A5-24FF4AD7A64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8" name="Freeform 27">
              <a:extLst>
                <a:ext uri="{FF2B5EF4-FFF2-40B4-BE49-F238E27FC236}">
                  <a16:creationId xmlns:a16="http://schemas.microsoft.com/office/drawing/2014/main" id="{83617D69-3A23-466A-96E7-16C0255881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9" name="Freeform 28">
              <a:extLst>
                <a:ext uri="{FF2B5EF4-FFF2-40B4-BE49-F238E27FC236}">
                  <a16:creationId xmlns:a16="http://schemas.microsoft.com/office/drawing/2014/main" id="{99552833-D551-485A-A97B-24082BC48C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0" name="Freeform 29">
              <a:extLst>
                <a:ext uri="{FF2B5EF4-FFF2-40B4-BE49-F238E27FC236}">
                  <a16:creationId xmlns:a16="http://schemas.microsoft.com/office/drawing/2014/main" id="{A32A4706-4D69-4E9A-9F44-4A0D306296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1" name="Freeform 30">
              <a:extLst>
                <a:ext uri="{FF2B5EF4-FFF2-40B4-BE49-F238E27FC236}">
                  <a16:creationId xmlns:a16="http://schemas.microsoft.com/office/drawing/2014/main" id="{EDA07BF0-9537-4FE3-A450-81307FC582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2" name="Freeform 31">
              <a:extLst>
                <a:ext uri="{FF2B5EF4-FFF2-40B4-BE49-F238E27FC236}">
                  <a16:creationId xmlns:a16="http://schemas.microsoft.com/office/drawing/2014/main" id="{AA777279-0522-4EF2-B034-B4F9E1375F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3" name="Freeform 32">
              <a:extLst>
                <a:ext uri="{FF2B5EF4-FFF2-40B4-BE49-F238E27FC236}">
                  <a16:creationId xmlns:a16="http://schemas.microsoft.com/office/drawing/2014/main" id="{37150813-526E-4245-A789-0C978A4F6D1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4" name="Rectangle 33">
              <a:extLst>
                <a:ext uri="{FF2B5EF4-FFF2-40B4-BE49-F238E27FC236}">
                  <a16:creationId xmlns:a16="http://schemas.microsoft.com/office/drawing/2014/main" id="{B49EE2BF-6CC3-4955-BD94-6AC572B6456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15" name="Freeform 34">
              <a:extLst>
                <a:ext uri="{FF2B5EF4-FFF2-40B4-BE49-F238E27FC236}">
                  <a16:creationId xmlns:a16="http://schemas.microsoft.com/office/drawing/2014/main" id="{115F7ECF-F664-455D-9BD7-F8D173FE967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6" name="Freeform 35">
              <a:extLst>
                <a:ext uri="{FF2B5EF4-FFF2-40B4-BE49-F238E27FC236}">
                  <a16:creationId xmlns:a16="http://schemas.microsoft.com/office/drawing/2014/main" id="{2D1F5889-D6EE-416E-AE03-B07ED88AD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7" name="Freeform 36">
              <a:extLst>
                <a:ext uri="{FF2B5EF4-FFF2-40B4-BE49-F238E27FC236}">
                  <a16:creationId xmlns:a16="http://schemas.microsoft.com/office/drawing/2014/main" id="{A423DFB5-4EF6-4352-B5FD-1AB5457A50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8" name="Freeform 37">
              <a:extLst>
                <a:ext uri="{FF2B5EF4-FFF2-40B4-BE49-F238E27FC236}">
                  <a16:creationId xmlns:a16="http://schemas.microsoft.com/office/drawing/2014/main" id="{F67184C8-F947-4CAB-AD3B-AC8D44721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9" name="Freeform 38">
              <a:extLst>
                <a:ext uri="{FF2B5EF4-FFF2-40B4-BE49-F238E27FC236}">
                  <a16:creationId xmlns:a16="http://schemas.microsoft.com/office/drawing/2014/main" id="{2832EA01-BB07-44E5-A926-BBB3C6AC4F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0" name="Freeform 39">
              <a:extLst>
                <a:ext uri="{FF2B5EF4-FFF2-40B4-BE49-F238E27FC236}">
                  <a16:creationId xmlns:a16="http://schemas.microsoft.com/office/drawing/2014/main" id="{A182FA0D-FA34-478F-9B5C-50E6AAE2E7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1" name="Freeform 40">
              <a:extLst>
                <a:ext uri="{FF2B5EF4-FFF2-40B4-BE49-F238E27FC236}">
                  <a16:creationId xmlns:a16="http://schemas.microsoft.com/office/drawing/2014/main" id="{AA692238-B9BF-4A1C-BC01-03B43ABFF2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2" name="Freeform 41">
              <a:extLst>
                <a:ext uri="{FF2B5EF4-FFF2-40B4-BE49-F238E27FC236}">
                  <a16:creationId xmlns:a16="http://schemas.microsoft.com/office/drawing/2014/main" id="{510EEA34-A04A-4A34-8AE9-59A13E97C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3" name="Freeform 42">
              <a:extLst>
                <a:ext uri="{FF2B5EF4-FFF2-40B4-BE49-F238E27FC236}">
                  <a16:creationId xmlns:a16="http://schemas.microsoft.com/office/drawing/2014/main" id="{D296CCAF-10CE-4F85-A1A9-2840D3B198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4" name="Freeform 43">
              <a:extLst>
                <a:ext uri="{FF2B5EF4-FFF2-40B4-BE49-F238E27FC236}">
                  <a16:creationId xmlns:a16="http://schemas.microsoft.com/office/drawing/2014/main" id="{7F19DA3B-8DC3-4953-A3B5-5A722646A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5" name="Freeform 44">
              <a:extLst>
                <a:ext uri="{FF2B5EF4-FFF2-40B4-BE49-F238E27FC236}">
                  <a16:creationId xmlns:a16="http://schemas.microsoft.com/office/drawing/2014/main" id="{F8F6FAD2-2F3D-4879-92F9-ADF70B42F6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6" name="Rectangle 45">
              <a:extLst>
                <a:ext uri="{FF2B5EF4-FFF2-40B4-BE49-F238E27FC236}">
                  <a16:creationId xmlns:a16="http://schemas.microsoft.com/office/drawing/2014/main" id="{3ADE8FAC-E1AC-42FA-ACDB-729E3211EF2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27" name="Freeform 46">
              <a:extLst>
                <a:ext uri="{FF2B5EF4-FFF2-40B4-BE49-F238E27FC236}">
                  <a16:creationId xmlns:a16="http://schemas.microsoft.com/office/drawing/2014/main" id="{7F8F6794-4110-444B-A3A2-D1D55B8858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8" name="Freeform 47">
              <a:extLst>
                <a:ext uri="{FF2B5EF4-FFF2-40B4-BE49-F238E27FC236}">
                  <a16:creationId xmlns:a16="http://schemas.microsoft.com/office/drawing/2014/main" id="{44EDCE03-E42D-467E-96E5-D531B4B0A9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9" name="Freeform 48">
              <a:extLst>
                <a:ext uri="{FF2B5EF4-FFF2-40B4-BE49-F238E27FC236}">
                  <a16:creationId xmlns:a16="http://schemas.microsoft.com/office/drawing/2014/main" id="{CF1EE120-051C-4592-A367-881C374EF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0" name="Freeform 49">
              <a:extLst>
                <a:ext uri="{FF2B5EF4-FFF2-40B4-BE49-F238E27FC236}">
                  <a16:creationId xmlns:a16="http://schemas.microsoft.com/office/drawing/2014/main" id="{04E19272-D35B-4BB7-B945-8B4AA6366A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1" name="Freeform 50">
              <a:extLst>
                <a:ext uri="{FF2B5EF4-FFF2-40B4-BE49-F238E27FC236}">
                  <a16:creationId xmlns:a16="http://schemas.microsoft.com/office/drawing/2014/main" id="{1D958A69-A93D-4236-BD26-FCF70B076C8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2" name="Freeform 51">
              <a:extLst>
                <a:ext uri="{FF2B5EF4-FFF2-40B4-BE49-F238E27FC236}">
                  <a16:creationId xmlns:a16="http://schemas.microsoft.com/office/drawing/2014/main" id="{2923BBF0-1060-4962-88C9-61DFA2335B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3" name="Freeform 52">
              <a:extLst>
                <a:ext uri="{FF2B5EF4-FFF2-40B4-BE49-F238E27FC236}">
                  <a16:creationId xmlns:a16="http://schemas.microsoft.com/office/drawing/2014/main" id="{E70ED027-D6DC-41CC-83D5-E80CA1384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4" name="Freeform 53">
              <a:extLst>
                <a:ext uri="{FF2B5EF4-FFF2-40B4-BE49-F238E27FC236}">
                  <a16:creationId xmlns:a16="http://schemas.microsoft.com/office/drawing/2014/main" id="{C9C48E44-DF88-4490-952A-37D82A8F58C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5" name="Freeform 54">
              <a:extLst>
                <a:ext uri="{FF2B5EF4-FFF2-40B4-BE49-F238E27FC236}">
                  <a16:creationId xmlns:a16="http://schemas.microsoft.com/office/drawing/2014/main" id="{46EA565E-48F4-4D8C-95EC-CB87506350E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6" name="Freeform 55">
              <a:extLst>
                <a:ext uri="{FF2B5EF4-FFF2-40B4-BE49-F238E27FC236}">
                  <a16:creationId xmlns:a16="http://schemas.microsoft.com/office/drawing/2014/main" id="{1DFEF352-14B4-45F8-9376-A3CC4F615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7" name="Freeform 56">
              <a:extLst>
                <a:ext uri="{FF2B5EF4-FFF2-40B4-BE49-F238E27FC236}">
                  <a16:creationId xmlns:a16="http://schemas.microsoft.com/office/drawing/2014/main" id="{04D23376-2988-4676-A34C-DE1D4D17D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8" name="Freeform 57">
              <a:extLst>
                <a:ext uri="{FF2B5EF4-FFF2-40B4-BE49-F238E27FC236}">
                  <a16:creationId xmlns:a16="http://schemas.microsoft.com/office/drawing/2014/main" id="{9D9B6A16-72F0-4D07-A86F-B827979F4A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9" name="Freeform 58">
              <a:extLst>
                <a:ext uri="{FF2B5EF4-FFF2-40B4-BE49-F238E27FC236}">
                  <a16:creationId xmlns:a16="http://schemas.microsoft.com/office/drawing/2014/main" id="{D7289706-FA4B-421B-A821-D66AC3D2BD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p:cNvSpPr>
            <a:spLocks noGrp="1"/>
          </p:cNvSpPr>
          <p:nvPr>
            <p:ph type="ctrTitle"/>
          </p:nvPr>
        </p:nvSpPr>
        <p:spPr>
          <a:xfrm>
            <a:off x="8411780" y="1827747"/>
            <a:ext cx="2953129" cy="2321978"/>
          </a:xfrm>
        </p:spPr>
        <p:txBody>
          <a:bodyPr vert="horz" lIns="91440" tIns="45720" rIns="91440" bIns="45720" rtlCol="0" anchor="b">
            <a:normAutofit/>
          </a:bodyPr>
          <a:lstStyle/>
          <a:p>
            <a:pPr algn="l"/>
            <a:r>
              <a:rPr lang="en-US" sz="2600" b="1" dirty="0">
                <a:solidFill>
                  <a:schemeClr val="tx1"/>
                </a:solidFill>
                <a:effectLst/>
              </a:rPr>
              <a:t>Fake news detector</a:t>
            </a:r>
            <a:endParaRPr lang="en-US" sz="2600" dirty="0">
              <a:solidFill>
                <a:schemeClr val="tx1"/>
              </a:solidFill>
            </a:endParaRPr>
          </a:p>
        </p:txBody>
      </p:sp>
      <p:sp>
        <p:nvSpPr>
          <p:cNvPr id="3" name="Subtitle 2"/>
          <p:cNvSpPr>
            <a:spLocks noGrp="1"/>
          </p:cNvSpPr>
          <p:nvPr>
            <p:ph type="subTitle" idx="1"/>
          </p:nvPr>
        </p:nvSpPr>
        <p:spPr>
          <a:xfrm>
            <a:off x="8411779" y="4261638"/>
            <a:ext cx="2948369" cy="996162"/>
          </a:xfrm>
        </p:spPr>
        <p:txBody>
          <a:bodyPr vert="horz" lIns="91440" tIns="45720" rIns="91440" bIns="45720" rtlCol="0">
            <a:normAutofit/>
          </a:bodyPr>
          <a:lstStyle/>
          <a:p>
            <a:pPr algn="l">
              <a:lnSpc>
                <a:spcPct val="110000"/>
              </a:lnSpc>
              <a:spcBef>
                <a:spcPts val="1000"/>
              </a:spcBef>
            </a:pPr>
            <a:r>
              <a:rPr lang="en-US" sz="1700" dirty="0">
                <a:solidFill>
                  <a:schemeClr val="tx2"/>
                </a:solidFill>
              </a:rPr>
              <a:t>Springboard CAPSTONE 3 PROJECT – Jonny Pearce – July 2023</a:t>
            </a:r>
          </a:p>
        </p:txBody>
      </p:sp>
      <p:pic>
        <p:nvPicPr>
          <p:cNvPr id="10" name="Picture Placeholder 9">
            <a:extLst>
              <a:ext uri="{FF2B5EF4-FFF2-40B4-BE49-F238E27FC236}">
                <a16:creationId xmlns:a16="http://schemas.microsoft.com/office/drawing/2014/main" id="{1925D579-0212-E488-3067-82BD8787AEDC}"/>
              </a:ext>
            </a:extLst>
          </p:cNvPr>
          <p:cNvPicPr>
            <a:picLocks noGrp="1" noChangeAspect="1"/>
          </p:cNvPicPr>
          <p:nvPr>
            <p:ph type="pic" idx="10"/>
          </p:nvPr>
        </p:nvPicPr>
        <p:blipFill>
          <a:blip r:embed="rId6">
            <a:extLst>
              <a:ext uri="{28A0092B-C50C-407E-A947-70E740481C1C}">
                <a14:useLocalDpi xmlns:a14="http://schemas.microsoft.com/office/drawing/2010/main" val="0"/>
              </a:ext>
            </a:extLst>
          </a:blip>
          <a:srcRect l="8562" r="8562"/>
          <a:stretch/>
        </p:blipFill>
        <p:spPr>
          <a:xfrm>
            <a:off x="4669509" y="10"/>
            <a:ext cx="2883435" cy="3427868"/>
          </a:xfrm>
          <a:prstGeom prst="rect">
            <a:avLst/>
          </a:prstGeom>
        </p:spPr>
      </p:pic>
      <p:pic>
        <p:nvPicPr>
          <p:cNvPr id="14" name="Picture Placeholder 13">
            <a:extLst>
              <a:ext uri="{FF2B5EF4-FFF2-40B4-BE49-F238E27FC236}">
                <a16:creationId xmlns:a16="http://schemas.microsoft.com/office/drawing/2014/main" id="{3BF65011-17BC-7050-36E6-059D018A3495}"/>
              </a:ext>
            </a:extLst>
          </p:cNvPr>
          <p:cNvPicPr>
            <a:picLocks noGrp="1" noChangeAspect="1"/>
          </p:cNvPicPr>
          <p:nvPr>
            <p:ph type="pic" idx="11"/>
          </p:nvPr>
        </p:nvPicPr>
        <p:blipFill>
          <a:blip r:embed="rId7">
            <a:extLst>
              <a:ext uri="{28A0092B-C50C-407E-A947-70E740481C1C}">
                <a14:useLocalDpi xmlns:a14="http://schemas.microsoft.com/office/drawing/2010/main" val="0"/>
              </a:ext>
            </a:extLst>
          </a:blip>
          <a:srcRect t="15852" b="15852"/>
          <a:stretch/>
        </p:blipFill>
        <p:spPr>
          <a:xfrm>
            <a:off x="-5597" y="3427414"/>
            <a:ext cx="7558541" cy="3430587"/>
          </a:xfrm>
          <a:custGeom>
            <a:avLst/>
            <a:gdLst/>
            <a:ahLst/>
            <a:cxnLst/>
            <a:rect l="l" t="t" r="r" b="b"/>
            <a:pathLst>
              <a:path w="7558541" h="3430587">
                <a:moveTo>
                  <a:pt x="0" y="0"/>
                </a:moveTo>
                <a:lnTo>
                  <a:pt x="7558541" y="0"/>
                </a:lnTo>
                <a:lnTo>
                  <a:pt x="7558541" y="3430587"/>
                </a:lnTo>
                <a:lnTo>
                  <a:pt x="0" y="3430587"/>
                </a:lnTo>
                <a:close/>
              </a:path>
            </a:pathLst>
          </a:custGeom>
        </p:spPr>
      </p:pic>
      <p:cxnSp>
        <p:nvCxnSpPr>
          <p:cNvPr id="141" name="Straight Connector 140">
            <a:extLst>
              <a:ext uri="{FF2B5EF4-FFF2-40B4-BE49-F238E27FC236}">
                <a16:creationId xmlns:a16="http://schemas.microsoft.com/office/drawing/2014/main" id="{CCCE9EC3-FB85-49C1-BEEC-DDFBDDC918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97" y="3427414"/>
            <a:ext cx="7558541" cy="0"/>
          </a:xfrm>
          <a:prstGeom prst="line">
            <a:avLst/>
          </a:prstGeom>
          <a:solidFill>
            <a:schemeClr val="tx2">
              <a:alpha val="60000"/>
            </a:schemeClr>
          </a:solidFill>
          <a:ln w="19050">
            <a:solidFill>
              <a:schemeClr val="tx2">
                <a:alpha val="60000"/>
              </a:schemeClr>
            </a:solidFill>
          </a:ln>
          <a:effectLst>
            <a:outerShdw blurRad="50800" dist="38100" dir="2700000" algn="tl" rotWithShape="0">
              <a:srgbClr val="000000">
                <a:alpha val="58000"/>
              </a:srgbClr>
            </a:outerShdw>
          </a:effectLst>
        </p:spPr>
      </p:cxnSp>
      <p:cxnSp>
        <p:nvCxnSpPr>
          <p:cNvPr id="143" name="Straight Connector 142">
            <a:extLst>
              <a:ext uri="{FF2B5EF4-FFF2-40B4-BE49-F238E27FC236}">
                <a16:creationId xmlns:a16="http://schemas.microsoft.com/office/drawing/2014/main" id="{DA05D4E0-2EEB-4761-82BF-FEBC6FE5D55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0459" y="-464"/>
            <a:ext cx="2646" cy="3429000"/>
          </a:xfrm>
          <a:prstGeom prst="line">
            <a:avLst/>
          </a:prstGeom>
          <a:solidFill>
            <a:schemeClr val="tx2">
              <a:alpha val="60000"/>
            </a:schemeClr>
          </a:solidFill>
          <a:ln w="19050">
            <a:solidFill>
              <a:schemeClr val="tx2">
                <a:alpha val="60000"/>
              </a:schemeClr>
            </a:solidFill>
          </a:ln>
          <a:effectLst/>
        </p:spPr>
      </p:cxnSp>
      <p:cxnSp>
        <p:nvCxnSpPr>
          <p:cNvPr id="145" name="Straight Connector 144">
            <a:extLst>
              <a:ext uri="{FF2B5EF4-FFF2-40B4-BE49-F238E27FC236}">
                <a16:creationId xmlns:a16="http://schemas.microsoft.com/office/drawing/2014/main" id="{59D97DB8-7109-4529-A910-1D6BF4EB191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55920" y="-464"/>
            <a:ext cx="2646" cy="6858465"/>
          </a:xfrm>
          <a:prstGeom prst="line">
            <a:avLst/>
          </a:prstGeom>
          <a:solidFill>
            <a:schemeClr val="tx2">
              <a:alpha val="60000"/>
            </a:schemeClr>
          </a:solidFill>
          <a:ln w="19050">
            <a:solidFill>
              <a:schemeClr val="tx2">
                <a:alpha val="60000"/>
              </a:schemeClr>
            </a:solidFill>
          </a:ln>
          <a:effectLst>
            <a:outerShdw blurRad="50800" dist="38100" dir="2700000" algn="tl" rotWithShape="0">
              <a:srgbClr val="000000">
                <a:alpha val="58000"/>
              </a:srgbClr>
            </a:outerShdw>
          </a:effectLst>
        </p:spPr>
      </p:cxnSp>
      <p:grpSp>
        <p:nvGrpSpPr>
          <p:cNvPr id="147" name="Group 146">
            <a:extLst>
              <a:ext uri="{FF2B5EF4-FFF2-40B4-BE49-F238E27FC236}">
                <a16:creationId xmlns:a16="http://schemas.microsoft.com/office/drawing/2014/main" id="{B32545B8-7ED2-49F4-B5DD-E81355851E4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48" name="Freeform 32">
              <a:extLst>
                <a:ext uri="{FF2B5EF4-FFF2-40B4-BE49-F238E27FC236}">
                  <a16:creationId xmlns:a16="http://schemas.microsoft.com/office/drawing/2014/main" id="{575DFE1A-7902-451C-B262-D5237270DF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9" name="Freeform 33">
              <a:extLst>
                <a:ext uri="{FF2B5EF4-FFF2-40B4-BE49-F238E27FC236}">
                  <a16:creationId xmlns:a16="http://schemas.microsoft.com/office/drawing/2014/main" id="{257084B3-6A73-4554-9349-537CFCF5B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0" name="Freeform 34">
              <a:extLst>
                <a:ext uri="{FF2B5EF4-FFF2-40B4-BE49-F238E27FC236}">
                  <a16:creationId xmlns:a16="http://schemas.microsoft.com/office/drawing/2014/main" id="{E973A6BB-9AA9-4327-BDB5-98079E4466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1" name="Freeform 35">
              <a:extLst>
                <a:ext uri="{FF2B5EF4-FFF2-40B4-BE49-F238E27FC236}">
                  <a16:creationId xmlns:a16="http://schemas.microsoft.com/office/drawing/2014/main" id="{19EC76F2-9DAA-40B4-A3AA-C8C1F55065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2" name="Freeform 36">
              <a:extLst>
                <a:ext uri="{FF2B5EF4-FFF2-40B4-BE49-F238E27FC236}">
                  <a16:creationId xmlns:a16="http://schemas.microsoft.com/office/drawing/2014/main" id="{DEF2EE5A-CA62-4ADF-9964-8A36A542A4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3" name="Freeform 37">
              <a:extLst>
                <a:ext uri="{FF2B5EF4-FFF2-40B4-BE49-F238E27FC236}">
                  <a16:creationId xmlns:a16="http://schemas.microsoft.com/office/drawing/2014/main" id="{6855B24E-0E8E-436B-A1D9-6F8A2AF71E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4" name="Freeform 38">
              <a:extLst>
                <a:ext uri="{FF2B5EF4-FFF2-40B4-BE49-F238E27FC236}">
                  <a16:creationId xmlns:a16="http://schemas.microsoft.com/office/drawing/2014/main" id="{3B684DE5-4B53-4F5D-ADFC-8774DDCECD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5" name="Freeform 39">
              <a:extLst>
                <a:ext uri="{FF2B5EF4-FFF2-40B4-BE49-F238E27FC236}">
                  <a16:creationId xmlns:a16="http://schemas.microsoft.com/office/drawing/2014/main" id="{87405F67-4136-498C-8FA7-FD094E054F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6" name="Freeform 40">
              <a:extLst>
                <a:ext uri="{FF2B5EF4-FFF2-40B4-BE49-F238E27FC236}">
                  <a16:creationId xmlns:a16="http://schemas.microsoft.com/office/drawing/2014/main" id="{AD763BA7-2422-4C52-8014-641BFB64294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7" name="Rectangle 41">
              <a:extLst>
                <a:ext uri="{FF2B5EF4-FFF2-40B4-BE49-F238E27FC236}">
                  <a16:creationId xmlns:a16="http://schemas.microsoft.com/office/drawing/2014/main" id="{109E605D-E180-48C7-8914-8823FE4AE22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3034687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233"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235" name="Group 234">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236" name="Group 235">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48"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49"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0"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1"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2"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3"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4"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5"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6"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7"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8"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9"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60"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1"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2"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3"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4"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65"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6"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7"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8"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9"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0"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1"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2"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3"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4"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237" name="Group 236">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238"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9"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0"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1"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2"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3"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4"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5"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6"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7"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useBgFill="1">
        <p:nvSpPr>
          <p:cNvPr id="276" name="Rectangle 275">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278"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5" name="Title 4"/>
          <p:cNvSpPr>
            <a:spLocks noGrp="1"/>
          </p:cNvSpPr>
          <p:nvPr>
            <p:ph type="title"/>
          </p:nvPr>
        </p:nvSpPr>
        <p:spPr>
          <a:xfrm>
            <a:off x="1294608" y="251805"/>
            <a:ext cx="4459286" cy="1478570"/>
          </a:xfrm>
        </p:spPr>
        <p:txBody>
          <a:bodyPr vert="horz" lIns="91440" tIns="45720" rIns="91440" bIns="45720" rtlCol="0" anchor="ctr">
            <a:normAutofit/>
          </a:bodyPr>
          <a:lstStyle/>
          <a:p>
            <a:r>
              <a:rPr lang="en-US" dirty="0"/>
              <a:t>Conclusions and next steps</a:t>
            </a:r>
          </a:p>
        </p:txBody>
      </p:sp>
      <p:sp>
        <p:nvSpPr>
          <p:cNvPr id="3" name="Text Placeholder 2"/>
          <p:cNvSpPr>
            <a:spLocks noGrp="1"/>
          </p:cNvSpPr>
          <p:nvPr>
            <p:ph type="body" sz="half" idx="2"/>
          </p:nvPr>
        </p:nvSpPr>
        <p:spPr>
          <a:xfrm>
            <a:off x="1123949" y="1525023"/>
            <a:ext cx="4459287" cy="5071040"/>
          </a:xfrm>
        </p:spPr>
        <p:txBody>
          <a:bodyPr vert="horz" lIns="91440" tIns="45720" rIns="91440" bIns="45720" rtlCol="0">
            <a:normAutofit/>
          </a:bodyPr>
          <a:lstStyle/>
          <a:p>
            <a:pPr marL="285750" indent="-228600">
              <a:lnSpc>
                <a:spcPct val="110000"/>
              </a:lnSpc>
              <a:buFont typeface="Arial" panose="020B0604020202020204" pitchFamily="34" charset="0"/>
              <a:buChar char="•"/>
            </a:pPr>
            <a:r>
              <a:rPr lang="en-US" sz="1400" dirty="0">
                <a:effectLst/>
              </a:rPr>
              <a:t>Having tried a number of classifiers, it's clear that once you have a cleaned, </a:t>
            </a:r>
            <a:r>
              <a:rPr lang="en-US" sz="1400" dirty="0" err="1">
                <a:effectLst/>
              </a:rPr>
              <a:t>standardised</a:t>
            </a:r>
            <a:r>
              <a:rPr lang="en-US" sz="1400" dirty="0">
                <a:effectLst/>
              </a:rPr>
              <a:t> and vectorized dataset of articles/text, it's possible to build a passable model with many of them. </a:t>
            </a:r>
          </a:p>
          <a:p>
            <a:pPr marL="285750" indent="-228600">
              <a:lnSpc>
                <a:spcPct val="110000"/>
              </a:lnSpc>
              <a:buFont typeface="Arial" panose="020B0604020202020204" pitchFamily="34" charset="0"/>
              <a:buChar char="•"/>
            </a:pPr>
            <a:r>
              <a:rPr lang="en-US" sz="1400" dirty="0">
                <a:effectLst/>
              </a:rPr>
              <a:t>However, only the </a:t>
            </a:r>
            <a:r>
              <a:rPr lang="en-US" sz="1400" dirty="0" err="1">
                <a:effectLst/>
              </a:rPr>
              <a:t>PassiveAggressive</a:t>
            </a:r>
            <a:r>
              <a:rPr lang="en-US" sz="1400" dirty="0">
                <a:effectLst/>
              </a:rPr>
              <a:t> Classifier and the Linear Subject Vector Machine Classifier were really up to the job. </a:t>
            </a:r>
          </a:p>
          <a:p>
            <a:pPr marL="285750" indent="-228600">
              <a:lnSpc>
                <a:spcPct val="110000"/>
              </a:lnSpc>
              <a:buFont typeface="Arial" panose="020B0604020202020204" pitchFamily="34" charset="0"/>
              <a:buChar char="•"/>
            </a:pPr>
            <a:r>
              <a:rPr lang="en-US" sz="1400" dirty="0">
                <a:effectLst/>
              </a:rPr>
              <a:t>Parameter tuning offered only marginal improvements, but worth doing for the </a:t>
            </a:r>
            <a:r>
              <a:rPr lang="en-US" sz="1400" dirty="0" err="1">
                <a:effectLst/>
              </a:rPr>
              <a:t>PassiveAggressive</a:t>
            </a:r>
            <a:r>
              <a:rPr lang="en-US" sz="1400" dirty="0">
                <a:effectLst/>
              </a:rPr>
              <a:t> Classifier.</a:t>
            </a:r>
          </a:p>
          <a:p>
            <a:pPr marL="285750" indent="-228600">
              <a:lnSpc>
                <a:spcPct val="110000"/>
              </a:lnSpc>
              <a:buFont typeface="Arial" panose="020B0604020202020204" pitchFamily="34" charset="0"/>
              <a:buChar char="•"/>
            </a:pPr>
            <a:r>
              <a:rPr lang="en-US" sz="1400" dirty="0">
                <a:effectLst/>
              </a:rPr>
              <a:t>In terms of word vectorization, interesting to see that TF-IFD performed well, in marked contrast to Word2Vec. </a:t>
            </a:r>
            <a:r>
              <a:rPr lang="en-US" sz="1400" dirty="0"/>
              <a:t>M</a:t>
            </a:r>
            <a:r>
              <a:rPr lang="en-US" sz="1400" dirty="0">
                <a:effectLst/>
              </a:rPr>
              <a:t>ay be that Word2Vec works better on much larger datasets.</a:t>
            </a:r>
          </a:p>
          <a:p>
            <a:pPr lvl="0" indent="-228600">
              <a:lnSpc>
                <a:spcPct val="110000"/>
              </a:lnSpc>
              <a:spcBef>
                <a:spcPts val="500"/>
              </a:spcBef>
              <a:buFont typeface="Arial" panose="020B0604020202020204" pitchFamily="34" charset="0"/>
              <a:buChar char="•"/>
              <a:tabLst>
                <a:tab pos="228600" algn="l"/>
              </a:tabLst>
            </a:pPr>
            <a:endParaRPr lang="en-US" sz="1400" b="1" dirty="0"/>
          </a:p>
          <a:p>
            <a:pPr lvl="0" indent="-228600">
              <a:lnSpc>
                <a:spcPct val="110000"/>
              </a:lnSpc>
              <a:spcBef>
                <a:spcPts val="500"/>
              </a:spcBef>
              <a:buFont typeface="Arial" panose="020B0604020202020204" pitchFamily="34" charset="0"/>
              <a:buChar char="•"/>
              <a:tabLst>
                <a:tab pos="228600" algn="l"/>
              </a:tabLst>
            </a:pPr>
            <a:r>
              <a:rPr lang="en-US" sz="1400" b="1" dirty="0"/>
              <a:t>Next steps:</a:t>
            </a:r>
          </a:p>
          <a:p>
            <a:pPr lvl="0" indent="-228600">
              <a:lnSpc>
                <a:spcPct val="110000"/>
              </a:lnSpc>
              <a:spcBef>
                <a:spcPts val="500"/>
              </a:spcBef>
              <a:buFont typeface="Arial" panose="020B0604020202020204" pitchFamily="34" charset="0"/>
              <a:buChar char="•"/>
              <a:tabLst>
                <a:tab pos="228600" algn="l"/>
              </a:tabLst>
            </a:pPr>
            <a:r>
              <a:rPr lang="en-US" sz="1400" dirty="0">
                <a:effectLst/>
              </a:rPr>
              <a:t>Deploy model</a:t>
            </a:r>
          </a:p>
          <a:p>
            <a:pPr lvl="0" indent="-228600">
              <a:lnSpc>
                <a:spcPct val="110000"/>
              </a:lnSpc>
              <a:spcBef>
                <a:spcPts val="500"/>
              </a:spcBef>
              <a:buFont typeface="Arial" panose="020B0604020202020204" pitchFamily="34" charset="0"/>
              <a:buChar char="•"/>
              <a:tabLst>
                <a:tab pos="228600" algn="l"/>
              </a:tabLst>
            </a:pPr>
            <a:r>
              <a:rPr lang="en-US" sz="1400" dirty="0">
                <a:effectLst/>
              </a:rPr>
              <a:t>Refine with larger datasets</a:t>
            </a:r>
          </a:p>
          <a:p>
            <a:pPr lvl="0" indent="-228600">
              <a:lnSpc>
                <a:spcPct val="110000"/>
              </a:lnSpc>
              <a:spcBef>
                <a:spcPts val="500"/>
              </a:spcBef>
              <a:buFont typeface="Arial" panose="020B0604020202020204" pitchFamily="34" charset="0"/>
              <a:buChar char="•"/>
              <a:tabLst>
                <a:tab pos="228600" algn="l"/>
              </a:tabLst>
            </a:pPr>
            <a:r>
              <a:rPr lang="en-US" sz="1400" dirty="0"/>
              <a:t>Test with different categories of content</a:t>
            </a:r>
            <a:endParaRPr lang="en-US" sz="1400" dirty="0">
              <a:effectLst/>
            </a:endParaRPr>
          </a:p>
        </p:txBody>
      </p:sp>
      <p:pic>
        <p:nvPicPr>
          <p:cNvPr id="6" name="Content Placeholder 5">
            <a:extLst>
              <a:ext uri="{FF2B5EF4-FFF2-40B4-BE49-F238E27FC236}">
                <a16:creationId xmlns:a16="http://schemas.microsoft.com/office/drawing/2014/main" id="{D0D7CE06-1319-30C2-3E21-CED7EC2B779F}"/>
              </a:ext>
            </a:extLst>
          </p:cNvPr>
          <p:cNvPicPr>
            <a:picLocks noGrp="1" noChangeAspect="1"/>
          </p:cNvPicPr>
          <p:nvPr>
            <p:ph idx="1"/>
          </p:nvPr>
        </p:nvPicPr>
        <p:blipFill rotWithShape="1">
          <a:blip r:embed="rId5">
            <a:extLst>
              <a:ext uri="{28A0092B-C50C-407E-A947-70E740481C1C}">
                <a14:useLocalDpi xmlns:a14="http://schemas.microsoft.com/office/drawing/2010/main" val="0"/>
              </a:ext>
            </a:extLst>
          </a:blip>
          <a:srcRect t="2059" r="-3" b="-3"/>
          <a:stretch/>
        </p:blipFill>
        <p:spPr>
          <a:xfrm>
            <a:off x="6096000" y="1632986"/>
            <a:ext cx="5456279" cy="356707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280" name="Group 279">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81"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2"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3"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4"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5"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6"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7"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8"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9"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0"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1"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2"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93"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4"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5"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6"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7"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98"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9"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0"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1"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2"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3"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4"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5"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6"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7"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Tree>
    <p:extLst>
      <p:ext uri="{BB962C8B-B14F-4D97-AF65-F5344CB8AC3E}">
        <p14:creationId xmlns:p14="http://schemas.microsoft.com/office/powerpoint/2010/main" val="3078986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11" name="Picture 2">
            <a:extLst>
              <a:ext uri="{FF2B5EF4-FFF2-40B4-BE49-F238E27FC236}">
                <a16:creationId xmlns:a16="http://schemas.microsoft.com/office/drawing/2014/main" id="{50C065C3-0FE3-4452-B765-CB05BBB2A9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nvGrpSpPr>
          <p:cNvPr id="112" name="Group 9">
            <a:extLst>
              <a:ext uri="{FF2B5EF4-FFF2-40B4-BE49-F238E27FC236}">
                <a16:creationId xmlns:a16="http://schemas.microsoft.com/office/drawing/2014/main" id="{9795E515-5F57-431F-9A0D-3A0419DF75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1" name="Rectangle 5">
              <a:extLst>
                <a:ext uri="{FF2B5EF4-FFF2-40B4-BE49-F238E27FC236}">
                  <a16:creationId xmlns:a16="http://schemas.microsoft.com/office/drawing/2014/main" id="{D45BCBFE-0478-4767-BF2E-FC2C548BA6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2" name="Freeform 6">
              <a:extLst>
                <a:ext uri="{FF2B5EF4-FFF2-40B4-BE49-F238E27FC236}">
                  <a16:creationId xmlns:a16="http://schemas.microsoft.com/office/drawing/2014/main" id="{E903928F-F6DA-470C-81A0-CF7D9DE034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 name="Freeform 7">
              <a:extLst>
                <a:ext uri="{FF2B5EF4-FFF2-40B4-BE49-F238E27FC236}">
                  <a16:creationId xmlns:a16="http://schemas.microsoft.com/office/drawing/2014/main" id="{ADA095F6-E326-4450-A2D6-DB2BF989B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 name="Rectangle 8">
              <a:extLst>
                <a:ext uri="{FF2B5EF4-FFF2-40B4-BE49-F238E27FC236}">
                  <a16:creationId xmlns:a16="http://schemas.microsoft.com/office/drawing/2014/main" id="{6B067F9A-FDF2-49EC-B4FF-CD4B90F7892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5" name="Freeform 9">
              <a:extLst>
                <a:ext uri="{FF2B5EF4-FFF2-40B4-BE49-F238E27FC236}">
                  <a16:creationId xmlns:a16="http://schemas.microsoft.com/office/drawing/2014/main" id="{F1331213-D19D-49FC-8616-168A14565A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 name="Freeform 10">
              <a:extLst>
                <a:ext uri="{FF2B5EF4-FFF2-40B4-BE49-F238E27FC236}">
                  <a16:creationId xmlns:a16="http://schemas.microsoft.com/office/drawing/2014/main" id="{2ADFE242-96FC-4A14-8C59-90CD6DE1D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7" name="Freeform 11">
              <a:extLst>
                <a:ext uri="{FF2B5EF4-FFF2-40B4-BE49-F238E27FC236}">
                  <a16:creationId xmlns:a16="http://schemas.microsoft.com/office/drawing/2014/main" id="{6A97B7BC-40BD-494B-9C6B-AF3045559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8" name="Freeform 12">
              <a:extLst>
                <a:ext uri="{FF2B5EF4-FFF2-40B4-BE49-F238E27FC236}">
                  <a16:creationId xmlns:a16="http://schemas.microsoft.com/office/drawing/2014/main" id="{3D7F35CF-F44C-491F-904D-A31ED83213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 name="Freeform 13">
              <a:extLst>
                <a:ext uri="{FF2B5EF4-FFF2-40B4-BE49-F238E27FC236}">
                  <a16:creationId xmlns:a16="http://schemas.microsoft.com/office/drawing/2014/main" id="{84D9BF7E-18C2-452C-B139-4ED58D7A0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0" name="Freeform 14">
              <a:extLst>
                <a:ext uri="{FF2B5EF4-FFF2-40B4-BE49-F238E27FC236}">
                  <a16:creationId xmlns:a16="http://schemas.microsoft.com/office/drawing/2014/main" id="{700A6223-AD38-426F-A6FE-7926CAEF3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1" name="Freeform 15">
              <a:extLst>
                <a:ext uri="{FF2B5EF4-FFF2-40B4-BE49-F238E27FC236}">
                  <a16:creationId xmlns:a16="http://schemas.microsoft.com/office/drawing/2014/main" id="{D172AA94-449F-45EB-94E6-67C186C32D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2" name="Freeform 16">
              <a:extLst>
                <a:ext uri="{FF2B5EF4-FFF2-40B4-BE49-F238E27FC236}">
                  <a16:creationId xmlns:a16="http://schemas.microsoft.com/office/drawing/2014/main" id="{A7D4F697-8937-4F4C-83C5-770B3FCB82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 name="Freeform 17">
              <a:extLst>
                <a:ext uri="{FF2B5EF4-FFF2-40B4-BE49-F238E27FC236}">
                  <a16:creationId xmlns:a16="http://schemas.microsoft.com/office/drawing/2014/main" id="{10AF1D59-5117-4D47-8414-4BB61F944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 name="Freeform 18">
              <a:extLst>
                <a:ext uri="{FF2B5EF4-FFF2-40B4-BE49-F238E27FC236}">
                  <a16:creationId xmlns:a16="http://schemas.microsoft.com/office/drawing/2014/main" id="{2387DC33-88B3-4718-8C94-41659EA33A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 name="Freeform 19">
              <a:extLst>
                <a:ext uri="{FF2B5EF4-FFF2-40B4-BE49-F238E27FC236}">
                  <a16:creationId xmlns:a16="http://schemas.microsoft.com/office/drawing/2014/main" id="{D4E7EC64-4763-4F04-B2E4-E400364D7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 name="Freeform 20">
              <a:extLst>
                <a:ext uri="{FF2B5EF4-FFF2-40B4-BE49-F238E27FC236}">
                  <a16:creationId xmlns:a16="http://schemas.microsoft.com/office/drawing/2014/main" id="{581717DF-9FD4-47CB-9579-E34DF7E875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 name="Freeform 21">
              <a:extLst>
                <a:ext uri="{FF2B5EF4-FFF2-40B4-BE49-F238E27FC236}">
                  <a16:creationId xmlns:a16="http://schemas.microsoft.com/office/drawing/2014/main" id="{BCD8EF50-6E58-4B2D-90B6-AFF236A73B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 name="Freeform 22">
              <a:extLst>
                <a:ext uri="{FF2B5EF4-FFF2-40B4-BE49-F238E27FC236}">
                  <a16:creationId xmlns:a16="http://schemas.microsoft.com/office/drawing/2014/main" id="{6524A268-142A-4CBF-BB8B-DC1FCBC8F7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 name="Freeform 23">
              <a:extLst>
                <a:ext uri="{FF2B5EF4-FFF2-40B4-BE49-F238E27FC236}">
                  <a16:creationId xmlns:a16="http://schemas.microsoft.com/office/drawing/2014/main" id="{56A0E6F3-B76B-4813-B44B-56CE11A8A0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 name="Freeform 24">
              <a:extLst>
                <a:ext uri="{FF2B5EF4-FFF2-40B4-BE49-F238E27FC236}">
                  <a16:creationId xmlns:a16="http://schemas.microsoft.com/office/drawing/2014/main" id="{A74CED8D-B902-4B76-9CC8-30A09B2FA1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 name="Freeform 25">
              <a:extLst>
                <a:ext uri="{FF2B5EF4-FFF2-40B4-BE49-F238E27FC236}">
                  <a16:creationId xmlns:a16="http://schemas.microsoft.com/office/drawing/2014/main" id="{ED007BD7-ED56-4566-B1FF-707160024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2" name="Freeform 26">
              <a:extLst>
                <a:ext uri="{FF2B5EF4-FFF2-40B4-BE49-F238E27FC236}">
                  <a16:creationId xmlns:a16="http://schemas.microsoft.com/office/drawing/2014/main" id="{90AD48D2-5BC8-4C80-B126-B1A201242B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3" name="Freeform 27">
              <a:extLst>
                <a:ext uri="{FF2B5EF4-FFF2-40B4-BE49-F238E27FC236}">
                  <a16:creationId xmlns:a16="http://schemas.microsoft.com/office/drawing/2014/main" id="{BE14C82F-9F35-4D61-B758-7BCE32DECB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4" name="Freeform 28">
              <a:extLst>
                <a:ext uri="{FF2B5EF4-FFF2-40B4-BE49-F238E27FC236}">
                  <a16:creationId xmlns:a16="http://schemas.microsoft.com/office/drawing/2014/main" id="{6540CE06-9028-497A-AC64-CF0ED60A74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5" name="Freeform 29">
              <a:extLst>
                <a:ext uri="{FF2B5EF4-FFF2-40B4-BE49-F238E27FC236}">
                  <a16:creationId xmlns:a16="http://schemas.microsoft.com/office/drawing/2014/main" id="{A4825B3B-52CD-4F08-BA02-6C2B0EFED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6" name="Freeform 30">
              <a:extLst>
                <a:ext uri="{FF2B5EF4-FFF2-40B4-BE49-F238E27FC236}">
                  <a16:creationId xmlns:a16="http://schemas.microsoft.com/office/drawing/2014/main" id="{6877A5EF-B8B8-44D3-AA57-4BBF89206D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7" name="Freeform 31">
              <a:extLst>
                <a:ext uri="{FF2B5EF4-FFF2-40B4-BE49-F238E27FC236}">
                  <a16:creationId xmlns:a16="http://schemas.microsoft.com/office/drawing/2014/main" id="{00BB365C-9180-4208-92CF-AB6A88848C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8" name="Freeform 32">
              <a:extLst>
                <a:ext uri="{FF2B5EF4-FFF2-40B4-BE49-F238E27FC236}">
                  <a16:creationId xmlns:a16="http://schemas.microsoft.com/office/drawing/2014/main" id="{8D1134D2-53A6-41D5-AC1A-5254A2FBD0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9" name="Rectangle 33">
              <a:extLst>
                <a:ext uri="{FF2B5EF4-FFF2-40B4-BE49-F238E27FC236}">
                  <a16:creationId xmlns:a16="http://schemas.microsoft.com/office/drawing/2014/main" id="{24C7FA73-07CD-479A-9B9E-DAD4D3B2BF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40" name="Freeform 34">
              <a:extLst>
                <a:ext uri="{FF2B5EF4-FFF2-40B4-BE49-F238E27FC236}">
                  <a16:creationId xmlns:a16="http://schemas.microsoft.com/office/drawing/2014/main" id="{AB24DF92-B081-4701-B58D-913261A00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1" name="Freeform 35">
              <a:extLst>
                <a:ext uri="{FF2B5EF4-FFF2-40B4-BE49-F238E27FC236}">
                  <a16:creationId xmlns:a16="http://schemas.microsoft.com/office/drawing/2014/main" id="{AB4DF275-6B82-4AA9-A7A9-138E631E30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2" name="Freeform 36">
              <a:extLst>
                <a:ext uri="{FF2B5EF4-FFF2-40B4-BE49-F238E27FC236}">
                  <a16:creationId xmlns:a16="http://schemas.microsoft.com/office/drawing/2014/main" id="{972A3812-16AD-453E-B1E6-9F39894F7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3" name="Freeform 37">
              <a:extLst>
                <a:ext uri="{FF2B5EF4-FFF2-40B4-BE49-F238E27FC236}">
                  <a16:creationId xmlns:a16="http://schemas.microsoft.com/office/drawing/2014/main" id="{8FB6759A-BAD8-4073-86A2-6DDD73DE2A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4" name="Freeform 38">
              <a:extLst>
                <a:ext uri="{FF2B5EF4-FFF2-40B4-BE49-F238E27FC236}">
                  <a16:creationId xmlns:a16="http://schemas.microsoft.com/office/drawing/2014/main" id="{9FCCB0F4-1178-47C1-9EE2-234EA715C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5" name="Freeform 39">
              <a:extLst>
                <a:ext uri="{FF2B5EF4-FFF2-40B4-BE49-F238E27FC236}">
                  <a16:creationId xmlns:a16="http://schemas.microsoft.com/office/drawing/2014/main" id="{CB01BF0B-7EB0-4C18-80BE-20D2EAC048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6" name="Freeform 40">
              <a:extLst>
                <a:ext uri="{FF2B5EF4-FFF2-40B4-BE49-F238E27FC236}">
                  <a16:creationId xmlns:a16="http://schemas.microsoft.com/office/drawing/2014/main" id="{3266E9DA-C937-48E0-8F98-90A467760F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7" name="Freeform 41">
              <a:extLst>
                <a:ext uri="{FF2B5EF4-FFF2-40B4-BE49-F238E27FC236}">
                  <a16:creationId xmlns:a16="http://schemas.microsoft.com/office/drawing/2014/main" id="{A8A9C00D-0425-4E68-A1DE-BCE5BD6BBD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8" name="Freeform 42">
              <a:extLst>
                <a:ext uri="{FF2B5EF4-FFF2-40B4-BE49-F238E27FC236}">
                  <a16:creationId xmlns:a16="http://schemas.microsoft.com/office/drawing/2014/main" id="{46230904-E744-4B55-84FF-826A6B737B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9" name="Freeform 43">
              <a:extLst>
                <a:ext uri="{FF2B5EF4-FFF2-40B4-BE49-F238E27FC236}">
                  <a16:creationId xmlns:a16="http://schemas.microsoft.com/office/drawing/2014/main" id="{D4291668-8AF0-4784-BC06-870768F53F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0" name="Freeform 44">
              <a:extLst>
                <a:ext uri="{FF2B5EF4-FFF2-40B4-BE49-F238E27FC236}">
                  <a16:creationId xmlns:a16="http://schemas.microsoft.com/office/drawing/2014/main" id="{D917DCBD-774B-4AAF-92AE-D18289FFC4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1" name="Rectangle 45">
              <a:extLst>
                <a:ext uri="{FF2B5EF4-FFF2-40B4-BE49-F238E27FC236}">
                  <a16:creationId xmlns:a16="http://schemas.microsoft.com/office/drawing/2014/main" id="{9E50122E-0F19-4D65-9CB2-E22C3EA84AC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52" name="Freeform 46">
              <a:extLst>
                <a:ext uri="{FF2B5EF4-FFF2-40B4-BE49-F238E27FC236}">
                  <a16:creationId xmlns:a16="http://schemas.microsoft.com/office/drawing/2014/main" id="{BC28A765-6E8B-4352-BD0C-35474F70AC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3" name="Freeform 47">
              <a:extLst>
                <a:ext uri="{FF2B5EF4-FFF2-40B4-BE49-F238E27FC236}">
                  <a16:creationId xmlns:a16="http://schemas.microsoft.com/office/drawing/2014/main" id="{0AC30A17-F494-44EB-9817-1B8B255CE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4" name="Freeform 48">
              <a:extLst>
                <a:ext uri="{FF2B5EF4-FFF2-40B4-BE49-F238E27FC236}">
                  <a16:creationId xmlns:a16="http://schemas.microsoft.com/office/drawing/2014/main" id="{6088D59F-32BD-4932-9C22-9AA0FCDA7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5" name="Freeform 49">
              <a:extLst>
                <a:ext uri="{FF2B5EF4-FFF2-40B4-BE49-F238E27FC236}">
                  <a16:creationId xmlns:a16="http://schemas.microsoft.com/office/drawing/2014/main" id="{B18BBE45-5F21-47FA-B291-AC802D7155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6" name="Freeform 50">
              <a:extLst>
                <a:ext uri="{FF2B5EF4-FFF2-40B4-BE49-F238E27FC236}">
                  <a16:creationId xmlns:a16="http://schemas.microsoft.com/office/drawing/2014/main" id="{A1BD992D-1C4B-4E69-A627-A45D8958E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7" name="Freeform 51">
              <a:extLst>
                <a:ext uri="{FF2B5EF4-FFF2-40B4-BE49-F238E27FC236}">
                  <a16:creationId xmlns:a16="http://schemas.microsoft.com/office/drawing/2014/main" id="{571C0498-7105-455E-8B0A-233F850F18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8" name="Freeform 52">
              <a:extLst>
                <a:ext uri="{FF2B5EF4-FFF2-40B4-BE49-F238E27FC236}">
                  <a16:creationId xmlns:a16="http://schemas.microsoft.com/office/drawing/2014/main" id="{F6FA78CC-C0B1-422F-B535-05580A971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9" name="Freeform 53">
              <a:extLst>
                <a:ext uri="{FF2B5EF4-FFF2-40B4-BE49-F238E27FC236}">
                  <a16:creationId xmlns:a16="http://schemas.microsoft.com/office/drawing/2014/main" id="{49A1BACF-EE5E-46F8-8968-D4CF18BC01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0" name="Freeform 54">
              <a:extLst>
                <a:ext uri="{FF2B5EF4-FFF2-40B4-BE49-F238E27FC236}">
                  <a16:creationId xmlns:a16="http://schemas.microsoft.com/office/drawing/2014/main" id="{0AF8DFAF-8AF7-453E-AED7-89E59FBD7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1" name="Freeform 55">
              <a:extLst>
                <a:ext uri="{FF2B5EF4-FFF2-40B4-BE49-F238E27FC236}">
                  <a16:creationId xmlns:a16="http://schemas.microsoft.com/office/drawing/2014/main" id="{F8C26D97-8DA4-4556-92E4-2AE66B36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2" name="Freeform 56">
              <a:extLst>
                <a:ext uri="{FF2B5EF4-FFF2-40B4-BE49-F238E27FC236}">
                  <a16:creationId xmlns:a16="http://schemas.microsoft.com/office/drawing/2014/main" id="{EEF9D855-A8A7-44CC-919C-BEA327F254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3" name="Freeform 57">
              <a:extLst>
                <a:ext uri="{FF2B5EF4-FFF2-40B4-BE49-F238E27FC236}">
                  <a16:creationId xmlns:a16="http://schemas.microsoft.com/office/drawing/2014/main" id="{11F0B045-803C-4067-A182-066EEB2C4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4" name="Freeform 58">
              <a:extLst>
                <a:ext uri="{FF2B5EF4-FFF2-40B4-BE49-F238E27FC236}">
                  <a16:creationId xmlns:a16="http://schemas.microsoft.com/office/drawing/2014/main" id="{3C1FCACB-EFEF-4B54-99A6-E327A637C2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sp>
        <p:nvSpPr>
          <p:cNvPr id="3" name="Title 2"/>
          <p:cNvSpPr>
            <a:spLocks noGrp="1"/>
          </p:cNvSpPr>
          <p:nvPr>
            <p:ph type="title"/>
          </p:nvPr>
        </p:nvSpPr>
        <p:spPr>
          <a:xfrm>
            <a:off x="8057397" y="1113282"/>
            <a:ext cx="3489569" cy="2396681"/>
          </a:xfrm>
        </p:spPr>
        <p:txBody>
          <a:bodyPr vert="horz" lIns="91440" tIns="45720" rIns="91440" bIns="45720" rtlCol="0" anchor="b">
            <a:normAutofit/>
          </a:bodyPr>
          <a:lstStyle/>
          <a:p>
            <a:r>
              <a:rPr lang="en-US" sz="4400" dirty="0"/>
              <a:t>Questions?</a:t>
            </a:r>
          </a:p>
        </p:txBody>
      </p:sp>
      <p:sp>
        <p:nvSpPr>
          <p:cNvPr id="113" name="Round Diagonal Corner Rectangle 6">
            <a:extLst>
              <a:ext uri="{FF2B5EF4-FFF2-40B4-BE49-F238E27FC236}">
                <a16:creationId xmlns:a16="http://schemas.microsoft.com/office/drawing/2014/main" id="{8B3F5CD4-CBC8-4A22-9DCC-0420CA28A0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D0318634-A2F8-986D-DAA5-E74BF5E6BA8C}"/>
              </a:ext>
            </a:extLst>
          </p:cNvPr>
          <p:cNvPicPr>
            <a:picLocks noChangeAspect="1"/>
          </p:cNvPicPr>
          <p:nvPr/>
        </p:nvPicPr>
        <p:blipFill>
          <a:blip r:embed="rId5">
            <a:extLst>
              <a:ext uri="{28A0092B-C50C-407E-A947-70E740481C1C}">
                <a14:useLocalDpi xmlns:a14="http://schemas.microsoft.com/office/drawing/2010/main" val="0"/>
              </a:ext>
            </a:extLst>
          </a:blip>
          <a:srcRect t="3540" b="3540"/>
          <a:stretch/>
        </p:blipFill>
        <p:spPr>
          <a:xfrm>
            <a:off x="1118988" y="1136606"/>
            <a:ext cx="6112382" cy="4577297"/>
          </a:xfrm>
          <a:prstGeom prst="rect">
            <a:avLst/>
          </a:prstGeom>
        </p:spPr>
      </p:pic>
    </p:spTree>
    <p:extLst>
      <p:ext uri="{BB962C8B-B14F-4D97-AF65-F5344CB8AC3E}">
        <p14:creationId xmlns:p14="http://schemas.microsoft.com/office/powerpoint/2010/main" val="1684785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59FACE42-44B0-4185-8ED4-9043A78C86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nvGrpSpPr>
          <p:cNvPr id="13" name="Group 12">
            <a:extLst>
              <a:ext uri="{FF2B5EF4-FFF2-40B4-BE49-F238E27FC236}">
                <a16:creationId xmlns:a16="http://schemas.microsoft.com/office/drawing/2014/main" id="{A838DBA2-246D-4087-AE0A-6EA2B4B65A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4" name="Group 13">
              <a:extLst>
                <a:ext uri="{FF2B5EF4-FFF2-40B4-BE49-F238E27FC236}">
                  <a16:creationId xmlns:a16="http://schemas.microsoft.com/office/drawing/2014/main" id="{B4406F95-9579-494D-BE1E-A012A7F4CB3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6" name="Rectangle 5">
                <a:extLst>
                  <a:ext uri="{FF2B5EF4-FFF2-40B4-BE49-F238E27FC236}">
                    <a16:creationId xmlns:a16="http://schemas.microsoft.com/office/drawing/2014/main" id="{4C8D671A-5C73-44CA-B6D0-7F3BC195BA6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27" name="Freeform 6">
                <a:extLst>
                  <a:ext uri="{FF2B5EF4-FFF2-40B4-BE49-F238E27FC236}">
                    <a16:creationId xmlns:a16="http://schemas.microsoft.com/office/drawing/2014/main" id="{F0DB3AC8-B5AD-4004-B0B9-74B58BECA0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 name="Freeform 7">
                <a:extLst>
                  <a:ext uri="{FF2B5EF4-FFF2-40B4-BE49-F238E27FC236}">
                    <a16:creationId xmlns:a16="http://schemas.microsoft.com/office/drawing/2014/main" id="{F3B2C8F3-E236-45B2-B2E1-8460F8FD6D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 name="Freeform 8">
                <a:extLst>
                  <a:ext uri="{FF2B5EF4-FFF2-40B4-BE49-F238E27FC236}">
                    <a16:creationId xmlns:a16="http://schemas.microsoft.com/office/drawing/2014/main" id="{761EE3AC-0BC2-4A29-AD58-5CB0EEFF96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 name="Freeform 9">
                <a:extLst>
                  <a:ext uri="{FF2B5EF4-FFF2-40B4-BE49-F238E27FC236}">
                    <a16:creationId xmlns:a16="http://schemas.microsoft.com/office/drawing/2014/main" id="{38DC43BE-83DD-43F3-A21F-9B58B1074F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 name="Freeform 10">
                <a:extLst>
                  <a:ext uri="{FF2B5EF4-FFF2-40B4-BE49-F238E27FC236}">
                    <a16:creationId xmlns:a16="http://schemas.microsoft.com/office/drawing/2014/main" id="{112583CE-53E8-48F6-9F71-25A32BFD6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2" name="Freeform 11">
                <a:extLst>
                  <a:ext uri="{FF2B5EF4-FFF2-40B4-BE49-F238E27FC236}">
                    <a16:creationId xmlns:a16="http://schemas.microsoft.com/office/drawing/2014/main" id="{229A7966-2C4F-4334-8FB7-08521F984D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3" name="Freeform 12">
                <a:extLst>
                  <a:ext uri="{FF2B5EF4-FFF2-40B4-BE49-F238E27FC236}">
                    <a16:creationId xmlns:a16="http://schemas.microsoft.com/office/drawing/2014/main" id="{656FCF6A-DF5B-42AA-83C4-22CD7B9947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4" name="Freeform 13">
                <a:extLst>
                  <a:ext uri="{FF2B5EF4-FFF2-40B4-BE49-F238E27FC236}">
                    <a16:creationId xmlns:a16="http://schemas.microsoft.com/office/drawing/2014/main" id="{E908B3EE-F31D-4E8D-BF3C-71F5B35F02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5" name="Freeform 14">
                <a:extLst>
                  <a:ext uri="{FF2B5EF4-FFF2-40B4-BE49-F238E27FC236}">
                    <a16:creationId xmlns:a16="http://schemas.microsoft.com/office/drawing/2014/main" id="{DA9F96D7-B42C-4F80-8F26-72388FE0C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6" name="Freeform 15">
                <a:extLst>
                  <a:ext uri="{FF2B5EF4-FFF2-40B4-BE49-F238E27FC236}">
                    <a16:creationId xmlns:a16="http://schemas.microsoft.com/office/drawing/2014/main" id="{5C9D5861-5A45-408A-A25E-61ED661AD7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7" name="Line 16">
                <a:extLst>
                  <a:ext uri="{FF2B5EF4-FFF2-40B4-BE49-F238E27FC236}">
                    <a16:creationId xmlns:a16="http://schemas.microsoft.com/office/drawing/2014/main" id="{DEEF5DD7-13B2-4CBB-A1AE-193A618B0F0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8" name="Freeform 17">
                <a:extLst>
                  <a:ext uri="{FF2B5EF4-FFF2-40B4-BE49-F238E27FC236}">
                    <a16:creationId xmlns:a16="http://schemas.microsoft.com/office/drawing/2014/main" id="{3D896DDA-5AD2-4360-9E65-A79213105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9" name="Freeform 18">
                <a:extLst>
                  <a:ext uri="{FF2B5EF4-FFF2-40B4-BE49-F238E27FC236}">
                    <a16:creationId xmlns:a16="http://schemas.microsoft.com/office/drawing/2014/main" id="{C088F3B1-D893-4078-8EAE-6A3776F67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0" name="Freeform 19">
                <a:extLst>
                  <a:ext uri="{FF2B5EF4-FFF2-40B4-BE49-F238E27FC236}">
                    <a16:creationId xmlns:a16="http://schemas.microsoft.com/office/drawing/2014/main" id="{23CCB367-42E1-4DEF-BABD-7457EB9F2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1" name="Freeform 20">
                <a:extLst>
                  <a:ext uri="{FF2B5EF4-FFF2-40B4-BE49-F238E27FC236}">
                    <a16:creationId xmlns:a16="http://schemas.microsoft.com/office/drawing/2014/main" id="{BAFD46CE-CD21-4C8E-8ACE-B1A0B74A90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2" name="Rectangle 21">
                <a:extLst>
                  <a:ext uri="{FF2B5EF4-FFF2-40B4-BE49-F238E27FC236}">
                    <a16:creationId xmlns:a16="http://schemas.microsoft.com/office/drawing/2014/main" id="{23980A26-1FFF-4434-A77C-C5A1C96A54B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43" name="Freeform 22">
                <a:extLst>
                  <a:ext uri="{FF2B5EF4-FFF2-40B4-BE49-F238E27FC236}">
                    <a16:creationId xmlns:a16="http://schemas.microsoft.com/office/drawing/2014/main" id="{AE64C1E5-E917-4222-8080-3EF831FB46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4" name="Freeform 23">
                <a:extLst>
                  <a:ext uri="{FF2B5EF4-FFF2-40B4-BE49-F238E27FC236}">
                    <a16:creationId xmlns:a16="http://schemas.microsoft.com/office/drawing/2014/main" id="{D4D42DE6-99E5-4D28-834E-6601A7DD93A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5" name="Freeform 24">
                <a:extLst>
                  <a:ext uri="{FF2B5EF4-FFF2-40B4-BE49-F238E27FC236}">
                    <a16:creationId xmlns:a16="http://schemas.microsoft.com/office/drawing/2014/main" id="{194304B3-4C44-49E0-A677-19E2DA8CC9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6" name="Freeform 25">
                <a:extLst>
                  <a:ext uri="{FF2B5EF4-FFF2-40B4-BE49-F238E27FC236}">
                    <a16:creationId xmlns:a16="http://schemas.microsoft.com/office/drawing/2014/main" id="{C726387F-F77D-4FB6-A177-1DC6115E8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7" name="Freeform 26">
                <a:extLst>
                  <a:ext uri="{FF2B5EF4-FFF2-40B4-BE49-F238E27FC236}">
                    <a16:creationId xmlns:a16="http://schemas.microsoft.com/office/drawing/2014/main" id="{2F09766D-0653-4646-BA37-8FC23294BA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8" name="Freeform 27">
                <a:extLst>
                  <a:ext uri="{FF2B5EF4-FFF2-40B4-BE49-F238E27FC236}">
                    <a16:creationId xmlns:a16="http://schemas.microsoft.com/office/drawing/2014/main" id="{F50D9867-C9E0-462B-894F-B2F97E26AC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9" name="Freeform 28">
                <a:extLst>
                  <a:ext uri="{FF2B5EF4-FFF2-40B4-BE49-F238E27FC236}">
                    <a16:creationId xmlns:a16="http://schemas.microsoft.com/office/drawing/2014/main" id="{44179987-9B3B-4BC1-9BDA-EC9F30A379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0" name="Freeform 29">
                <a:extLst>
                  <a:ext uri="{FF2B5EF4-FFF2-40B4-BE49-F238E27FC236}">
                    <a16:creationId xmlns:a16="http://schemas.microsoft.com/office/drawing/2014/main" id="{EF0E5480-8C2D-4FFE-9357-938DF0642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1" name="Freeform 30">
                <a:extLst>
                  <a:ext uri="{FF2B5EF4-FFF2-40B4-BE49-F238E27FC236}">
                    <a16:creationId xmlns:a16="http://schemas.microsoft.com/office/drawing/2014/main" id="{FDAC2F76-95E6-4EE4-8A26-47CDAE5C6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2" name="Freeform 31">
                <a:extLst>
                  <a:ext uri="{FF2B5EF4-FFF2-40B4-BE49-F238E27FC236}">
                    <a16:creationId xmlns:a16="http://schemas.microsoft.com/office/drawing/2014/main" id="{249EB4AA-5D5B-4A3A-9F2D-6E4EDF2046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grpSp>
          <p:nvGrpSpPr>
            <p:cNvPr id="15" name="Group 14">
              <a:extLst>
                <a:ext uri="{FF2B5EF4-FFF2-40B4-BE49-F238E27FC236}">
                  <a16:creationId xmlns:a16="http://schemas.microsoft.com/office/drawing/2014/main" id="{375D3DC5-0B19-4EA9-A350-6218AC28CDA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6" name="Freeform 32">
                <a:extLst>
                  <a:ext uri="{FF2B5EF4-FFF2-40B4-BE49-F238E27FC236}">
                    <a16:creationId xmlns:a16="http://schemas.microsoft.com/office/drawing/2014/main" id="{86B5A458-9418-4EDA-9B6F-E4754ABA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7" name="Freeform 33">
                <a:extLst>
                  <a:ext uri="{FF2B5EF4-FFF2-40B4-BE49-F238E27FC236}">
                    <a16:creationId xmlns:a16="http://schemas.microsoft.com/office/drawing/2014/main" id="{6307D20D-BE6F-4BFD-8A35-230A01AD72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8" name="Freeform 34">
                <a:extLst>
                  <a:ext uri="{FF2B5EF4-FFF2-40B4-BE49-F238E27FC236}">
                    <a16:creationId xmlns:a16="http://schemas.microsoft.com/office/drawing/2014/main" id="{37A04039-8217-4B7F-8F43-4039DF087D8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 name="Freeform 35">
                <a:extLst>
                  <a:ext uri="{FF2B5EF4-FFF2-40B4-BE49-F238E27FC236}">
                    <a16:creationId xmlns:a16="http://schemas.microsoft.com/office/drawing/2014/main" id="{CA6CE641-5DEB-4A06-B9C3-B726A334C2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0" name="Freeform 36">
                <a:extLst>
                  <a:ext uri="{FF2B5EF4-FFF2-40B4-BE49-F238E27FC236}">
                    <a16:creationId xmlns:a16="http://schemas.microsoft.com/office/drawing/2014/main" id="{D08C7C1C-DF39-4479-94BD-47E71DE422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1" name="Freeform 37">
                <a:extLst>
                  <a:ext uri="{FF2B5EF4-FFF2-40B4-BE49-F238E27FC236}">
                    <a16:creationId xmlns:a16="http://schemas.microsoft.com/office/drawing/2014/main" id="{27C5EAA7-E449-48C0-9B14-E677E6ECF8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2" name="Freeform 38">
                <a:extLst>
                  <a:ext uri="{FF2B5EF4-FFF2-40B4-BE49-F238E27FC236}">
                    <a16:creationId xmlns:a16="http://schemas.microsoft.com/office/drawing/2014/main" id="{AA6A8A39-39D4-41FE-9974-CB46106A73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 name="Freeform 39">
                <a:extLst>
                  <a:ext uri="{FF2B5EF4-FFF2-40B4-BE49-F238E27FC236}">
                    <a16:creationId xmlns:a16="http://schemas.microsoft.com/office/drawing/2014/main" id="{433C6D82-AE91-4A0C-97C6-34399C908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 name="Freeform 40">
                <a:extLst>
                  <a:ext uri="{FF2B5EF4-FFF2-40B4-BE49-F238E27FC236}">
                    <a16:creationId xmlns:a16="http://schemas.microsoft.com/office/drawing/2014/main" id="{D4C06E36-D233-423A-BC95-5B4D5BE35C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 name="Rectangle 41">
                <a:extLst>
                  <a:ext uri="{FF2B5EF4-FFF2-40B4-BE49-F238E27FC236}">
                    <a16:creationId xmlns:a16="http://schemas.microsoft.com/office/drawing/2014/main" id="{E1B0EEC1-CF7A-4761-B477-941DB41A83D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grpSp>
      </p:grpSp>
      <p:grpSp>
        <p:nvGrpSpPr>
          <p:cNvPr id="54" name="Group 53">
            <a:extLst>
              <a:ext uri="{FF2B5EF4-FFF2-40B4-BE49-F238E27FC236}">
                <a16:creationId xmlns:a16="http://schemas.microsoft.com/office/drawing/2014/main" id="{9AE4726C-1831-4FE3-9A11-227F0DC2F0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55" name="Rectangle 54">
              <a:extLst>
                <a:ext uri="{FF2B5EF4-FFF2-40B4-BE49-F238E27FC236}">
                  <a16:creationId xmlns:a16="http://schemas.microsoft.com/office/drawing/2014/main" id="{B651D7F7-8C54-448E-A268-1CBFAD87D4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2">
              <a:extLst>
                <a:ext uri="{FF2B5EF4-FFF2-40B4-BE49-F238E27FC236}">
                  <a16:creationId xmlns:a16="http://schemas.microsoft.com/office/drawing/2014/main" id="{E3B56E94-40E1-489A-98B2-A3238D66A06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5" name="Title 4"/>
          <p:cNvSpPr>
            <a:spLocks noGrp="1"/>
          </p:cNvSpPr>
          <p:nvPr>
            <p:ph type="title"/>
          </p:nvPr>
        </p:nvSpPr>
        <p:spPr>
          <a:xfrm>
            <a:off x="4996697" y="618518"/>
            <a:ext cx="6050713" cy="1478570"/>
          </a:xfrm>
        </p:spPr>
        <p:txBody>
          <a:bodyPr vert="horz" lIns="91440" tIns="45720" rIns="91440" bIns="45720" rtlCol="0" anchor="ctr">
            <a:normAutofit/>
          </a:bodyPr>
          <a:lstStyle/>
          <a:p>
            <a:r>
              <a:rPr lang="en-US" sz="3600" dirty="0"/>
              <a:t>The </a:t>
            </a:r>
            <a:r>
              <a:rPr lang="en-US" sz="3600" dirty="0" err="1"/>
              <a:t>PRoblem</a:t>
            </a:r>
            <a:endParaRPr lang="en-US" sz="3600" dirty="0"/>
          </a:p>
        </p:txBody>
      </p:sp>
      <p:pic>
        <p:nvPicPr>
          <p:cNvPr id="7" name="Picture 6">
            <a:extLst>
              <a:ext uri="{FF2B5EF4-FFF2-40B4-BE49-F238E27FC236}">
                <a16:creationId xmlns:a16="http://schemas.microsoft.com/office/drawing/2014/main" id="{824985FD-0546-3585-C6D0-8FF52CB35BA2}"/>
              </a:ext>
            </a:extLst>
          </p:cNvPr>
          <p:cNvPicPr>
            <a:picLocks noChangeAspect="1"/>
          </p:cNvPicPr>
          <p:nvPr/>
        </p:nvPicPr>
        <p:blipFill>
          <a:blip r:embed="rId5">
            <a:extLst>
              <a:ext uri="{28A0092B-C50C-407E-A947-70E740481C1C}">
                <a14:useLocalDpi xmlns:a14="http://schemas.microsoft.com/office/drawing/2010/main" val="0"/>
              </a:ext>
            </a:extLst>
          </a:blip>
          <a:srcRect l="15523" r="15523"/>
          <a:stretch/>
        </p:blipFill>
        <p:spPr>
          <a:xfrm>
            <a:off x="-9527" y="19050"/>
            <a:ext cx="4715712" cy="6838950"/>
          </a:xfrm>
          <a:prstGeom prst="rect">
            <a:avLst/>
          </a:prstGeom>
        </p:spPr>
      </p:pic>
      <p:grpSp>
        <p:nvGrpSpPr>
          <p:cNvPr id="58" name="Group 57">
            <a:extLst>
              <a:ext uri="{FF2B5EF4-FFF2-40B4-BE49-F238E27FC236}">
                <a16:creationId xmlns:a16="http://schemas.microsoft.com/office/drawing/2014/main" id="{E916825F-759B-4F1A-BA80-AF7137691E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59" name="Rectangle 58">
              <a:extLst>
                <a:ext uri="{FF2B5EF4-FFF2-40B4-BE49-F238E27FC236}">
                  <a16:creationId xmlns:a16="http://schemas.microsoft.com/office/drawing/2014/main" id="{0AF64541-DE3B-4DBB-84E1-907956469E5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60" name="Freeform 6">
              <a:extLst>
                <a:ext uri="{FF2B5EF4-FFF2-40B4-BE49-F238E27FC236}">
                  <a16:creationId xmlns:a16="http://schemas.microsoft.com/office/drawing/2014/main" id="{9175DCC0-514A-4CA1-AD9A-1BB0FFF1B4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1" name="Freeform 7">
              <a:extLst>
                <a:ext uri="{FF2B5EF4-FFF2-40B4-BE49-F238E27FC236}">
                  <a16:creationId xmlns:a16="http://schemas.microsoft.com/office/drawing/2014/main" id="{10371924-94D9-48AF-9D5B-6471775BE8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2" name="Rectangle 61">
              <a:extLst>
                <a:ext uri="{FF2B5EF4-FFF2-40B4-BE49-F238E27FC236}">
                  <a16:creationId xmlns:a16="http://schemas.microsoft.com/office/drawing/2014/main" id="{7C964FF9-A41A-438C-A22B-62690C98F1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63" name="Freeform 9">
              <a:extLst>
                <a:ext uri="{FF2B5EF4-FFF2-40B4-BE49-F238E27FC236}">
                  <a16:creationId xmlns:a16="http://schemas.microsoft.com/office/drawing/2014/main" id="{61716CD6-1875-4567-B3E2-364CD0960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4" name="Freeform 10">
              <a:extLst>
                <a:ext uri="{FF2B5EF4-FFF2-40B4-BE49-F238E27FC236}">
                  <a16:creationId xmlns:a16="http://schemas.microsoft.com/office/drawing/2014/main" id="{31A293D3-7189-453D-AB91-1291AAFF3D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5" name="Freeform 11">
              <a:extLst>
                <a:ext uri="{FF2B5EF4-FFF2-40B4-BE49-F238E27FC236}">
                  <a16:creationId xmlns:a16="http://schemas.microsoft.com/office/drawing/2014/main" id="{87CB4EFE-58B3-4326-9CFB-A2AFADDFA5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6" name="Freeform 12">
              <a:extLst>
                <a:ext uri="{FF2B5EF4-FFF2-40B4-BE49-F238E27FC236}">
                  <a16:creationId xmlns:a16="http://schemas.microsoft.com/office/drawing/2014/main" id="{249CF4D3-B5A3-4287-BC9D-E9BB8FA6EB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7" name="Freeform 13">
              <a:extLst>
                <a:ext uri="{FF2B5EF4-FFF2-40B4-BE49-F238E27FC236}">
                  <a16:creationId xmlns:a16="http://schemas.microsoft.com/office/drawing/2014/main" id="{4D2515F2-4D11-41AF-A6B1-7D084BEA9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8" name="Freeform 14">
              <a:extLst>
                <a:ext uri="{FF2B5EF4-FFF2-40B4-BE49-F238E27FC236}">
                  <a16:creationId xmlns:a16="http://schemas.microsoft.com/office/drawing/2014/main" id="{331BCBF4-0DC2-426E-84B3-AE38E403C9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9" name="Freeform 15">
              <a:extLst>
                <a:ext uri="{FF2B5EF4-FFF2-40B4-BE49-F238E27FC236}">
                  <a16:creationId xmlns:a16="http://schemas.microsoft.com/office/drawing/2014/main" id="{EC8AF156-0BE9-437D-A83B-87364146D0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0" name="Freeform 16">
              <a:extLst>
                <a:ext uri="{FF2B5EF4-FFF2-40B4-BE49-F238E27FC236}">
                  <a16:creationId xmlns:a16="http://schemas.microsoft.com/office/drawing/2014/main" id="{AC8CB256-3F62-4406-88F5-CE2421FF25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1" name="Freeform 17">
              <a:extLst>
                <a:ext uri="{FF2B5EF4-FFF2-40B4-BE49-F238E27FC236}">
                  <a16:creationId xmlns:a16="http://schemas.microsoft.com/office/drawing/2014/main" id="{F3E812EB-415E-4B60-B0FB-65386882CE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2" name="Freeform 18">
              <a:extLst>
                <a:ext uri="{FF2B5EF4-FFF2-40B4-BE49-F238E27FC236}">
                  <a16:creationId xmlns:a16="http://schemas.microsoft.com/office/drawing/2014/main" id="{EB4C95D7-8E6D-45EC-8CA1-9123D718E3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3" name="Freeform 19">
              <a:extLst>
                <a:ext uri="{FF2B5EF4-FFF2-40B4-BE49-F238E27FC236}">
                  <a16:creationId xmlns:a16="http://schemas.microsoft.com/office/drawing/2014/main" id="{83F62FD2-2F62-4495-997C-8BD7F95AB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4" name="Freeform 20">
              <a:extLst>
                <a:ext uri="{FF2B5EF4-FFF2-40B4-BE49-F238E27FC236}">
                  <a16:creationId xmlns:a16="http://schemas.microsoft.com/office/drawing/2014/main" id="{B7DFE0F9-22A3-4846-8D4E-0D193BD328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5" name="Freeform 21">
              <a:extLst>
                <a:ext uri="{FF2B5EF4-FFF2-40B4-BE49-F238E27FC236}">
                  <a16:creationId xmlns:a16="http://schemas.microsoft.com/office/drawing/2014/main" id="{244DAF25-7415-491A-9FF6-E04BC2DC2E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6" name="Freeform 22">
              <a:extLst>
                <a:ext uri="{FF2B5EF4-FFF2-40B4-BE49-F238E27FC236}">
                  <a16:creationId xmlns:a16="http://schemas.microsoft.com/office/drawing/2014/main" id="{7ACA3646-863C-4D00-A58A-62C7FE71CE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7" name="Freeform 23">
              <a:extLst>
                <a:ext uri="{FF2B5EF4-FFF2-40B4-BE49-F238E27FC236}">
                  <a16:creationId xmlns:a16="http://schemas.microsoft.com/office/drawing/2014/main" id="{0EA18B38-BD42-45ED-8458-FB205DBC76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8" name="Freeform 24">
              <a:extLst>
                <a:ext uri="{FF2B5EF4-FFF2-40B4-BE49-F238E27FC236}">
                  <a16:creationId xmlns:a16="http://schemas.microsoft.com/office/drawing/2014/main" id="{45302917-5DBE-4CF2-B52F-478F93FDDE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9" name="Freeform 25">
              <a:extLst>
                <a:ext uri="{FF2B5EF4-FFF2-40B4-BE49-F238E27FC236}">
                  <a16:creationId xmlns:a16="http://schemas.microsoft.com/office/drawing/2014/main" id="{8E61E6FD-D40E-479C-ABE9-2B69AE20D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0" name="Freeform 26">
              <a:extLst>
                <a:ext uri="{FF2B5EF4-FFF2-40B4-BE49-F238E27FC236}">
                  <a16:creationId xmlns:a16="http://schemas.microsoft.com/office/drawing/2014/main" id="{2F4DEB4F-F824-48D7-AF9B-B5D905DCD1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1" name="Freeform 27">
              <a:extLst>
                <a:ext uri="{FF2B5EF4-FFF2-40B4-BE49-F238E27FC236}">
                  <a16:creationId xmlns:a16="http://schemas.microsoft.com/office/drawing/2014/main" id="{F76CFA02-6090-4464-B573-BCA350C90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2" name="Freeform 28">
              <a:extLst>
                <a:ext uri="{FF2B5EF4-FFF2-40B4-BE49-F238E27FC236}">
                  <a16:creationId xmlns:a16="http://schemas.microsoft.com/office/drawing/2014/main" id="{51BE8BEC-76C7-41FE-AB76-35194C2442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3" name="Freeform 29">
              <a:extLst>
                <a:ext uri="{FF2B5EF4-FFF2-40B4-BE49-F238E27FC236}">
                  <a16:creationId xmlns:a16="http://schemas.microsoft.com/office/drawing/2014/main" id="{710F61D4-3B34-45A9-B9B7-CE0373AB49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4" name="Freeform 30">
              <a:extLst>
                <a:ext uri="{FF2B5EF4-FFF2-40B4-BE49-F238E27FC236}">
                  <a16:creationId xmlns:a16="http://schemas.microsoft.com/office/drawing/2014/main" id="{451F080F-4CFB-4626-87CA-BB4CACA1C6F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5" name="Freeform 31">
              <a:extLst>
                <a:ext uri="{FF2B5EF4-FFF2-40B4-BE49-F238E27FC236}">
                  <a16:creationId xmlns:a16="http://schemas.microsoft.com/office/drawing/2014/main" id="{667BBD71-2295-4A66-B76C-F82175C2B0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6" name="Freeform 32">
              <a:extLst>
                <a:ext uri="{FF2B5EF4-FFF2-40B4-BE49-F238E27FC236}">
                  <a16:creationId xmlns:a16="http://schemas.microsoft.com/office/drawing/2014/main" id="{B6644DE8-5BD1-4D5F-B245-0D3A21BCE1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7" name="Rectangle 86">
              <a:extLst>
                <a:ext uri="{FF2B5EF4-FFF2-40B4-BE49-F238E27FC236}">
                  <a16:creationId xmlns:a16="http://schemas.microsoft.com/office/drawing/2014/main" id="{A4DE8FD0-E681-4D9C-85C2-BEA4C2B3A06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88" name="Freeform 34">
              <a:extLst>
                <a:ext uri="{FF2B5EF4-FFF2-40B4-BE49-F238E27FC236}">
                  <a16:creationId xmlns:a16="http://schemas.microsoft.com/office/drawing/2014/main" id="{D46033BD-1026-4388-B926-9D11E1D7C4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9" name="Freeform 35">
              <a:extLst>
                <a:ext uri="{FF2B5EF4-FFF2-40B4-BE49-F238E27FC236}">
                  <a16:creationId xmlns:a16="http://schemas.microsoft.com/office/drawing/2014/main" id="{1FA74D4C-2E28-42C5-A7FA-3C7D6BD8B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0" name="Freeform 36">
              <a:extLst>
                <a:ext uri="{FF2B5EF4-FFF2-40B4-BE49-F238E27FC236}">
                  <a16:creationId xmlns:a16="http://schemas.microsoft.com/office/drawing/2014/main" id="{FADF7B3F-903C-456C-983E-C9868DDAB9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1" name="Freeform 37">
              <a:extLst>
                <a:ext uri="{FF2B5EF4-FFF2-40B4-BE49-F238E27FC236}">
                  <a16:creationId xmlns:a16="http://schemas.microsoft.com/office/drawing/2014/main" id="{033F8698-1549-44AD-8DAD-0055D7B80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2" name="Freeform 38">
              <a:extLst>
                <a:ext uri="{FF2B5EF4-FFF2-40B4-BE49-F238E27FC236}">
                  <a16:creationId xmlns:a16="http://schemas.microsoft.com/office/drawing/2014/main" id="{F1BDD4B6-46FD-4048-ADF1-32EADD9E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3" name="Freeform 39">
              <a:extLst>
                <a:ext uri="{FF2B5EF4-FFF2-40B4-BE49-F238E27FC236}">
                  <a16:creationId xmlns:a16="http://schemas.microsoft.com/office/drawing/2014/main" id="{E7F387A7-B3BF-4B1A-BFCA-2D21AD3DFE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4" name="Freeform 40">
              <a:extLst>
                <a:ext uri="{FF2B5EF4-FFF2-40B4-BE49-F238E27FC236}">
                  <a16:creationId xmlns:a16="http://schemas.microsoft.com/office/drawing/2014/main" id="{7A1B6BC8-EA82-459D-A0E0-4EBE394E71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5" name="Freeform 41">
              <a:extLst>
                <a:ext uri="{FF2B5EF4-FFF2-40B4-BE49-F238E27FC236}">
                  <a16:creationId xmlns:a16="http://schemas.microsoft.com/office/drawing/2014/main" id="{8B94E190-DDC2-4545-906F-A1699BD73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6" name="Freeform 42">
              <a:extLst>
                <a:ext uri="{FF2B5EF4-FFF2-40B4-BE49-F238E27FC236}">
                  <a16:creationId xmlns:a16="http://schemas.microsoft.com/office/drawing/2014/main" id="{D9807239-A5BA-4BB3-9194-BCE3B2F21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7" name="Freeform 43">
              <a:extLst>
                <a:ext uri="{FF2B5EF4-FFF2-40B4-BE49-F238E27FC236}">
                  <a16:creationId xmlns:a16="http://schemas.microsoft.com/office/drawing/2014/main" id="{04D300FD-DC53-4375-8981-09EA63BCF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8" name="Freeform 44">
              <a:extLst>
                <a:ext uri="{FF2B5EF4-FFF2-40B4-BE49-F238E27FC236}">
                  <a16:creationId xmlns:a16="http://schemas.microsoft.com/office/drawing/2014/main" id="{1DF83FFD-4C16-41FD-928F-6E88AFC451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9" name="Rectangle 98">
              <a:extLst>
                <a:ext uri="{FF2B5EF4-FFF2-40B4-BE49-F238E27FC236}">
                  <a16:creationId xmlns:a16="http://schemas.microsoft.com/office/drawing/2014/main" id="{A5B4BC2F-B667-462B-99D8-0C433124ABD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00" name="Freeform 46">
              <a:extLst>
                <a:ext uri="{FF2B5EF4-FFF2-40B4-BE49-F238E27FC236}">
                  <a16:creationId xmlns:a16="http://schemas.microsoft.com/office/drawing/2014/main" id="{0CBD9EFB-AC61-4674-B75A-56449003C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1" name="Freeform 47">
              <a:extLst>
                <a:ext uri="{FF2B5EF4-FFF2-40B4-BE49-F238E27FC236}">
                  <a16:creationId xmlns:a16="http://schemas.microsoft.com/office/drawing/2014/main" id="{1AD4BBB0-F6A7-451F-BE09-DF619F38EB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2" name="Freeform 48">
              <a:extLst>
                <a:ext uri="{FF2B5EF4-FFF2-40B4-BE49-F238E27FC236}">
                  <a16:creationId xmlns:a16="http://schemas.microsoft.com/office/drawing/2014/main" id="{A258B285-AE5E-473A-AA72-3C95E1D83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3" name="Freeform 49">
              <a:extLst>
                <a:ext uri="{FF2B5EF4-FFF2-40B4-BE49-F238E27FC236}">
                  <a16:creationId xmlns:a16="http://schemas.microsoft.com/office/drawing/2014/main" id="{7BEEDDE5-CB8A-4DF9-858F-4D9462D955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4" name="Freeform 50">
              <a:extLst>
                <a:ext uri="{FF2B5EF4-FFF2-40B4-BE49-F238E27FC236}">
                  <a16:creationId xmlns:a16="http://schemas.microsoft.com/office/drawing/2014/main" id="{DA1C731B-9B66-4D65-BF47-04B118107B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5" name="Freeform 51">
              <a:extLst>
                <a:ext uri="{FF2B5EF4-FFF2-40B4-BE49-F238E27FC236}">
                  <a16:creationId xmlns:a16="http://schemas.microsoft.com/office/drawing/2014/main" id="{58DBFEC6-C6DC-4B7A-934F-5A79EC3280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6" name="Freeform 52">
              <a:extLst>
                <a:ext uri="{FF2B5EF4-FFF2-40B4-BE49-F238E27FC236}">
                  <a16:creationId xmlns:a16="http://schemas.microsoft.com/office/drawing/2014/main" id="{9948D8CB-2DBE-4E48-98EA-DF9E2666A2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7" name="Freeform 53">
              <a:extLst>
                <a:ext uri="{FF2B5EF4-FFF2-40B4-BE49-F238E27FC236}">
                  <a16:creationId xmlns:a16="http://schemas.microsoft.com/office/drawing/2014/main" id="{56AB69F6-9F0B-4AB6-BCA8-AA2FD69E99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8" name="Freeform 54">
              <a:extLst>
                <a:ext uri="{FF2B5EF4-FFF2-40B4-BE49-F238E27FC236}">
                  <a16:creationId xmlns:a16="http://schemas.microsoft.com/office/drawing/2014/main" id="{0E7FB426-288D-4B0B-B73B-10CCC0EF41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9" name="Freeform 55">
              <a:extLst>
                <a:ext uri="{FF2B5EF4-FFF2-40B4-BE49-F238E27FC236}">
                  <a16:creationId xmlns:a16="http://schemas.microsoft.com/office/drawing/2014/main" id="{A5C59C6B-46C9-48C9-9F57-2EE738B53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0" name="Freeform 56">
              <a:extLst>
                <a:ext uri="{FF2B5EF4-FFF2-40B4-BE49-F238E27FC236}">
                  <a16:creationId xmlns:a16="http://schemas.microsoft.com/office/drawing/2014/main" id="{7CE85F33-17DC-4273-B06F-D171094449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1" name="Freeform 57">
              <a:extLst>
                <a:ext uri="{FF2B5EF4-FFF2-40B4-BE49-F238E27FC236}">
                  <a16:creationId xmlns:a16="http://schemas.microsoft.com/office/drawing/2014/main" id="{5CD001CF-F2C4-4810-A8D9-679F9F89E5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2" name="Freeform 58">
              <a:extLst>
                <a:ext uri="{FF2B5EF4-FFF2-40B4-BE49-F238E27FC236}">
                  <a16:creationId xmlns:a16="http://schemas.microsoft.com/office/drawing/2014/main" id="{69F4BCDD-D153-40D2-8DD1-2509EE0CE4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sp>
        <p:nvSpPr>
          <p:cNvPr id="3" name="Text Placeholder 2"/>
          <p:cNvSpPr>
            <a:spLocks noGrp="1"/>
          </p:cNvSpPr>
          <p:nvPr>
            <p:ph type="body" sz="half" idx="2"/>
          </p:nvPr>
        </p:nvSpPr>
        <p:spPr>
          <a:xfrm>
            <a:off x="4968958" y="2249487"/>
            <a:ext cx="6078453" cy="3541714"/>
          </a:xfrm>
        </p:spPr>
        <p:txBody>
          <a:bodyPr vert="horz" lIns="91440" tIns="45720" rIns="91440" bIns="45720" rtlCol="0">
            <a:normAutofit/>
          </a:bodyPr>
          <a:lstStyle/>
          <a:p>
            <a:pPr indent="-228600">
              <a:buFont typeface="Arial" panose="020B0604020202020204" pitchFamily="34" charset="0"/>
              <a:buChar char="•"/>
            </a:pPr>
            <a:r>
              <a:rPr lang="en-GB" dirty="0"/>
              <a:t>Reliability of information key to businesses government and media around the world</a:t>
            </a:r>
          </a:p>
          <a:p>
            <a:pPr indent="-228600">
              <a:buFont typeface="Arial" panose="020B0604020202020204" pitchFamily="34" charset="0"/>
              <a:buChar char="•"/>
            </a:pPr>
            <a:r>
              <a:rPr lang="en-GB" dirty="0"/>
              <a:t>Rise of misinformation and fake news has massive impact on society as well as ability to sell products and services.</a:t>
            </a:r>
          </a:p>
          <a:p>
            <a:pPr indent="-228600">
              <a:buFont typeface="Arial" panose="020B0604020202020204" pitchFamily="34" charset="0"/>
              <a:buChar char="•"/>
            </a:pPr>
            <a:r>
              <a:rPr lang="en-GB" dirty="0"/>
              <a:t>Businesses have to cope with product/service reputation issues, along with legal/regulatory issues and legal liability risks.</a:t>
            </a:r>
          </a:p>
          <a:p>
            <a:pPr indent="-228600">
              <a:buFont typeface="Arial" panose="020B0604020202020204" pitchFamily="34" charset="0"/>
              <a:buChar char="•"/>
            </a:pPr>
            <a:r>
              <a:rPr lang="en-GB" dirty="0"/>
              <a:t>Thus knowing what is true and fake in terms of protecting your business and enhancing your corporate profile is crucial.</a:t>
            </a:r>
          </a:p>
          <a:p>
            <a:pPr indent="-228600">
              <a:buFont typeface="Arial" panose="020B0604020202020204" pitchFamily="34" charset="0"/>
              <a:buChar char="•"/>
            </a:pPr>
            <a:r>
              <a:rPr lang="en-GB" dirty="0"/>
              <a:t>Reliable and effective tools to manage fake news and false/misleading information more and more important</a:t>
            </a:r>
            <a:endParaRPr lang="en-US" dirty="0"/>
          </a:p>
        </p:txBody>
      </p:sp>
    </p:spTree>
    <p:extLst>
      <p:ext uri="{BB962C8B-B14F-4D97-AF65-F5344CB8AC3E}">
        <p14:creationId xmlns:p14="http://schemas.microsoft.com/office/powerpoint/2010/main" val="2566160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p:cNvSpPr>
            <a:spLocks noGrp="1"/>
          </p:cNvSpPr>
          <p:nvPr>
            <p:ph type="title"/>
          </p:nvPr>
        </p:nvSpPr>
        <p:spPr>
          <a:xfrm>
            <a:off x="1141413" y="618518"/>
            <a:ext cx="4459286" cy="1478570"/>
          </a:xfrm>
        </p:spPr>
        <p:txBody>
          <a:bodyPr rtlCol="0">
            <a:normAutofit/>
          </a:bodyPr>
          <a:lstStyle/>
          <a:p>
            <a:pPr rtl="0"/>
            <a:r>
              <a:rPr lang="en-GB" sz="3200"/>
              <a:t>The data</a:t>
            </a:r>
          </a:p>
        </p:txBody>
      </p:sp>
      <p:sp>
        <p:nvSpPr>
          <p:cNvPr id="3" name="Content Placeholder 2"/>
          <p:cNvSpPr>
            <a:spLocks noGrp="1"/>
          </p:cNvSpPr>
          <p:nvPr>
            <p:ph idx="1"/>
          </p:nvPr>
        </p:nvSpPr>
        <p:spPr>
          <a:xfrm>
            <a:off x="1141412" y="2249487"/>
            <a:ext cx="4459287" cy="3965046"/>
          </a:xfrm>
        </p:spPr>
        <p:txBody>
          <a:bodyPr rtlCol="0">
            <a:normAutofit fontScale="92500" lnSpcReduction="10000"/>
          </a:bodyPr>
          <a:lstStyle/>
          <a:p>
            <a:pPr rtl="0">
              <a:lnSpc>
                <a:spcPct val="110000"/>
              </a:lnSpc>
            </a:pPr>
            <a:r>
              <a:rPr lang="en-GB" sz="1800" dirty="0">
                <a:latin typeface="Arial" panose="020B0604020202020204" pitchFamily="34" charset="0"/>
                <a:ea typeface="Calibri" panose="020F0502020204030204" pitchFamily="34" charset="0"/>
                <a:cs typeface="Times New Roman" panose="02020603050405020304" pitchFamily="18" charset="0"/>
              </a:rPr>
              <a:t>Taken from </a:t>
            </a:r>
            <a:r>
              <a:rPr lang="en-GB" sz="1800" dirty="0">
                <a:effectLst/>
                <a:latin typeface="Arial" panose="020B0604020202020204" pitchFamily="34" charset="0"/>
                <a:ea typeface="Calibri" panose="020F0502020204030204" pitchFamily="34" charset="0"/>
                <a:cs typeface="Times New Roman" panose="02020603050405020304" pitchFamily="18" charset="0"/>
              </a:rPr>
              <a:t> </a:t>
            </a:r>
            <a:r>
              <a:rPr lang="en-GB" sz="1800" u="sng" dirty="0">
                <a:solidFill>
                  <a:srgbClr val="0563C1"/>
                </a:solidFill>
                <a:effectLst/>
                <a:latin typeface="Arial" panose="020B0604020202020204" pitchFamily="34" charset="0"/>
                <a:ea typeface="Calibri" panose="020F0502020204030204" pitchFamily="34" charset="0"/>
                <a:cs typeface="Times New Roman" panose="02020603050405020304" pitchFamily="18" charset="0"/>
                <a:hlinkClick r:id="rId5"/>
              </a:rPr>
              <a:t>https://www.kaggle.com/datasets/jruvika/fake-news-detection?select=data.csv</a:t>
            </a:r>
            <a:r>
              <a:rPr lang="en-GB" sz="1800" dirty="0">
                <a:effectLst/>
                <a:latin typeface="Arial" panose="020B0604020202020204" pitchFamily="34" charset="0"/>
                <a:ea typeface="Calibri" panose="020F0502020204030204" pitchFamily="34" charset="0"/>
                <a:cs typeface="Times New Roman" panose="02020603050405020304" pitchFamily="18" charset="0"/>
              </a:rPr>
              <a:t> </a:t>
            </a:r>
            <a:endParaRPr lang="en-GB" sz="2000" dirty="0"/>
          </a:p>
          <a:p>
            <a:pPr rtl="0">
              <a:lnSpc>
                <a:spcPct val="110000"/>
              </a:lnSpc>
            </a:pPr>
            <a:r>
              <a:rPr lang="en-GB" sz="1800" dirty="0">
                <a:latin typeface="Arial" panose="020B0604020202020204" pitchFamily="34" charset="0"/>
                <a:ea typeface="Calibri" panose="020F0502020204030204" pitchFamily="34" charset="0"/>
                <a:cs typeface="Times New Roman" panose="02020603050405020304" pitchFamily="18" charset="0"/>
              </a:rPr>
              <a:t>C</a:t>
            </a:r>
            <a:r>
              <a:rPr lang="en-GB" sz="1800" dirty="0">
                <a:effectLst/>
                <a:latin typeface="Arial" panose="020B0604020202020204" pitchFamily="34" charset="0"/>
                <a:ea typeface="Calibri" panose="020F0502020204030204" pitchFamily="34" charset="0"/>
                <a:cs typeface="Times New Roman" panose="02020603050405020304" pitchFamily="18" charset="0"/>
              </a:rPr>
              <a:t>ontains publication URLs, headlines, full content and binary ratings on over 4000 news articles</a:t>
            </a:r>
          </a:p>
          <a:p>
            <a:pPr>
              <a:lnSpc>
                <a:spcPct val="107000"/>
              </a:lnSpc>
              <a:spcAft>
                <a:spcPts val="800"/>
              </a:spcAft>
            </a:pPr>
            <a:r>
              <a:rPr lang="en-GB" sz="1800" kern="100" dirty="0">
                <a:latin typeface="Arial" panose="020B0604020202020204" pitchFamily="34" charset="0"/>
                <a:ea typeface="Calibri" panose="020F0502020204030204" pitchFamily="34" charset="0"/>
                <a:cs typeface="Times New Roman" panose="02020603050405020304" pitchFamily="18" charset="0"/>
              </a:rPr>
              <a:t>S</a:t>
            </a:r>
            <a:r>
              <a:rPr lang="en-GB" sz="1800" kern="100" dirty="0">
                <a:effectLst/>
                <a:latin typeface="Arial" panose="020B0604020202020204" pitchFamily="34" charset="0"/>
                <a:ea typeface="Calibri" panose="020F0502020204030204" pitchFamily="34" charset="0"/>
                <a:cs typeface="Times New Roman" panose="02020603050405020304" pitchFamily="18" charset="0"/>
              </a:rPr>
              <a:t>tandardised and cleaned to:</a:t>
            </a:r>
          </a:p>
          <a:p>
            <a:pPr marL="800100" lvl="1" indent="-342900">
              <a:lnSpc>
                <a:spcPct val="107000"/>
              </a:lnSpc>
              <a:buFont typeface="Symbol" panose="05050102010706020507" pitchFamily="18" charset="2"/>
              <a:buChar char=""/>
            </a:pPr>
            <a:r>
              <a:rPr lang="en-GB" sz="1400" kern="100" dirty="0">
                <a:effectLst/>
                <a:latin typeface="Arial" panose="020B0604020202020204" pitchFamily="34" charset="0"/>
                <a:ea typeface="Calibri" panose="020F0502020204030204" pitchFamily="34" charset="0"/>
                <a:cs typeface="Times New Roman" panose="02020603050405020304" pitchFamily="18" charset="0"/>
              </a:rPr>
              <a:t>Remove punctuation.</a:t>
            </a:r>
          </a:p>
          <a:p>
            <a:pPr marL="800100" lvl="1" indent="-342900">
              <a:lnSpc>
                <a:spcPct val="107000"/>
              </a:lnSpc>
              <a:buFont typeface="Symbol" panose="05050102010706020507" pitchFamily="18" charset="2"/>
              <a:buChar char=""/>
            </a:pPr>
            <a:r>
              <a:rPr lang="en-GB" sz="1400" kern="100" dirty="0">
                <a:effectLst/>
                <a:latin typeface="Arial" panose="020B0604020202020204" pitchFamily="34" charset="0"/>
                <a:ea typeface="Calibri" panose="020F0502020204030204" pitchFamily="34" charset="0"/>
                <a:cs typeface="Times New Roman" panose="02020603050405020304" pitchFamily="18" charset="0"/>
              </a:rPr>
              <a:t>Remove non-alpha-numeric characters.</a:t>
            </a:r>
          </a:p>
          <a:p>
            <a:pPr marL="800100" lvl="1" indent="-342900">
              <a:lnSpc>
                <a:spcPct val="107000"/>
              </a:lnSpc>
              <a:buFont typeface="Symbol" panose="05050102010706020507" pitchFamily="18" charset="2"/>
              <a:buChar char=""/>
            </a:pPr>
            <a:r>
              <a:rPr lang="en-GB" sz="1400" kern="100" dirty="0">
                <a:effectLst/>
                <a:latin typeface="Arial" panose="020B0604020202020204" pitchFamily="34" charset="0"/>
                <a:ea typeface="Calibri" panose="020F0502020204030204" pitchFamily="34" charset="0"/>
                <a:cs typeface="Times New Roman" panose="02020603050405020304" pitchFamily="18" charset="0"/>
              </a:rPr>
              <a:t>Change all the text to lower-case</a:t>
            </a:r>
          </a:p>
          <a:p>
            <a:pPr marL="800100" lvl="1" indent="-342900">
              <a:lnSpc>
                <a:spcPct val="107000"/>
              </a:lnSpc>
              <a:spcAft>
                <a:spcPts val="800"/>
              </a:spcAft>
              <a:buFont typeface="Symbol" panose="05050102010706020507" pitchFamily="18" charset="2"/>
              <a:buChar char=""/>
            </a:pPr>
            <a:r>
              <a:rPr lang="en-GB" sz="1400" kern="100" dirty="0">
                <a:effectLst/>
                <a:latin typeface="Arial" panose="020B0604020202020204" pitchFamily="34" charset="0"/>
                <a:ea typeface="Calibri" panose="020F0502020204030204" pitchFamily="34" charset="0"/>
                <a:cs typeface="Times New Roman" panose="02020603050405020304" pitchFamily="18" charset="0"/>
              </a:rPr>
              <a:t>Consider any other content issues, </a:t>
            </a:r>
            <a:r>
              <a:rPr lang="en-GB" sz="1400" kern="100" dirty="0" err="1">
                <a:effectLst/>
                <a:latin typeface="Arial" panose="020B0604020202020204" pitchFamily="34" charset="0"/>
                <a:ea typeface="Calibri" panose="020F0502020204030204" pitchFamily="34" charset="0"/>
                <a:cs typeface="Times New Roman" panose="02020603050405020304" pitchFamily="18" charset="0"/>
              </a:rPr>
              <a:t>eg</a:t>
            </a:r>
            <a:r>
              <a:rPr lang="en-GB" sz="1400" kern="100" dirty="0">
                <a:effectLst/>
                <a:latin typeface="Arial" panose="020B0604020202020204" pitchFamily="34" charset="0"/>
                <a:ea typeface="Calibri" panose="020F0502020204030204" pitchFamily="34" charset="0"/>
                <a:cs typeface="Times New Roman" panose="02020603050405020304" pitchFamily="18" charset="0"/>
              </a:rPr>
              <a:t>, removing website addresses, etc.</a:t>
            </a:r>
          </a:p>
          <a:p>
            <a:pPr marL="800100" lvl="1" indent="-342900">
              <a:lnSpc>
                <a:spcPct val="107000"/>
              </a:lnSpc>
              <a:spcAft>
                <a:spcPts val="800"/>
              </a:spcAft>
              <a:buFont typeface="Symbol" panose="05050102010706020507" pitchFamily="18" charset="2"/>
              <a:buChar char=""/>
            </a:pPr>
            <a:r>
              <a:rPr lang="en-GB" sz="1400" kern="100" dirty="0">
                <a:latin typeface="Arial" panose="020B0604020202020204" pitchFamily="34" charset="0"/>
                <a:ea typeface="Calibri" panose="020F0502020204030204" pitchFamily="34" charset="0"/>
                <a:cs typeface="Times New Roman" panose="02020603050405020304" pitchFamily="18" charset="0"/>
              </a:rPr>
              <a:t>Drop null values</a:t>
            </a:r>
            <a:endParaRPr lang="en-GB" sz="1400" kern="100" dirty="0">
              <a:effectLst/>
              <a:latin typeface="Arial" panose="020B0604020202020204" pitchFamily="34" charset="0"/>
              <a:ea typeface="Calibri" panose="020F0502020204030204" pitchFamily="34" charset="0"/>
              <a:cs typeface="Times New Roman" panose="02020603050405020304" pitchFamily="18" charset="0"/>
            </a:endParaRPr>
          </a:p>
          <a:p>
            <a:pPr rtl="0">
              <a:lnSpc>
                <a:spcPct val="110000"/>
              </a:lnSpc>
            </a:pPr>
            <a:endParaRPr lang="en-GB" sz="2000" dirty="0"/>
          </a:p>
        </p:txBody>
      </p:sp>
      <p:pic>
        <p:nvPicPr>
          <p:cNvPr id="5" name="Picture 4">
            <a:extLst>
              <a:ext uri="{FF2B5EF4-FFF2-40B4-BE49-F238E27FC236}">
                <a16:creationId xmlns:a16="http://schemas.microsoft.com/office/drawing/2014/main" id="{7B164B9B-883B-CD2B-D215-5678DC02C940}"/>
              </a:ext>
            </a:extLst>
          </p:cNvPr>
          <p:cNvPicPr>
            <a:picLocks noChangeAspect="1"/>
          </p:cNvPicPr>
          <p:nvPr/>
        </p:nvPicPr>
        <p:blipFill>
          <a:blip r:embed="rId6">
            <a:extLst>
              <a:ext uri="{28A0092B-C50C-407E-A947-70E740481C1C}">
                <a14:useLocalDpi xmlns:a14="http://schemas.microsoft.com/office/drawing/2010/main" val="0"/>
              </a:ext>
            </a:extLst>
          </a:blip>
          <a:stretch/>
        </p:blipFill>
        <p:spPr>
          <a:xfrm>
            <a:off x="6096000" y="1991073"/>
            <a:ext cx="5456279" cy="2850905"/>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4" name="Group 13">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5"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6"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7"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2"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Tree>
    <p:extLst>
      <p:ext uri="{BB962C8B-B14F-4D97-AF65-F5344CB8AC3E}">
        <p14:creationId xmlns:p14="http://schemas.microsoft.com/office/powerpoint/2010/main" val="2836970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569957" y="618518"/>
            <a:ext cx="4747088" cy="1478570"/>
          </a:xfrm>
        </p:spPr>
        <p:txBody>
          <a:bodyPr vert="horz" lIns="91440" tIns="45720" rIns="91440" bIns="45720" rtlCol="0" anchor="ctr">
            <a:normAutofit/>
          </a:bodyPr>
          <a:lstStyle/>
          <a:p>
            <a:r>
              <a:rPr lang="en-US" dirty="0"/>
              <a:t>Exploratory analysis (1)</a:t>
            </a:r>
          </a:p>
        </p:txBody>
      </p:sp>
      <p:sp>
        <p:nvSpPr>
          <p:cNvPr id="63" name="Round Diagonal Corner Rectangle 9">
            <a:extLst>
              <a:ext uri="{FF2B5EF4-FFF2-40B4-BE49-F238E27FC236}">
                <a16:creationId xmlns:a16="http://schemas.microsoft.com/office/drawing/2014/main" id="{A3D1FEF8-5149-4AC1-8D77-B256637FB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056F4257-E75E-3E6F-6265-271F7FE34050}"/>
              </a:ext>
            </a:extLst>
          </p:cNvPr>
          <p:cNvPicPr>
            <a:picLocks noGrp="1" noChangeAspect="1"/>
          </p:cNvPicPr>
          <p:nvPr>
            <p:ph idx="1"/>
          </p:nvPr>
        </p:nvPicPr>
        <p:blipFill>
          <a:blip r:embed="rId4">
            <a:extLst>
              <a:ext uri="{28A0092B-C50C-407E-A947-70E740481C1C}">
                <a14:useLocalDpi xmlns:a14="http://schemas.microsoft.com/office/drawing/2010/main" val="0"/>
              </a:ext>
            </a:extLst>
          </a:blip>
          <a:srcRect/>
          <a:stretch/>
        </p:blipFill>
        <p:spPr>
          <a:xfrm>
            <a:off x="1785587" y="1147146"/>
            <a:ext cx="3302384" cy="2201590"/>
          </a:xfrm>
          <a:prstGeom prst="rect">
            <a:avLst/>
          </a:prstGeom>
        </p:spPr>
      </p:pic>
      <p:pic>
        <p:nvPicPr>
          <p:cNvPr id="10" name="Picture 9">
            <a:extLst>
              <a:ext uri="{FF2B5EF4-FFF2-40B4-BE49-F238E27FC236}">
                <a16:creationId xmlns:a16="http://schemas.microsoft.com/office/drawing/2014/main" id="{61AE913E-C703-71E8-9322-C74E7343F383}"/>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785587" y="3509265"/>
            <a:ext cx="3302384" cy="1975505"/>
          </a:xfrm>
          <a:prstGeom prst="rect">
            <a:avLst/>
          </a:prstGeom>
        </p:spPr>
      </p:pic>
      <p:sp>
        <p:nvSpPr>
          <p:cNvPr id="8" name="TextBox 7">
            <a:extLst>
              <a:ext uri="{FF2B5EF4-FFF2-40B4-BE49-F238E27FC236}">
                <a16:creationId xmlns:a16="http://schemas.microsoft.com/office/drawing/2014/main" id="{56D87622-D8DB-14B7-1738-BDD17958A66F}"/>
              </a:ext>
            </a:extLst>
          </p:cNvPr>
          <p:cNvSpPr txBox="1"/>
          <p:nvPr/>
        </p:nvSpPr>
        <p:spPr>
          <a:xfrm>
            <a:off x="6569957" y="2249487"/>
            <a:ext cx="4747087" cy="3541714"/>
          </a:xfrm>
          <a:prstGeom prst="rect">
            <a:avLst/>
          </a:prstGeom>
        </p:spPr>
        <p:txBody>
          <a:bodyPr vert="horz" lIns="91440" tIns="45720" rIns="91440" bIns="45720" rtlCol="0">
            <a:normAutofit lnSpcReduction="10000"/>
          </a:bodyPr>
          <a:lstStyle/>
          <a:p>
            <a:pPr marL="342900" lvl="0" indent="-342900">
              <a:lnSpc>
                <a:spcPct val="107000"/>
              </a:lnSpc>
              <a:spcAft>
                <a:spcPts val="800"/>
              </a:spcAft>
              <a:buSzPts val="1000"/>
              <a:buFont typeface="Symbol" panose="05050102010706020507" pitchFamily="18" charset="2"/>
              <a:buChar char=""/>
              <a:tabLst>
                <a:tab pos="457200" algn="l"/>
              </a:tabLst>
            </a:pPr>
            <a:r>
              <a:rPr lang="en-GB" sz="1600" kern="0" dirty="0">
                <a:effectLst/>
                <a:latin typeface="Arial" panose="020B0604020202020204" pitchFamily="34" charset="0"/>
                <a:ea typeface="Times New Roman" panose="02020603050405020304" pitchFamily="18" charset="0"/>
                <a:cs typeface="Arial" panose="020B0604020202020204" pitchFamily="34" charset="0"/>
              </a:rPr>
              <a:t>The average number of characters in fake news stories was 2395 compared to 3620 for the true stories.</a:t>
            </a:r>
            <a:endParaRPr lang="en-GB" sz="1600" kern="100" dirty="0">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GB" sz="1600" kern="0" dirty="0">
                <a:effectLst/>
                <a:latin typeface="Arial" panose="020B0604020202020204" pitchFamily="34" charset="0"/>
                <a:ea typeface="Times New Roman" panose="02020603050405020304" pitchFamily="18" charset="0"/>
                <a:cs typeface="Arial" panose="020B0604020202020204" pitchFamily="34" charset="0"/>
              </a:rPr>
              <a:t>The average number of words in fake news stories was 417 compared to 618 for the true stories (and 511 for all the articles in the dataset).</a:t>
            </a:r>
          </a:p>
          <a:p>
            <a:pPr marL="342900" indent="-342900">
              <a:lnSpc>
                <a:spcPct val="107000"/>
              </a:lnSpc>
              <a:spcAft>
                <a:spcPts val="800"/>
              </a:spcAft>
              <a:buSzPts val="1000"/>
              <a:buFont typeface="Symbol" panose="05050102010706020507" pitchFamily="18" charset="2"/>
              <a:buChar char=""/>
              <a:tabLst>
                <a:tab pos="457200" algn="l"/>
              </a:tabLst>
            </a:pPr>
            <a:r>
              <a:rPr lang="en-GB" sz="1600" kern="0" dirty="0">
                <a:effectLst/>
                <a:latin typeface="Arial" panose="020B0604020202020204" pitchFamily="34" charset="0"/>
                <a:ea typeface="Times New Roman" panose="02020603050405020304" pitchFamily="18" charset="0"/>
                <a:cs typeface="Arial" panose="020B0604020202020204" pitchFamily="34" charset="0"/>
              </a:rPr>
              <a:t>So, as a rule of thumb, the fake news stories were about one-third shorter than the true stories.</a:t>
            </a:r>
            <a:endParaRPr lang="en-GB" sz="1600" kern="100" dirty="0">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GB" sz="1600" kern="0" dirty="0">
                <a:effectLst/>
                <a:latin typeface="Arial" panose="020B0604020202020204" pitchFamily="34" charset="0"/>
                <a:ea typeface="Times New Roman" panose="02020603050405020304" pitchFamily="18" charset="0"/>
              </a:rPr>
              <a:t>Histograms on the average word length show that the fake news articles had a lower average word length than the true stories </a:t>
            </a:r>
            <a:endParaRPr lang="en-GB" sz="1600" kern="1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93CECF68-4715-26FA-A621-AC5538B166E8}"/>
              </a:ext>
            </a:extLst>
          </p:cNvPr>
          <p:cNvSpPr txBox="1"/>
          <p:nvPr/>
        </p:nvSpPr>
        <p:spPr>
          <a:xfrm>
            <a:off x="1104406" y="1971304"/>
            <a:ext cx="681182" cy="369332"/>
          </a:xfrm>
          <a:prstGeom prst="rect">
            <a:avLst/>
          </a:prstGeom>
          <a:noFill/>
        </p:spPr>
        <p:txBody>
          <a:bodyPr wrap="square" rtlCol="0">
            <a:spAutoFit/>
          </a:bodyPr>
          <a:lstStyle/>
          <a:p>
            <a:r>
              <a:rPr lang="en-GB" b="1" dirty="0">
                <a:solidFill>
                  <a:schemeClr val="bg1"/>
                </a:solidFill>
              </a:rPr>
              <a:t>Fake</a:t>
            </a:r>
          </a:p>
        </p:txBody>
      </p:sp>
      <p:sp>
        <p:nvSpPr>
          <p:cNvPr id="4" name="TextBox 3">
            <a:extLst>
              <a:ext uri="{FF2B5EF4-FFF2-40B4-BE49-F238E27FC236}">
                <a16:creationId xmlns:a16="http://schemas.microsoft.com/office/drawing/2014/main" id="{C4A7FBE9-C4AA-5E85-2B3D-0499A3FA31DD}"/>
              </a:ext>
            </a:extLst>
          </p:cNvPr>
          <p:cNvSpPr txBox="1"/>
          <p:nvPr/>
        </p:nvSpPr>
        <p:spPr>
          <a:xfrm>
            <a:off x="1104405" y="4172894"/>
            <a:ext cx="681182" cy="369332"/>
          </a:xfrm>
          <a:prstGeom prst="rect">
            <a:avLst/>
          </a:prstGeom>
          <a:noFill/>
        </p:spPr>
        <p:txBody>
          <a:bodyPr wrap="square" rtlCol="0">
            <a:spAutoFit/>
          </a:bodyPr>
          <a:lstStyle/>
          <a:p>
            <a:r>
              <a:rPr lang="en-GB" b="1" dirty="0">
                <a:solidFill>
                  <a:schemeClr val="bg1"/>
                </a:solidFill>
              </a:rPr>
              <a:t>True</a:t>
            </a:r>
          </a:p>
        </p:txBody>
      </p:sp>
      <p:sp>
        <p:nvSpPr>
          <p:cNvPr id="5" name="TextBox 4">
            <a:extLst>
              <a:ext uri="{FF2B5EF4-FFF2-40B4-BE49-F238E27FC236}">
                <a16:creationId xmlns:a16="http://schemas.microsoft.com/office/drawing/2014/main" id="{3D295817-12A7-1D5F-BD90-197B03271A0A}"/>
              </a:ext>
            </a:extLst>
          </p:cNvPr>
          <p:cNvSpPr txBox="1"/>
          <p:nvPr/>
        </p:nvSpPr>
        <p:spPr>
          <a:xfrm>
            <a:off x="1256805" y="5520807"/>
            <a:ext cx="4027714" cy="461665"/>
          </a:xfrm>
          <a:prstGeom prst="rect">
            <a:avLst/>
          </a:prstGeom>
          <a:noFill/>
        </p:spPr>
        <p:txBody>
          <a:bodyPr wrap="square" rtlCol="0">
            <a:spAutoFit/>
          </a:bodyPr>
          <a:lstStyle/>
          <a:p>
            <a:r>
              <a:rPr lang="en-GB" sz="1200" i="1" dirty="0">
                <a:solidFill>
                  <a:schemeClr val="bg1"/>
                </a:solidFill>
                <a:latin typeface="Arial" panose="020B0604020202020204" pitchFamily="34" charset="0"/>
                <a:ea typeface="Calibri" panose="020F0502020204030204" pitchFamily="34" charset="0"/>
                <a:cs typeface="Times New Roman" panose="02020603050405020304" pitchFamily="18" charset="0"/>
              </a:rPr>
              <a:t>A</a:t>
            </a:r>
            <a:r>
              <a:rPr lang="en-GB" sz="1200" i="1"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verage word lengths of article for fake news and true stories subsets</a:t>
            </a:r>
            <a:endParaRPr lang="en-GB" sz="1200" b="1" dirty="0">
              <a:solidFill>
                <a:schemeClr val="bg1"/>
              </a:solidFill>
            </a:endParaRPr>
          </a:p>
        </p:txBody>
      </p:sp>
    </p:spTree>
    <p:extLst>
      <p:ext uri="{BB962C8B-B14F-4D97-AF65-F5344CB8AC3E}">
        <p14:creationId xmlns:p14="http://schemas.microsoft.com/office/powerpoint/2010/main" val="1514594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5" name="Picture 2">
            <a:extLst>
              <a:ext uri="{FF2B5EF4-FFF2-40B4-BE49-F238E27FC236}">
                <a16:creationId xmlns:a16="http://schemas.microsoft.com/office/drawing/2014/main" id="{FD3BFD04-77D1-4FB5-A159-35084E2C614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7" name="Group 16">
            <a:extLst>
              <a:ext uri="{FF2B5EF4-FFF2-40B4-BE49-F238E27FC236}">
                <a16:creationId xmlns:a16="http://schemas.microsoft.com/office/drawing/2014/main" id="{30B85FB2-B686-4546-B01D-17A122BACAF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8" name="Group 17">
              <a:extLst>
                <a:ext uri="{FF2B5EF4-FFF2-40B4-BE49-F238E27FC236}">
                  <a16:creationId xmlns:a16="http://schemas.microsoft.com/office/drawing/2014/main" id="{45CCB97F-DB3B-4939-ABF0-CEDED724964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30" name="Rectangle 5">
                <a:extLst>
                  <a:ext uri="{FF2B5EF4-FFF2-40B4-BE49-F238E27FC236}">
                    <a16:creationId xmlns:a16="http://schemas.microsoft.com/office/drawing/2014/main" id="{9DEDF1F5-B144-4E61-A93B-DF131E62CEF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1" name="Freeform 6">
                <a:extLst>
                  <a:ext uri="{FF2B5EF4-FFF2-40B4-BE49-F238E27FC236}">
                    <a16:creationId xmlns:a16="http://schemas.microsoft.com/office/drawing/2014/main" id="{AB937A00-7D28-489C-BF2D-85C9FE1330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7">
                <a:extLst>
                  <a:ext uri="{FF2B5EF4-FFF2-40B4-BE49-F238E27FC236}">
                    <a16:creationId xmlns:a16="http://schemas.microsoft.com/office/drawing/2014/main" id="{9B6FDA50-4B9D-47D9-8807-59651FD0D3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8">
                <a:extLst>
                  <a:ext uri="{FF2B5EF4-FFF2-40B4-BE49-F238E27FC236}">
                    <a16:creationId xmlns:a16="http://schemas.microsoft.com/office/drawing/2014/main" id="{BFBE3212-C518-48C0-A538-22E13450E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9">
                <a:extLst>
                  <a:ext uri="{FF2B5EF4-FFF2-40B4-BE49-F238E27FC236}">
                    <a16:creationId xmlns:a16="http://schemas.microsoft.com/office/drawing/2014/main" id="{DB66EBCA-80AB-4133-A201-9F8134577F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10">
                <a:extLst>
                  <a:ext uri="{FF2B5EF4-FFF2-40B4-BE49-F238E27FC236}">
                    <a16:creationId xmlns:a16="http://schemas.microsoft.com/office/drawing/2014/main" id="{BE2107C9-8602-4900-B4B4-D13611B68B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11">
                <a:extLst>
                  <a:ext uri="{FF2B5EF4-FFF2-40B4-BE49-F238E27FC236}">
                    <a16:creationId xmlns:a16="http://schemas.microsoft.com/office/drawing/2014/main" id="{24B5E7BF-E3D5-41ED-908A-569FA6DE45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12">
                <a:extLst>
                  <a:ext uri="{FF2B5EF4-FFF2-40B4-BE49-F238E27FC236}">
                    <a16:creationId xmlns:a16="http://schemas.microsoft.com/office/drawing/2014/main" id="{D270C773-B463-4311-BB4C-DC4C44FDAA9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13">
                <a:extLst>
                  <a:ext uri="{FF2B5EF4-FFF2-40B4-BE49-F238E27FC236}">
                    <a16:creationId xmlns:a16="http://schemas.microsoft.com/office/drawing/2014/main" id="{6BC18564-A239-4C4B-B7D5-4A3769CE3D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14">
                <a:extLst>
                  <a:ext uri="{FF2B5EF4-FFF2-40B4-BE49-F238E27FC236}">
                    <a16:creationId xmlns:a16="http://schemas.microsoft.com/office/drawing/2014/main" id="{3D9A7A0F-04F5-4EF6-B884-50AE0610F1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15">
                <a:extLst>
                  <a:ext uri="{FF2B5EF4-FFF2-40B4-BE49-F238E27FC236}">
                    <a16:creationId xmlns:a16="http://schemas.microsoft.com/office/drawing/2014/main" id="{7E0D4876-341D-4983-815A-4AEDD46F6F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Line 16">
                <a:extLst>
                  <a:ext uri="{FF2B5EF4-FFF2-40B4-BE49-F238E27FC236}">
                    <a16:creationId xmlns:a16="http://schemas.microsoft.com/office/drawing/2014/main" id="{5BEF60E7-344C-49D0-8748-3A3A37BD3F40}"/>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42" name="Freeform 17">
                <a:extLst>
                  <a:ext uri="{FF2B5EF4-FFF2-40B4-BE49-F238E27FC236}">
                    <a16:creationId xmlns:a16="http://schemas.microsoft.com/office/drawing/2014/main" id="{FB606D79-EB93-49B4-9387-4302CC9F3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18">
                <a:extLst>
                  <a:ext uri="{FF2B5EF4-FFF2-40B4-BE49-F238E27FC236}">
                    <a16:creationId xmlns:a16="http://schemas.microsoft.com/office/drawing/2014/main" id="{BF49C646-5DA1-4717-B05F-99AB8E046E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19">
                <a:extLst>
                  <a:ext uri="{FF2B5EF4-FFF2-40B4-BE49-F238E27FC236}">
                    <a16:creationId xmlns:a16="http://schemas.microsoft.com/office/drawing/2014/main" id="{ADE02A67-7AE8-4FC3-B101-230871F1DF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20">
                <a:extLst>
                  <a:ext uri="{FF2B5EF4-FFF2-40B4-BE49-F238E27FC236}">
                    <a16:creationId xmlns:a16="http://schemas.microsoft.com/office/drawing/2014/main" id="{72BAD5DE-952F-4D28-96DE-61ECA1FFE2B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Rectangle 21">
                <a:extLst>
                  <a:ext uri="{FF2B5EF4-FFF2-40B4-BE49-F238E27FC236}">
                    <a16:creationId xmlns:a16="http://schemas.microsoft.com/office/drawing/2014/main" id="{51BB8E4C-85FF-4480-A425-F9C672FCD70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7" name="Freeform 22">
                <a:extLst>
                  <a:ext uri="{FF2B5EF4-FFF2-40B4-BE49-F238E27FC236}">
                    <a16:creationId xmlns:a16="http://schemas.microsoft.com/office/drawing/2014/main" id="{3E649AA8-8534-4C24-BA83-9C0F4D9C09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23">
                <a:extLst>
                  <a:ext uri="{FF2B5EF4-FFF2-40B4-BE49-F238E27FC236}">
                    <a16:creationId xmlns:a16="http://schemas.microsoft.com/office/drawing/2014/main" id="{3A3C2D0A-7FF6-4F97-99B9-973E5E8381A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24">
                <a:extLst>
                  <a:ext uri="{FF2B5EF4-FFF2-40B4-BE49-F238E27FC236}">
                    <a16:creationId xmlns:a16="http://schemas.microsoft.com/office/drawing/2014/main" id="{1D33A404-96DB-40D1-A361-5C09D2FF7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25">
                <a:extLst>
                  <a:ext uri="{FF2B5EF4-FFF2-40B4-BE49-F238E27FC236}">
                    <a16:creationId xmlns:a16="http://schemas.microsoft.com/office/drawing/2014/main" id="{B67A8029-EDD8-46B3-A24F-3484B84ADA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26">
                <a:extLst>
                  <a:ext uri="{FF2B5EF4-FFF2-40B4-BE49-F238E27FC236}">
                    <a16:creationId xmlns:a16="http://schemas.microsoft.com/office/drawing/2014/main" id="{2C111128-EAC0-4125-BEAF-48D4861BE2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Freeform 27">
                <a:extLst>
                  <a:ext uri="{FF2B5EF4-FFF2-40B4-BE49-F238E27FC236}">
                    <a16:creationId xmlns:a16="http://schemas.microsoft.com/office/drawing/2014/main" id="{90EF503E-0E60-484F-8786-498B524487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3" name="Freeform 28">
                <a:extLst>
                  <a:ext uri="{FF2B5EF4-FFF2-40B4-BE49-F238E27FC236}">
                    <a16:creationId xmlns:a16="http://schemas.microsoft.com/office/drawing/2014/main" id="{BAEB64C1-8AA2-4861-8AFD-01864EF238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4" name="Freeform 29">
                <a:extLst>
                  <a:ext uri="{FF2B5EF4-FFF2-40B4-BE49-F238E27FC236}">
                    <a16:creationId xmlns:a16="http://schemas.microsoft.com/office/drawing/2014/main" id="{7B868A5A-03B3-474C-AB72-31AB04835E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5" name="Freeform 30">
                <a:extLst>
                  <a:ext uri="{FF2B5EF4-FFF2-40B4-BE49-F238E27FC236}">
                    <a16:creationId xmlns:a16="http://schemas.microsoft.com/office/drawing/2014/main" id="{C09ACD48-1E0F-4BCB-9028-0B79C43DE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6" name="Freeform 31">
                <a:extLst>
                  <a:ext uri="{FF2B5EF4-FFF2-40B4-BE49-F238E27FC236}">
                    <a16:creationId xmlns:a16="http://schemas.microsoft.com/office/drawing/2014/main" id="{B5D4FF3D-341E-4DFE-B4CD-9916246F59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19" name="Group 18">
              <a:extLst>
                <a:ext uri="{FF2B5EF4-FFF2-40B4-BE49-F238E27FC236}">
                  <a16:creationId xmlns:a16="http://schemas.microsoft.com/office/drawing/2014/main" id="{3E7B0719-8F32-457D-83EB-E0A00622B48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20" name="Freeform 32">
                <a:extLst>
                  <a:ext uri="{FF2B5EF4-FFF2-40B4-BE49-F238E27FC236}">
                    <a16:creationId xmlns:a16="http://schemas.microsoft.com/office/drawing/2014/main" id="{E056FF60-EFE3-4685-95A1-AEDB7F5626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33">
                <a:extLst>
                  <a:ext uri="{FF2B5EF4-FFF2-40B4-BE49-F238E27FC236}">
                    <a16:creationId xmlns:a16="http://schemas.microsoft.com/office/drawing/2014/main" id="{5E9EA8FB-5CA0-4030-853C-54B49930493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34">
                <a:extLst>
                  <a:ext uri="{FF2B5EF4-FFF2-40B4-BE49-F238E27FC236}">
                    <a16:creationId xmlns:a16="http://schemas.microsoft.com/office/drawing/2014/main" id="{387B387A-44A6-42A0-BACA-71AC19FCA0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35">
                <a:extLst>
                  <a:ext uri="{FF2B5EF4-FFF2-40B4-BE49-F238E27FC236}">
                    <a16:creationId xmlns:a16="http://schemas.microsoft.com/office/drawing/2014/main" id="{4424F11E-20C0-4CFE-BE79-CDE4469FED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36">
                <a:extLst>
                  <a:ext uri="{FF2B5EF4-FFF2-40B4-BE49-F238E27FC236}">
                    <a16:creationId xmlns:a16="http://schemas.microsoft.com/office/drawing/2014/main" id="{7BEDF974-EB25-4769-BDD6-F16430FF2C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37">
                <a:extLst>
                  <a:ext uri="{FF2B5EF4-FFF2-40B4-BE49-F238E27FC236}">
                    <a16:creationId xmlns:a16="http://schemas.microsoft.com/office/drawing/2014/main" id="{7AD36026-D842-4FF4-905B-CEA8481F5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38">
                <a:extLst>
                  <a:ext uri="{FF2B5EF4-FFF2-40B4-BE49-F238E27FC236}">
                    <a16:creationId xmlns:a16="http://schemas.microsoft.com/office/drawing/2014/main" id="{5EBAAB58-B39B-410E-97BA-4D33B0A9C0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39">
                <a:extLst>
                  <a:ext uri="{FF2B5EF4-FFF2-40B4-BE49-F238E27FC236}">
                    <a16:creationId xmlns:a16="http://schemas.microsoft.com/office/drawing/2014/main" id="{57F900A9-A201-4C4D-9229-14F784AECE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40">
                <a:extLst>
                  <a:ext uri="{FF2B5EF4-FFF2-40B4-BE49-F238E27FC236}">
                    <a16:creationId xmlns:a16="http://schemas.microsoft.com/office/drawing/2014/main" id="{EFF4B280-5D63-4917-8757-8088E70BA2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Rectangle 41">
                <a:extLst>
                  <a:ext uri="{FF2B5EF4-FFF2-40B4-BE49-F238E27FC236}">
                    <a16:creationId xmlns:a16="http://schemas.microsoft.com/office/drawing/2014/main" id="{9CD67EA3-2BB1-4AE4-AFF9-BE18B6161B6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sp>
        <p:nvSpPr>
          <p:cNvPr id="2" name="Title 1"/>
          <p:cNvSpPr>
            <a:spLocks noGrp="1"/>
          </p:cNvSpPr>
          <p:nvPr>
            <p:ph type="title"/>
          </p:nvPr>
        </p:nvSpPr>
        <p:spPr>
          <a:xfrm>
            <a:off x="6569957" y="618518"/>
            <a:ext cx="4747088" cy="1478570"/>
          </a:xfrm>
        </p:spPr>
        <p:txBody>
          <a:bodyPr vert="horz" lIns="91440" tIns="45720" rIns="91440" bIns="45720" rtlCol="0" anchor="ctr">
            <a:normAutofit/>
          </a:bodyPr>
          <a:lstStyle/>
          <a:p>
            <a:r>
              <a:rPr lang="en-US" dirty="0"/>
              <a:t>Exploratory analysis (2)</a:t>
            </a:r>
          </a:p>
        </p:txBody>
      </p:sp>
      <p:sp>
        <p:nvSpPr>
          <p:cNvPr id="58" name="Round Diagonal Corner Rectangle 9">
            <a:extLst>
              <a:ext uri="{FF2B5EF4-FFF2-40B4-BE49-F238E27FC236}">
                <a16:creationId xmlns:a16="http://schemas.microsoft.com/office/drawing/2014/main" id="{A3D1FEF8-5149-4AC1-8D77-B256637FB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BE3802E1-4D92-4494-9C82-3E74F9646DCE}"/>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785586" y="1029979"/>
            <a:ext cx="3302386" cy="2201590"/>
          </a:xfrm>
          <a:prstGeom prst="rect">
            <a:avLst/>
          </a:prstGeom>
        </p:spPr>
      </p:pic>
      <p:pic>
        <p:nvPicPr>
          <p:cNvPr id="8" name="Content Placeholder 7">
            <a:extLst>
              <a:ext uri="{FF2B5EF4-FFF2-40B4-BE49-F238E27FC236}">
                <a16:creationId xmlns:a16="http://schemas.microsoft.com/office/drawing/2014/main" id="{A1849299-E788-D1CC-7688-08D74B7AB943}"/>
              </a:ext>
            </a:extLst>
          </p:cNvPr>
          <p:cNvPicPr>
            <a:picLocks noGrp="1" noChangeAspect="1"/>
          </p:cNvPicPr>
          <p:nvPr>
            <p:ph sz="half" idx="2"/>
          </p:nvPr>
        </p:nvPicPr>
        <p:blipFill>
          <a:blip r:embed="rId6">
            <a:extLst>
              <a:ext uri="{28A0092B-C50C-407E-A947-70E740481C1C}">
                <a14:useLocalDpi xmlns:a14="http://schemas.microsoft.com/office/drawing/2010/main" val="0"/>
              </a:ext>
            </a:extLst>
          </a:blip>
          <a:srcRect/>
          <a:stretch/>
        </p:blipFill>
        <p:spPr>
          <a:xfrm>
            <a:off x="1805076" y="3134887"/>
            <a:ext cx="3269622" cy="2288013"/>
          </a:xfrm>
          <a:prstGeom prst="rect">
            <a:avLst/>
          </a:prstGeom>
        </p:spPr>
      </p:pic>
      <p:sp>
        <p:nvSpPr>
          <p:cNvPr id="3" name="Content Placeholder 2"/>
          <p:cNvSpPr>
            <a:spLocks noGrp="1"/>
          </p:cNvSpPr>
          <p:nvPr>
            <p:ph sz="half" idx="1"/>
          </p:nvPr>
        </p:nvSpPr>
        <p:spPr>
          <a:xfrm>
            <a:off x="6569957" y="2249487"/>
            <a:ext cx="4747087" cy="3541714"/>
          </a:xfrm>
        </p:spPr>
        <p:txBody>
          <a:bodyPr vert="horz" lIns="91440" tIns="45720" rIns="91440" bIns="45720" rtlCol="0">
            <a:normAutofit/>
          </a:bodyPr>
          <a:lstStyle/>
          <a:p>
            <a:r>
              <a:rPr lang="en-US" dirty="0"/>
              <a:t>Removed </a:t>
            </a:r>
            <a:r>
              <a:rPr lang="en-US" dirty="0" err="1"/>
              <a:t>stopwords</a:t>
            </a:r>
            <a:endParaRPr lang="en-US" dirty="0"/>
          </a:p>
          <a:p>
            <a:r>
              <a:rPr lang="en-US" dirty="0"/>
              <a:t>8,000+ uses of “said” in true stories compared to 1,000+ in fake news</a:t>
            </a:r>
          </a:p>
          <a:p>
            <a:r>
              <a:rPr lang="en-US" dirty="0">
                <a:effectLst/>
                <a:ea typeface="Calibri" panose="020F0502020204030204" pitchFamily="34" charset="0"/>
                <a:cs typeface="Times New Roman" panose="02020603050405020304" pitchFamily="18" charset="0"/>
              </a:rPr>
              <a:t>S</a:t>
            </a:r>
            <a:r>
              <a:rPr lang="en-GB" dirty="0" err="1">
                <a:effectLst/>
                <a:ea typeface="Calibri" panose="020F0502020204030204" pitchFamily="34" charset="0"/>
                <a:cs typeface="Times New Roman" panose="02020603050405020304" pitchFamily="18" charset="0"/>
              </a:rPr>
              <a:t>uggests</a:t>
            </a:r>
            <a:r>
              <a:rPr lang="en-GB" dirty="0">
                <a:effectLst/>
                <a:ea typeface="Calibri" panose="020F0502020204030204" pitchFamily="34" charset="0"/>
                <a:cs typeface="Times New Roman" panose="02020603050405020304" pitchFamily="18" charset="0"/>
              </a:rPr>
              <a:t> that validation, attribution and accurate citing of sources play a strong role in the true stories</a:t>
            </a:r>
            <a:endParaRPr lang="en-US" sz="3200" dirty="0"/>
          </a:p>
        </p:txBody>
      </p:sp>
      <p:sp>
        <p:nvSpPr>
          <p:cNvPr id="4" name="TextBox 3">
            <a:extLst>
              <a:ext uri="{FF2B5EF4-FFF2-40B4-BE49-F238E27FC236}">
                <a16:creationId xmlns:a16="http://schemas.microsoft.com/office/drawing/2014/main" id="{D42E535C-7E72-1CBC-078B-69B86FF73784}"/>
              </a:ext>
            </a:extLst>
          </p:cNvPr>
          <p:cNvSpPr txBox="1"/>
          <p:nvPr/>
        </p:nvSpPr>
        <p:spPr>
          <a:xfrm>
            <a:off x="1104406" y="1971304"/>
            <a:ext cx="681182" cy="369332"/>
          </a:xfrm>
          <a:prstGeom prst="rect">
            <a:avLst/>
          </a:prstGeom>
          <a:noFill/>
        </p:spPr>
        <p:txBody>
          <a:bodyPr wrap="square" rtlCol="0">
            <a:spAutoFit/>
          </a:bodyPr>
          <a:lstStyle/>
          <a:p>
            <a:r>
              <a:rPr lang="en-GB" b="1" dirty="0">
                <a:solidFill>
                  <a:schemeClr val="bg1"/>
                </a:solidFill>
              </a:rPr>
              <a:t>Fake</a:t>
            </a:r>
          </a:p>
        </p:txBody>
      </p:sp>
      <p:sp>
        <p:nvSpPr>
          <p:cNvPr id="5" name="TextBox 4">
            <a:extLst>
              <a:ext uri="{FF2B5EF4-FFF2-40B4-BE49-F238E27FC236}">
                <a16:creationId xmlns:a16="http://schemas.microsoft.com/office/drawing/2014/main" id="{964DE517-7DD5-A7C2-DBF9-6A205D736082}"/>
              </a:ext>
            </a:extLst>
          </p:cNvPr>
          <p:cNvSpPr txBox="1"/>
          <p:nvPr/>
        </p:nvSpPr>
        <p:spPr>
          <a:xfrm>
            <a:off x="1104405" y="4172894"/>
            <a:ext cx="681182" cy="369332"/>
          </a:xfrm>
          <a:prstGeom prst="rect">
            <a:avLst/>
          </a:prstGeom>
          <a:noFill/>
        </p:spPr>
        <p:txBody>
          <a:bodyPr wrap="square" rtlCol="0">
            <a:spAutoFit/>
          </a:bodyPr>
          <a:lstStyle/>
          <a:p>
            <a:r>
              <a:rPr lang="en-GB" b="1" dirty="0">
                <a:solidFill>
                  <a:schemeClr val="bg1"/>
                </a:solidFill>
              </a:rPr>
              <a:t>True</a:t>
            </a:r>
          </a:p>
        </p:txBody>
      </p:sp>
      <p:sp>
        <p:nvSpPr>
          <p:cNvPr id="6" name="TextBox 5">
            <a:extLst>
              <a:ext uri="{FF2B5EF4-FFF2-40B4-BE49-F238E27FC236}">
                <a16:creationId xmlns:a16="http://schemas.microsoft.com/office/drawing/2014/main" id="{3E0EBB58-F3BB-0C31-6D56-C1C01C7CE27B}"/>
              </a:ext>
            </a:extLst>
          </p:cNvPr>
          <p:cNvSpPr txBox="1"/>
          <p:nvPr/>
        </p:nvSpPr>
        <p:spPr>
          <a:xfrm>
            <a:off x="1256805" y="5520807"/>
            <a:ext cx="4027714" cy="461665"/>
          </a:xfrm>
          <a:prstGeom prst="rect">
            <a:avLst/>
          </a:prstGeom>
          <a:noFill/>
        </p:spPr>
        <p:txBody>
          <a:bodyPr wrap="square" rtlCol="0">
            <a:spAutoFit/>
          </a:bodyPr>
          <a:lstStyle/>
          <a:p>
            <a:r>
              <a:rPr lang="en-GB" sz="1200" i="1" dirty="0">
                <a:solidFill>
                  <a:schemeClr val="bg1"/>
                </a:solidFill>
                <a:latin typeface="Arial" panose="020B0604020202020204" pitchFamily="34" charset="0"/>
                <a:ea typeface="Calibri" panose="020F0502020204030204" pitchFamily="34" charset="0"/>
                <a:cs typeface="Times New Roman" panose="02020603050405020304" pitchFamily="18" charset="0"/>
              </a:rPr>
              <a:t>T</a:t>
            </a:r>
            <a:r>
              <a:rPr lang="en-GB" sz="1200" i="1"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op non-</a:t>
            </a:r>
            <a:r>
              <a:rPr lang="en-GB" sz="1200" i="1" dirty="0" err="1">
                <a:solidFill>
                  <a:schemeClr val="bg1"/>
                </a:solidFill>
                <a:effectLst/>
                <a:latin typeface="Arial" panose="020B0604020202020204" pitchFamily="34" charset="0"/>
                <a:ea typeface="Calibri" panose="020F0502020204030204" pitchFamily="34" charset="0"/>
                <a:cs typeface="Times New Roman" panose="02020603050405020304" pitchFamily="18" charset="0"/>
              </a:rPr>
              <a:t>stopwords</a:t>
            </a:r>
            <a:r>
              <a:rPr lang="en-GB" sz="1200" i="1"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 in fake news and true stories, respectively</a:t>
            </a:r>
            <a:endParaRPr lang="en-GB" sz="1000" b="1" dirty="0">
              <a:solidFill>
                <a:schemeClr val="bg1"/>
              </a:solidFill>
            </a:endParaRPr>
          </a:p>
        </p:txBody>
      </p:sp>
    </p:spTree>
    <p:extLst>
      <p:ext uri="{BB962C8B-B14F-4D97-AF65-F5344CB8AC3E}">
        <p14:creationId xmlns:p14="http://schemas.microsoft.com/office/powerpoint/2010/main" val="4260464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5" name="Picture 2">
            <a:extLst>
              <a:ext uri="{FF2B5EF4-FFF2-40B4-BE49-F238E27FC236}">
                <a16:creationId xmlns:a16="http://schemas.microsoft.com/office/drawing/2014/main" id="{FD3BFD04-77D1-4FB5-A159-35084E2C614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7" name="Group 16">
            <a:extLst>
              <a:ext uri="{FF2B5EF4-FFF2-40B4-BE49-F238E27FC236}">
                <a16:creationId xmlns:a16="http://schemas.microsoft.com/office/drawing/2014/main" id="{30B85FB2-B686-4546-B01D-17A122BACAF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8" name="Group 17">
              <a:extLst>
                <a:ext uri="{FF2B5EF4-FFF2-40B4-BE49-F238E27FC236}">
                  <a16:creationId xmlns:a16="http://schemas.microsoft.com/office/drawing/2014/main" id="{45CCB97F-DB3B-4939-ABF0-CEDED724964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30" name="Rectangle 5">
                <a:extLst>
                  <a:ext uri="{FF2B5EF4-FFF2-40B4-BE49-F238E27FC236}">
                    <a16:creationId xmlns:a16="http://schemas.microsoft.com/office/drawing/2014/main" id="{9DEDF1F5-B144-4E61-A93B-DF131E62CEF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1" name="Freeform 6">
                <a:extLst>
                  <a:ext uri="{FF2B5EF4-FFF2-40B4-BE49-F238E27FC236}">
                    <a16:creationId xmlns:a16="http://schemas.microsoft.com/office/drawing/2014/main" id="{AB937A00-7D28-489C-BF2D-85C9FE1330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7">
                <a:extLst>
                  <a:ext uri="{FF2B5EF4-FFF2-40B4-BE49-F238E27FC236}">
                    <a16:creationId xmlns:a16="http://schemas.microsoft.com/office/drawing/2014/main" id="{9B6FDA50-4B9D-47D9-8807-59651FD0D3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8">
                <a:extLst>
                  <a:ext uri="{FF2B5EF4-FFF2-40B4-BE49-F238E27FC236}">
                    <a16:creationId xmlns:a16="http://schemas.microsoft.com/office/drawing/2014/main" id="{BFBE3212-C518-48C0-A538-22E13450E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9">
                <a:extLst>
                  <a:ext uri="{FF2B5EF4-FFF2-40B4-BE49-F238E27FC236}">
                    <a16:creationId xmlns:a16="http://schemas.microsoft.com/office/drawing/2014/main" id="{DB66EBCA-80AB-4133-A201-9F8134577F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10">
                <a:extLst>
                  <a:ext uri="{FF2B5EF4-FFF2-40B4-BE49-F238E27FC236}">
                    <a16:creationId xmlns:a16="http://schemas.microsoft.com/office/drawing/2014/main" id="{BE2107C9-8602-4900-B4B4-D13611B68B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11">
                <a:extLst>
                  <a:ext uri="{FF2B5EF4-FFF2-40B4-BE49-F238E27FC236}">
                    <a16:creationId xmlns:a16="http://schemas.microsoft.com/office/drawing/2014/main" id="{24B5E7BF-E3D5-41ED-908A-569FA6DE45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12">
                <a:extLst>
                  <a:ext uri="{FF2B5EF4-FFF2-40B4-BE49-F238E27FC236}">
                    <a16:creationId xmlns:a16="http://schemas.microsoft.com/office/drawing/2014/main" id="{D270C773-B463-4311-BB4C-DC4C44FDAA9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13">
                <a:extLst>
                  <a:ext uri="{FF2B5EF4-FFF2-40B4-BE49-F238E27FC236}">
                    <a16:creationId xmlns:a16="http://schemas.microsoft.com/office/drawing/2014/main" id="{6BC18564-A239-4C4B-B7D5-4A3769CE3D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14">
                <a:extLst>
                  <a:ext uri="{FF2B5EF4-FFF2-40B4-BE49-F238E27FC236}">
                    <a16:creationId xmlns:a16="http://schemas.microsoft.com/office/drawing/2014/main" id="{3D9A7A0F-04F5-4EF6-B884-50AE0610F1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15">
                <a:extLst>
                  <a:ext uri="{FF2B5EF4-FFF2-40B4-BE49-F238E27FC236}">
                    <a16:creationId xmlns:a16="http://schemas.microsoft.com/office/drawing/2014/main" id="{7E0D4876-341D-4983-815A-4AEDD46F6F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Line 16">
                <a:extLst>
                  <a:ext uri="{FF2B5EF4-FFF2-40B4-BE49-F238E27FC236}">
                    <a16:creationId xmlns:a16="http://schemas.microsoft.com/office/drawing/2014/main" id="{5BEF60E7-344C-49D0-8748-3A3A37BD3F40}"/>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42" name="Freeform 17">
                <a:extLst>
                  <a:ext uri="{FF2B5EF4-FFF2-40B4-BE49-F238E27FC236}">
                    <a16:creationId xmlns:a16="http://schemas.microsoft.com/office/drawing/2014/main" id="{FB606D79-EB93-49B4-9387-4302CC9F3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18">
                <a:extLst>
                  <a:ext uri="{FF2B5EF4-FFF2-40B4-BE49-F238E27FC236}">
                    <a16:creationId xmlns:a16="http://schemas.microsoft.com/office/drawing/2014/main" id="{BF49C646-5DA1-4717-B05F-99AB8E046E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19">
                <a:extLst>
                  <a:ext uri="{FF2B5EF4-FFF2-40B4-BE49-F238E27FC236}">
                    <a16:creationId xmlns:a16="http://schemas.microsoft.com/office/drawing/2014/main" id="{ADE02A67-7AE8-4FC3-B101-230871F1DF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20">
                <a:extLst>
                  <a:ext uri="{FF2B5EF4-FFF2-40B4-BE49-F238E27FC236}">
                    <a16:creationId xmlns:a16="http://schemas.microsoft.com/office/drawing/2014/main" id="{72BAD5DE-952F-4D28-96DE-61ECA1FFE2B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Rectangle 21">
                <a:extLst>
                  <a:ext uri="{FF2B5EF4-FFF2-40B4-BE49-F238E27FC236}">
                    <a16:creationId xmlns:a16="http://schemas.microsoft.com/office/drawing/2014/main" id="{51BB8E4C-85FF-4480-A425-F9C672FCD70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7" name="Freeform 22">
                <a:extLst>
                  <a:ext uri="{FF2B5EF4-FFF2-40B4-BE49-F238E27FC236}">
                    <a16:creationId xmlns:a16="http://schemas.microsoft.com/office/drawing/2014/main" id="{3E649AA8-8534-4C24-BA83-9C0F4D9C09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23">
                <a:extLst>
                  <a:ext uri="{FF2B5EF4-FFF2-40B4-BE49-F238E27FC236}">
                    <a16:creationId xmlns:a16="http://schemas.microsoft.com/office/drawing/2014/main" id="{3A3C2D0A-7FF6-4F97-99B9-973E5E8381A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24">
                <a:extLst>
                  <a:ext uri="{FF2B5EF4-FFF2-40B4-BE49-F238E27FC236}">
                    <a16:creationId xmlns:a16="http://schemas.microsoft.com/office/drawing/2014/main" id="{1D33A404-96DB-40D1-A361-5C09D2FF7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25">
                <a:extLst>
                  <a:ext uri="{FF2B5EF4-FFF2-40B4-BE49-F238E27FC236}">
                    <a16:creationId xmlns:a16="http://schemas.microsoft.com/office/drawing/2014/main" id="{B67A8029-EDD8-46B3-A24F-3484B84ADA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26">
                <a:extLst>
                  <a:ext uri="{FF2B5EF4-FFF2-40B4-BE49-F238E27FC236}">
                    <a16:creationId xmlns:a16="http://schemas.microsoft.com/office/drawing/2014/main" id="{2C111128-EAC0-4125-BEAF-48D4861BE2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Freeform 27">
                <a:extLst>
                  <a:ext uri="{FF2B5EF4-FFF2-40B4-BE49-F238E27FC236}">
                    <a16:creationId xmlns:a16="http://schemas.microsoft.com/office/drawing/2014/main" id="{90EF503E-0E60-484F-8786-498B524487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3" name="Freeform 28">
                <a:extLst>
                  <a:ext uri="{FF2B5EF4-FFF2-40B4-BE49-F238E27FC236}">
                    <a16:creationId xmlns:a16="http://schemas.microsoft.com/office/drawing/2014/main" id="{BAEB64C1-8AA2-4861-8AFD-01864EF238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4" name="Freeform 29">
                <a:extLst>
                  <a:ext uri="{FF2B5EF4-FFF2-40B4-BE49-F238E27FC236}">
                    <a16:creationId xmlns:a16="http://schemas.microsoft.com/office/drawing/2014/main" id="{7B868A5A-03B3-474C-AB72-31AB04835E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5" name="Freeform 30">
                <a:extLst>
                  <a:ext uri="{FF2B5EF4-FFF2-40B4-BE49-F238E27FC236}">
                    <a16:creationId xmlns:a16="http://schemas.microsoft.com/office/drawing/2014/main" id="{C09ACD48-1E0F-4BCB-9028-0B79C43DE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6" name="Freeform 31">
                <a:extLst>
                  <a:ext uri="{FF2B5EF4-FFF2-40B4-BE49-F238E27FC236}">
                    <a16:creationId xmlns:a16="http://schemas.microsoft.com/office/drawing/2014/main" id="{B5D4FF3D-341E-4DFE-B4CD-9916246F59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19" name="Group 18">
              <a:extLst>
                <a:ext uri="{FF2B5EF4-FFF2-40B4-BE49-F238E27FC236}">
                  <a16:creationId xmlns:a16="http://schemas.microsoft.com/office/drawing/2014/main" id="{3E7B0719-8F32-457D-83EB-E0A00622B48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20" name="Freeform 32">
                <a:extLst>
                  <a:ext uri="{FF2B5EF4-FFF2-40B4-BE49-F238E27FC236}">
                    <a16:creationId xmlns:a16="http://schemas.microsoft.com/office/drawing/2014/main" id="{E056FF60-EFE3-4685-95A1-AEDB7F5626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33">
                <a:extLst>
                  <a:ext uri="{FF2B5EF4-FFF2-40B4-BE49-F238E27FC236}">
                    <a16:creationId xmlns:a16="http://schemas.microsoft.com/office/drawing/2014/main" id="{5E9EA8FB-5CA0-4030-853C-54B49930493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34">
                <a:extLst>
                  <a:ext uri="{FF2B5EF4-FFF2-40B4-BE49-F238E27FC236}">
                    <a16:creationId xmlns:a16="http://schemas.microsoft.com/office/drawing/2014/main" id="{387B387A-44A6-42A0-BACA-71AC19FCA0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35">
                <a:extLst>
                  <a:ext uri="{FF2B5EF4-FFF2-40B4-BE49-F238E27FC236}">
                    <a16:creationId xmlns:a16="http://schemas.microsoft.com/office/drawing/2014/main" id="{4424F11E-20C0-4CFE-BE79-CDE4469FED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36">
                <a:extLst>
                  <a:ext uri="{FF2B5EF4-FFF2-40B4-BE49-F238E27FC236}">
                    <a16:creationId xmlns:a16="http://schemas.microsoft.com/office/drawing/2014/main" id="{7BEDF974-EB25-4769-BDD6-F16430FF2C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37">
                <a:extLst>
                  <a:ext uri="{FF2B5EF4-FFF2-40B4-BE49-F238E27FC236}">
                    <a16:creationId xmlns:a16="http://schemas.microsoft.com/office/drawing/2014/main" id="{7AD36026-D842-4FF4-905B-CEA8481F5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38">
                <a:extLst>
                  <a:ext uri="{FF2B5EF4-FFF2-40B4-BE49-F238E27FC236}">
                    <a16:creationId xmlns:a16="http://schemas.microsoft.com/office/drawing/2014/main" id="{5EBAAB58-B39B-410E-97BA-4D33B0A9C0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39">
                <a:extLst>
                  <a:ext uri="{FF2B5EF4-FFF2-40B4-BE49-F238E27FC236}">
                    <a16:creationId xmlns:a16="http://schemas.microsoft.com/office/drawing/2014/main" id="{57F900A9-A201-4C4D-9229-14F784AECE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40">
                <a:extLst>
                  <a:ext uri="{FF2B5EF4-FFF2-40B4-BE49-F238E27FC236}">
                    <a16:creationId xmlns:a16="http://schemas.microsoft.com/office/drawing/2014/main" id="{EFF4B280-5D63-4917-8757-8088E70BA2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Rectangle 41">
                <a:extLst>
                  <a:ext uri="{FF2B5EF4-FFF2-40B4-BE49-F238E27FC236}">
                    <a16:creationId xmlns:a16="http://schemas.microsoft.com/office/drawing/2014/main" id="{9CD67EA3-2BB1-4AE4-AFF9-BE18B6161B6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sp>
        <p:nvSpPr>
          <p:cNvPr id="2" name="Title 1"/>
          <p:cNvSpPr>
            <a:spLocks noGrp="1"/>
          </p:cNvSpPr>
          <p:nvPr>
            <p:ph type="title"/>
          </p:nvPr>
        </p:nvSpPr>
        <p:spPr>
          <a:xfrm>
            <a:off x="6569956" y="618518"/>
            <a:ext cx="4866393" cy="1478570"/>
          </a:xfrm>
        </p:spPr>
        <p:txBody>
          <a:bodyPr vert="horz" lIns="91440" tIns="45720" rIns="91440" bIns="45720" rtlCol="0" anchor="ctr">
            <a:normAutofit/>
          </a:bodyPr>
          <a:lstStyle/>
          <a:p>
            <a:r>
              <a:rPr lang="en-US" sz="3200" dirty="0"/>
              <a:t>Exploratory analysis (3)</a:t>
            </a:r>
            <a:endParaRPr lang="en-US" sz="3300" dirty="0"/>
          </a:p>
        </p:txBody>
      </p:sp>
      <p:sp>
        <p:nvSpPr>
          <p:cNvPr id="58" name="Round Diagonal Corner Rectangle 9">
            <a:extLst>
              <a:ext uri="{FF2B5EF4-FFF2-40B4-BE49-F238E27FC236}">
                <a16:creationId xmlns:a16="http://schemas.microsoft.com/office/drawing/2014/main" id="{A3D1FEF8-5149-4AC1-8D77-B256637FB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9B853AC3-94F6-A806-AB15-0335C334AE86}"/>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978545" y="1012826"/>
            <a:ext cx="4977359" cy="4859512"/>
          </a:xfrm>
          <a:prstGeom prst="rect">
            <a:avLst/>
          </a:prstGeom>
        </p:spPr>
      </p:pic>
      <p:pic>
        <p:nvPicPr>
          <p:cNvPr id="8" name="Content Placeholder 7">
            <a:extLst>
              <a:ext uri="{FF2B5EF4-FFF2-40B4-BE49-F238E27FC236}">
                <a16:creationId xmlns:a16="http://schemas.microsoft.com/office/drawing/2014/main" id="{EAC6A1DC-C55E-18CA-4C83-6781C950C4EA}"/>
              </a:ext>
            </a:extLst>
          </p:cNvPr>
          <p:cNvPicPr>
            <a:picLocks noGrp="1" noChangeAspect="1"/>
          </p:cNvPicPr>
          <p:nvPr>
            <p:ph sz="half" idx="2"/>
          </p:nvPr>
        </p:nvPicPr>
        <p:blipFill>
          <a:blip r:embed="rId6">
            <a:extLst>
              <a:ext uri="{28A0092B-C50C-407E-A947-70E740481C1C}">
                <a14:useLocalDpi xmlns:a14="http://schemas.microsoft.com/office/drawing/2010/main" val="0"/>
              </a:ext>
            </a:extLst>
          </a:blip>
          <a:srcRect/>
          <a:stretch/>
        </p:blipFill>
        <p:spPr>
          <a:xfrm>
            <a:off x="6772275" y="2181858"/>
            <a:ext cx="5273988" cy="3398864"/>
          </a:xfrm>
          <a:prstGeom prst="rect">
            <a:avLst/>
          </a:prstGeom>
        </p:spPr>
      </p:pic>
      <p:sp>
        <p:nvSpPr>
          <p:cNvPr id="6" name="TextBox 5">
            <a:extLst>
              <a:ext uri="{FF2B5EF4-FFF2-40B4-BE49-F238E27FC236}">
                <a16:creationId xmlns:a16="http://schemas.microsoft.com/office/drawing/2014/main" id="{6CF06073-AEC1-A687-024C-57EA26BD0601}"/>
              </a:ext>
            </a:extLst>
          </p:cNvPr>
          <p:cNvSpPr txBox="1"/>
          <p:nvPr/>
        </p:nvSpPr>
        <p:spPr>
          <a:xfrm>
            <a:off x="1428281" y="6080336"/>
            <a:ext cx="4027714" cy="338554"/>
          </a:xfrm>
          <a:prstGeom prst="rect">
            <a:avLst/>
          </a:prstGeom>
          <a:noFill/>
        </p:spPr>
        <p:txBody>
          <a:bodyPr wrap="square" rtlCol="0">
            <a:spAutoFit/>
          </a:bodyPr>
          <a:lstStyle/>
          <a:p>
            <a:r>
              <a:rPr lang="en-GB" sz="1600" b="1" i="1" dirty="0">
                <a:solidFill>
                  <a:schemeClr val="bg1"/>
                </a:solidFill>
                <a:latin typeface="Arial" panose="020B0604020202020204" pitchFamily="34" charset="0"/>
                <a:ea typeface="Calibri" panose="020F0502020204030204" pitchFamily="34" charset="0"/>
                <a:cs typeface="Times New Roman" panose="02020603050405020304" pitchFamily="18" charset="0"/>
              </a:rPr>
              <a:t>Word cloud of full dataset</a:t>
            </a:r>
            <a:endParaRPr lang="en-GB" sz="1100" b="1" dirty="0">
              <a:solidFill>
                <a:schemeClr val="bg1"/>
              </a:solidFill>
            </a:endParaRPr>
          </a:p>
        </p:txBody>
      </p:sp>
      <p:sp>
        <p:nvSpPr>
          <p:cNvPr id="7" name="Content Placeholder 6">
            <a:extLst>
              <a:ext uri="{FF2B5EF4-FFF2-40B4-BE49-F238E27FC236}">
                <a16:creationId xmlns:a16="http://schemas.microsoft.com/office/drawing/2014/main" id="{7CF62CF6-4983-5EF8-7A8C-7491615CA07C}"/>
              </a:ext>
            </a:extLst>
          </p:cNvPr>
          <p:cNvSpPr txBox="1">
            <a:spLocks noGrp="1"/>
          </p:cNvSpPr>
          <p:nvPr>
            <p:ph sz="half" idx="1"/>
          </p:nvPr>
        </p:nvSpPr>
        <p:spPr>
          <a:xfrm>
            <a:off x="6772275" y="5666192"/>
            <a:ext cx="5286375" cy="399468"/>
          </a:xfrm>
          <a:prstGeom prst="rect">
            <a:avLst/>
          </a:prstGeom>
          <a:noFill/>
        </p:spPr>
        <p:txBody>
          <a:bodyPr wrap="square" rtlCol="0">
            <a:spAutoFit/>
          </a:bodyPr>
          <a:lstStyle/>
          <a:p>
            <a:pPr marL="0" indent="0">
              <a:buNone/>
            </a:pPr>
            <a:r>
              <a:rPr lang="en-GB" sz="1800" i="1" dirty="0">
                <a:solidFill>
                  <a:schemeClr val="bg1"/>
                </a:solidFill>
                <a:latin typeface="Arial" panose="020B0604020202020204" pitchFamily="34" charset="0"/>
                <a:ea typeface="Calibri" panose="020F0502020204030204" pitchFamily="34" charset="0"/>
                <a:cs typeface="Times New Roman" panose="02020603050405020304" pitchFamily="18" charset="0"/>
              </a:rPr>
              <a:t>T</a:t>
            </a:r>
            <a:r>
              <a:rPr lang="en-GB" sz="1800" i="1"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op trigrams in fake news</a:t>
            </a:r>
            <a:endParaRPr lang="en-GB" sz="1200" b="1" dirty="0">
              <a:solidFill>
                <a:schemeClr val="bg1"/>
              </a:solidFill>
            </a:endParaRPr>
          </a:p>
        </p:txBody>
      </p:sp>
    </p:spTree>
    <p:extLst>
      <p:ext uri="{BB962C8B-B14F-4D97-AF65-F5344CB8AC3E}">
        <p14:creationId xmlns:p14="http://schemas.microsoft.com/office/powerpoint/2010/main" val="1382416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478570"/>
          </a:xfrm>
        </p:spPr>
        <p:txBody>
          <a:bodyPr rtlCol="0">
            <a:normAutofit/>
          </a:bodyPr>
          <a:lstStyle/>
          <a:p>
            <a:pPr algn="ctr" rtl="0"/>
            <a:r>
              <a:rPr lang="en-GB" dirty="0"/>
              <a:t>MODELLING AND SELECTION</a:t>
            </a:r>
          </a:p>
        </p:txBody>
      </p:sp>
      <p:sp>
        <p:nvSpPr>
          <p:cNvPr id="3" name="Content Placeholder 2"/>
          <p:cNvSpPr>
            <a:spLocks noGrp="1"/>
          </p:cNvSpPr>
          <p:nvPr>
            <p:ph idx="1"/>
          </p:nvPr>
        </p:nvSpPr>
        <p:spPr>
          <a:xfrm>
            <a:off x="1141413" y="2003898"/>
            <a:ext cx="4844521" cy="3541714"/>
          </a:xfrm>
        </p:spPr>
        <p:txBody>
          <a:bodyPr rtlCol="0" anchor="ctr">
            <a:normAutofit fontScale="62500" lnSpcReduction="20000"/>
          </a:bodyPr>
          <a:lstStyle/>
          <a:p>
            <a:pPr rtl="0">
              <a:lnSpc>
                <a:spcPct val="110000"/>
              </a:lnSpc>
            </a:pPr>
            <a:r>
              <a:rPr lang="en-GB" sz="3100" dirty="0"/>
              <a:t>Vectorization</a:t>
            </a:r>
          </a:p>
          <a:p>
            <a:pPr lvl="1">
              <a:lnSpc>
                <a:spcPct val="110000"/>
              </a:lnSpc>
            </a:pPr>
            <a:r>
              <a:rPr lang="en-GB" sz="2700" dirty="0"/>
              <a:t>Term Frequency – Inverse Document Frequency</a:t>
            </a:r>
          </a:p>
          <a:p>
            <a:pPr lvl="1">
              <a:lnSpc>
                <a:spcPct val="110000"/>
              </a:lnSpc>
            </a:pPr>
            <a:r>
              <a:rPr lang="en-GB" sz="2700" dirty="0"/>
              <a:t>Word2Vec – didn’t work very well</a:t>
            </a:r>
          </a:p>
          <a:p>
            <a:pPr rtl="0">
              <a:lnSpc>
                <a:spcPct val="110000"/>
              </a:lnSpc>
            </a:pPr>
            <a:r>
              <a:rPr lang="en-GB" sz="3100" dirty="0"/>
              <a:t>Classification</a:t>
            </a:r>
          </a:p>
          <a:p>
            <a:pPr marL="800100" lvl="1" indent="-342900">
              <a:lnSpc>
                <a:spcPct val="107000"/>
              </a:lnSpc>
              <a:spcAft>
                <a:spcPts val="800"/>
              </a:spcAft>
              <a:buSzPts val="1000"/>
              <a:buFont typeface="Symbol" panose="05050102010706020507" pitchFamily="18" charset="2"/>
              <a:buChar char=""/>
              <a:tabLst>
                <a:tab pos="457200" algn="l"/>
              </a:tabLst>
            </a:pPr>
            <a:r>
              <a:rPr lang="en-GB" sz="2700" kern="0" dirty="0">
                <a:effectLst/>
                <a:ea typeface="Times New Roman" panose="02020603050405020304" pitchFamily="18" charset="0"/>
                <a:cs typeface="Arial" panose="020B0604020202020204" pitchFamily="34" charset="0"/>
              </a:rPr>
              <a:t>Passive Aggressive Classifier</a:t>
            </a:r>
            <a:endParaRPr lang="en-GB" sz="2700" kern="100" dirty="0">
              <a:effectLst/>
              <a:ea typeface="Calibri" panose="020F0502020204030204" pitchFamily="34" charset="0"/>
              <a:cs typeface="Times New Roman" panose="02020603050405020304" pitchFamily="18" charset="0"/>
            </a:endParaRPr>
          </a:p>
          <a:p>
            <a:pPr marL="800100" lvl="1" indent="-342900">
              <a:lnSpc>
                <a:spcPct val="107000"/>
              </a:lnSpc>
              <a:spcAft>
                <a:spcPts val="800"/>
              </a:spcAft>
              <a:buSzPts val="1000"/>
              <a:buFont typeface="Symbol" panose="05050102010706020507" pitchFamily="18" charset="2"/>
              <a:buChar char=""/>
              <a:tabLst>
                <a:tab pos="457200" algn="l"/>
              </a:tabLst>
            </a:pPr>
            <a:r>
              <a:rPr lang="en-GB" sz="2700" kern="0" dirty="0">
                <a:effectLst/>
                <a:ea typeface="Times New Roman" panose="02020603050405020304" pitchFamily="18" charset="0"/>
                <a:cs typeface="Arial" panose="020B0604020202020204" pitchFamily="34" charset="0"/>
              </a:rPr>
              <a:t>Random Forest Decision Tree Classifier</a:t>
            </a:r>
            <a:endParaRPr lang="en-GB" sz="2700" kern="100" dirty="0">
              <a:effectLst/>
              <a:ea typeface="Calibri" panose="020F0502020204030204" pitchFamily="34" charset="0"/>
              <a:cs typeface="Times New Roman" panose="02020603050405020304" pitchFamily="18" charset="0"/>
            </a:endParaRPr>
          </a:p>
          <a:p>
            <a:pPr marL="800100" lvl="1" indent="-342900">
              <a:lnSpc>
                <a:spcPct val="107000"/>
              </a:lnSpc>
              <a:spcAft>
                <a:spcPts val="800"/>
              </a:spcAft>
              <a:buSzPts val="1000"/>
              <a:buFont typeface="Symbol" panose="05050102010706020507" pitchFamily="18" charset="2"/>
              <a:buChar char=""/>
              <a:tabLst>
                <a:tab pos="457200" algn="l"/>
              </a:tabLst>
            </a:pPr>
            <a:r>
              <a:rPr lang="en-GB" sz="2700" kern="0" dirty="0">
                <a:effectLst/>
                <a:ea typeface="Times New Roman" panose="02020603050405020304" pitchFamily="18" charset="0"/>
                <a:cs typeface="Arial" panose="020B0604020202020204" pitchFamily="34" charset="0"/>
              </a:rPr>
              <a:t>Logistic Regression Classifier</a:t>
            </a:r>
            <a:endParaRPr lang="en-GB" sz="2700" kern="100" dirty="0">
              <a:effectLst/>
              <a:ea typeface="Calibri" panose="020F0502020204030204" pitchFamily="34" charset="0"/>
              <a:cs typeface="Times New Roman" panose="02020603050405020304" pitchFamily="18" charset="0"/>
            </a:endParaRPr>
          </a:p>
          <a:p>
            <a:pPr marL="800100" lvl="1" indent="-342900">
              <a:lnSpc>
                <a:spcPct val="107000"/>
              </a:lnSpc>
              <a:spcAft>
                <a:spcPts val="800"/>
              </a:spcAft>
              <a:buSzPts val="1000"/>
              <a:buFont typeface="Symbol" panose="05050102010706020507" pitchFamily="18" charset="2"/>
              <a:buChar char=""/>
              <a:tabLst>
                <a:tab pos="457200" algn="l"/>
              </a:tabLst>
            </a:pPr>
            <a:r>
              <a:rPr lang="en-GB" sz="2700" kern="0" dirty="0">
                <a:effectLst/>
                <a:ea typeface="Times New Roman" panose="02020603050405020304" pitchFamily="18" charset="0"/>
                <a:cs typeface="Arial" panose="020B0604020202020204" pitchFamily="34" charset="0"/>
              </a:rPr>
              <a:t>Linear Subject Vector Classifier</a:t>
            </a:r>
            <a:endParaRPr lang="en-GB" sz="2700" kern="100" dirty="0">
              <a:effectLst/>
              <a:ea typeface="Calibri" panose="020F0502020204030204" pitchFamily="34" charset="0"/>
              <a:cs typeface="Times New Roman" panose="02020603050405020304" pitchFamily="18" charset="0"/>
            </a:endParaRPr>
          </a:p>
          <a:p>
            <a:pPr marL="800100" lvl="1" indent="-342900">
              <a:lnSpc>
                <a:spcPct val="107000"/>
              </a:lnSpc>
              <a:spcAft>
                <a:spcPts val="800"/>
              </a:spcAft>
              <a:buSzPts val="1000"/>
              <a:buFont typeface="Symbol" panose="05050102010706020507" pitchFamily="18" charset="2"/>
              <a:buChar char=""/>
              <a:tabLst>
                <a:tab pos="457200" algn="l"/>
              </a:tabLst>
            </a:pPr>
            <a:r>
              <a:rPr lang="en-GB" sz="2700" kern="0" dirty="0">
                <a:effectLst/>
                <a:ea typeface="Times New Roman" panose="02020603050405020304" pitchFamily="18" charset="0"/>
                <a:cs typeface="Arial" panose="020B0604020202020204" pitchFamily="34" charset="0"/>
              </a:rPr>
              <a:t>Naive Bayes Multinomial Classifier</a:t>
            </a:r>
            <a:endParaRPr lang="en-GB" sz="2700" kern="100" dirty="0">
              <a:effectLst/>
              <a:ea typeface="Calibri" panose="020F0502020204030204" pitchFamily="34" charset="0"/>
              <a:cs typeface="Times New Roman" panose="02020603050405020304" pitchFamily="18" charset="0"/>
            </a:endParaRPr>
          </a:p>
          <a:p>
            <a:pPr rtl="0">
              <a:lnSpc>
                <a:spcPct val="110000"/>
              </a:lnSpc>
            </a:pPr>
            <a:endParaRPr lang="en-GB" sz="2000" dirty="0"/>
          </a:p>
        </p:txBody>
      </p:sp>
      <p:pic>
        <p:nvPicPr>
          <p:cNvPr id="5" name="Picture 4">
            <a:extLst>
              <a:ext uri="{FF2B5EF4-FFF2-40B4-BE49-F238E27FC236}">
                <a16:creationId xmlns:a16="http://schemas.microsoft.com/office/drawing/2014/main" id="{7B164B9B-883B-CD2B-D215-5678DC02C940}"/>
              </a:ext>
            </a:extLst>
          </p:cNvPr>
          <p:cNvPicPr>
            <a:picLocks noChangeAspect="1"/>
          </p:cNvPicPr>
          <p:nvPr/>
        </p:nvPicPr>
        <p:blipFill rotWithShape="1">
          <a:blip r:embed="rId4">
            <a:extLst>
              <a:ext uri="{28A0092B-C50C-407E-A947-70E740481C1C}">
                <a14:useLocalDpi xmlns:a14="http://schemas.microsoft.com/office/drawing/2010/main" val="0"/>
              </a:ext>
            </a:extLst>
          </a:blip>
          <a:srcRect t="817" r="3" b="1097"/>
          <a:stretch/>
        </p:blipFill>
        <p:spPr>
          <a:xfrm>
            <a:off x="6392335" y="2497720"/>
            <a:ext cx="4655075" cy="3047892"/>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3824350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136" name="Group 135">
            <a:extLst>
              <a:ext uri="{FF2B5EF4-FFF2-40B4-BE49-F238E27FC236}">
                <a16:creationId xmlns:a16="http://schemas.microsoft.com/office/drawing/2014/main" id="{FB1C6FC3-0FE6-4434-9E4B-EAFBA0A70C1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37" name="Rectangle 136">
              <a:extLst>
                <a:ext uri="{FF2B5EF4-FFF2-40B4-BE49-F238E27FC236}">
                  <a16:creationId xmlns:a16="http://schemas.microsoft.com/office/drawing/2014/main" id="{9156B579-F859-47C9-8CE6-6AA5A6D28C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8" name="Picture 2">
              <a:extLst>
                <a:ext uri="{FF2B5EF4-FFF2-40B4-BE49-F238E27FC236}">
                  <a16:creationId xmlns:a16="http://schemas.microsoft.com/office/drawing/2014/main" id="{5D373606-D644-43C0-8B02-C662AABC3922}"/>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grpSp>
        <p:nvGrpSpPr>
          <p:cNvPr id="140" name="Group 139">
            <a:extLst>
              <a:ext uri="{FF2B5EF4-FFF2-40B4-BE49-F238E27FC236}">
                <a16:creationId xmlns:a16="http://schemas.microsoft.com/office/drawing/2014/main" id="{ACF91339-3F26-4B01-8848-0F6E5575A6E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1133"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41" name="Rectangle 5">
              <a:extLst>
                <a:ext uri="{FF2B5EF4-FFF2-40B4-BE49-F238E27FC236}">
                  <a16:creationId xmlns:a16="http://schemas.microsoft.com/office/drawing/2014/main" id="{427B1D67-3EFB-4795-BC0A-61BC061C23C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2" name="Freeform 6">
              <a:extLst>
                <a:ext uri="{FF2B5EF4-FFF2-40B4-BE49-F238E27FC236}">
                  <a16:creationId xmlns:a16="http://schemas.microsoft.com/office/drawing/2014/main" id="{7571FBAA-7DDE-485C-BF13-85E6632D78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3" name="Freeform 7">
              <a:extLst>
                <a:ext uri="{FF2B5EF4-FFF2-40B4-BE49-F238E27FC236}">
                  <a16:creationId xmlns:a16="http://schemas.microsoft.com/office/drawing/2014/main" id="{2C3516AC-3270-4ABA-A2BC-E8F32B8A9DA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4" name="Rectangle 8">
              <a:extLst>
                <a:ext uri="{FF2B5EF4-FFF2-40B4-BE49-F238E27FC236}">
                  <a16:creationId xmlns:a16="http://schemas.microsoft.com/office/drawing/2014/main" id="{F5FA18A4-61A5-473D-AEC7-9E909F8CFC9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5" name="Freeform 9">
              <a:extLst>
                <a:ext uri="{FF2B5EF4-FFF2-40B4-BE49-F238E27FC236}">
                  <a16:creationId xmlns:a16="http://schemas.microsoft.com/office/drawing/2014/main" id="{C22DBFE3-3815-4E85-8A6B-9A077122347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6" name="Freeform 10">
              <a:extLst>
                <a:ext uri="{FF2B5EF4-FFF2-40B4-BE49-F238E27FC236}">
                  <a16:creationId xmlns:a16="http://schemas.microsoft.com/office/drawing/2014/main" id="{B2F02F6C-35B9-40A1-ADD1-036A80BCF0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7" name="Freeform 11">
              <a:extLst>
                <a:ext uri="{FF2B5EF4-FFF2-40B4-BE49-F238E27FC236}">
                  <a16:creationId xmlns:a16="http://schemas.microsoft.com/office/drawing/2014/main" id="{B5C332AB-BA01-4BBD-A363-4F5835545C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8" name="Freeform 12">
              <a:extLst>
                <a:ext uri="{FF2B5EF4-FFF2-40B4-BE49-F238E27FC236}">
                  <a16:creationId xmlns:a16="http://schemas.microsoft.com/office/drawing/2014/main" id="{6E313214-2528-4C88-8226-BB2A2E13350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9" name="Freeform 13">
              <a:extLst>
                <a:ext uri="{FF2B5EF4-FFF2-40B4-BE49-F238E27FC236}">
                  <a16:creationId xmlns:a16="http://schemas.microsoft.com/office/drawing/2014/main" id="{DF892018-DF6D-48D5-8AB7-5957595B55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0" name="Freeform 14">
              <a:extLst>
                <a:ext uri="{FF2B5EF4-FFF2-40B4-BE49-F238E27FC236}">
                  <a16:creationId xmlns:a16="http://schemas.microsoft.com/office/drawing/2014/main" id="{93A850A7-4500-4CC7-A5FD-A1FA7993EB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1" name="Freeform 15">
              <a:extLst>
                <a:ext uri="{FF2B5EF4-FFF2-40B4-BE49-F238E27FC236}">
                  <a16:creationId xmlns:a16="http://schemas.microsoft.com/office/drawing/2014/main" id="{FACAA825-3475-43C7-ADCE-DB6FAADA57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2" name="Freeform 16">
              <a:extLst>
                <a:ext uri="{FF2B5EF4-FFF2-40B4-BE49-F238E27FC236}">
                  <a16:creationId xmlns:a16="http://schemas.microsoft.com/office/drawing/2014/main" id="{00451685-350B-4B89-A512-13A23216BA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3" name="Freeform 17">
              <a:extLst>
                <a:ext uri="{FF2B5EF4-FFF2-40B4-BE49-F238E27FC236}">
                  <a16:creationId xmlns:a16="http://schemas.microsoft.com/office/drawing/2014/main" id="{04A404C7-A995-4BE4-8673-CA014AE118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4" name="Freeform 18">
              <a:extLst>
                <a:ext uri="{FF2B5EF4-FFF2-40B4-BE49-F238E27FC236}">
                  <a16:creationId xmlns:a16="http://schemas.microsoft.com/office/drawing/2014/main" id="{0E534A8D-4535-4FED-B9CD-C0F0D6AF32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5" name="Freeform 19">
              <a:extLst>
                <a:ext uri="{FF2B5EF4-FFF2-40B4-BE49-F238E27FC236}">
                  <a16:creationId xmlns:a16="http://schemas.microsoft.com/office/drawing/2014/main" id="{F0A1DEDA-0C4E-4927-BFAF-02516CF53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6" name="Freeform 20">
              <a:extLst>
                <a:ext uri="{FF2B5EF4-FFF2-40B4-BE49-F238E27FC236}">
                  <a16:creationId xmlns:a16="http://schemas.microsoft.com/office/drawing/2014/main" id="{B21E2F8B-1724-4328-B646-445DE4F1F0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7" name="Freeform 21">
              <a:extLst>
                <a:ext uri="{FF2B5EF4-FFF2-40B4-BE49-F238E27FC236}">
                  <a16:creationId xmlns:a16="http://schemas.microsoft.com/office/drawing/2014/main" id="{808DAA0B-E999-4DEC-BE7C-3F412C332D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8" name="Freeform 22">
              <a:extLst>
                <a:ext uri="{FF2B5EF4-FFF2-40B4-BE49-F238E27FC236}">
                  <a16:creationId xmlns:a16="http://schemas.microsoft.com/office/drawing/2014/main" id="{EBCE22A2-2EE0-4E15-8505-600937FEE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9" name="Freeform 23">
              <a:extLst>
                <a:ext uri="{FF2B5EF4-FFF2-40B4-BE49-F238E27FC236}">
                  <a16:creationId xmlns:a16="http://schemas.microsoft.com/office/drawing/2014/main" id="{4D772DD9-073C-47A0-ADB9-7D2CFAECFC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0" name="Freeform 24">
              <a:extLst>
                <a:ext uri="{FF2B5EF4-FFF2-40B4-BE49-F238E27FC236}">
                  <a16:creationId xmlns:a16="http://schemas.microsoft.com/office/drawing/2014/main" id="{5C0B35F2-7DE3-4A0C-8C50-DA08120AB9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1" name="Freeform 25">
              <a:extLst>
                <a:ext uri="{FF2B5EF4-FFF2-40B4-BE49-F238E27FC236}">
                  <a16:creationId xmlns:a16="http://schemas.microsoft.com/office/drawing/2014/main" id="{F14C7442-00C7-49C1-AE8A-A719816AD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2" name="Freeform 26">
              <a:extLst>
                <a:ext uri="{FF2B5EF4-FFF2-40B4-BE49-F238E27FC236}">
                  <a16:creationId xmlns:a16="http://schemas.microsoft.com/office/drawing/2014/main" id="{7CA8A798-2044-4FD0-8CBC-178C1BD8C3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3" name="Freeform 27">
              <a:extLst>
                <a:ext uri="{FF2B5EF4-FFF2-40B4-BE49-F238E27FC236}">
                  <a16:creationId xmlns:a16="http://schemas.microsoft.com/office/drawing/2014/main" id="{6F446AA7-D2E4-4DF2-BB12-AD2DCC8E4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4" name="Freeform 28">
              <a:extLst>
                <a:ext uri="{FF2B5EF4-FFF2-40B4-BE49-F238E27FC236}">
                  <a16:creationId xmlns:a16="http://schemas.microsoft.com/office/drawing/2014/main" id="{C00BD973-DDA6-4969-BFBC-2910297E24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5" name="Freeform 29">
              <a:extLst>
                <a:ext uri="{FF2B5EF4-FFF2-40B4-BE49-F238E27FC236}">
                  <a16:creationId xmlns:a16="http://schemas.microsoft.com/office/drawing/2014/main" id="{05C12429-8F61-4D99-8793-3146BA57C2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6" name="Freeform 30">
              <a:extLst>
                <a:ext uri="{FF2B5EF4-FFF2-40B4-BE49-F238E27FC236}">
                  <a16:creationId xmlns:a16="http://schemas.microsoft.com/office/drawing/2014/main" id="{E461EF39-CD5C-4EB8-8D62-9E14932E61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7" name="Freeform 31">
              <a:extLst>
                <a:ext uri="{FF2B5EF4-FFF2-40B4-BE49-F238E27FC236}">
                  <a16:creationId xmlns:a16="http://schemas.microsoft.com/office/drawing/2014/main" id="{93938A9D-031B-498C-AEE7-3D4A64AAD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8" name="Freeform 32">
              <a:extLst>
                <a:ext uri="{FF2B5EF4-FFF2-40B4-BE49-F238E27FC236}">
                  <a16:creationId xmlns:a16="http://schemas.microsoft.com/office/drawing/2014/main" id="{3765635E-E9CA-438E-9AA1-5D5EFD4972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9" name="Rectangle 33">
              <a:extLst>
                <a:ext uri="{FF2B5EF4-FFF2-40B4-BE49-F238E27FC236}">
                  <a16:creationId xmlns:a16="http://schemas.microsoft.com/office/drawing/2014/main" id="{21546E38-8BDD-49C3-B3AD-D4933FCBC31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70" name="Freeform 34">
              <a:extLst>
                <a:ext uri="{FF2B5EF4-FFF2-40B4-BE49-F238E27FC236}">
                  <a16:creationId xmlns:a16="http://schemas.microsoft.com/office/drawing/2014/main" id="{6D89E49E-3AB6-4DC0-91E7-92EF1C6A87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1" name="Freeform 35">
              <a:extLst>
                <a:ext uri="{FF2B5EF4-FFF2-40B4-BE49-F238E27FC236}">
                  <a16:creationId xmlns:a16="http://schemas.microsoft.com/office/drawing/2014/main" id="{D1303FFC-7F2E-462B-B11D-86F3D81BF5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2" name="Freeform 36">
              <a:extLst>
                <a:ext uri="{FF2B5EF4-FFF2-40B4-BE49-F238E27FC236}">
                  <a16:creationId xmlns:a16="http://schemas.microsoft.com/office/drawing/2014/main" id="{DE25E1F8-55DE-4DC5-81A4-37DA75E4E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3" name="Freeform 37">
              <a:extLst>
                <a:ext uri="{FF2B5EF4-FFF2-40B4-BE49-F238E27FC236}">
                  <a16:creationId xmlns:a16="http://schemas.microsoft.com/office/drawing/2014/main" id="{8CDED82A-A993-4523-9441-FCF49CB5D1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4" name="Freeform 38">
              <a:extLst>
                <a:ext uri="{FF2B5EF4-FFF2-40B4-BE49-F238E27FC236}">
                  <a16:creationId xmlns:a16="http://schemas.microsoft.com/office/drawing/2014/main" id="{C1AFE111-B375-493C-A21D-134FCBDBC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5" name="Freeform 39">
              <a:extLst>
                <a:ext uri="{FF2B5EF4-FFF2-40B4-BE49-F238E27FC236}">
                  <a16:creationId xmlns:a16="http://schemas.microsoft.com/office/drawing/2014/main" id="{037BF4E5-6D6E-482A-A24A-E320E1D0E1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6" name="Freeform 40">
              <a:extLst>
                <a:ext uri="{FF2B5EF4-FFF2-40B4-BE49-F238E27FC236}">
                  <a16:creationId xmlns:a16="http://schemas.microsoft.com/office/drawing/2014/main" id="{38214D87-DD5D-4691-BF55-F270727018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7" name="Freeform 41">
              <a:extLst>
                <a:ext uri="{FF2B5EF4-FFF2-40B4-BE49-F238E27FC236}">
                  <a16:creationId xmlns:a16="http://schemas.microsoft.com/office/drawing/2014/main" id="{6D3FBDE6-C313-4C44-B971-B34635468D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8" name="Freeform 42">
              <a:extLst>
                <a:ext uri="{FF2B5EF4-FFF2-40B4-BE49-F238E27FC236}">
                  <a16:creationId xmlns:a16="http://schemas.microsoft.com/office/drawing/2014/main" id="{F528E702-4734-4CAB-97C7-737D868F5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9" name="Freeform 43">
              <a:extLst>
                <a:ext uri="{FF2B5EF4-FFF2-40B4-BE49-F238E27FC236}">
                  <a16:creationId xmlns:a16="http://schemas.microsoft.com/office/drawing/2014/main" id="{88136305-A716-46EA-A45F-7787C694F2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0" name="Freeform 44">
              <a:extLst>
                <a:ext uri="{FF2B5EF4-FFF2-40B4-BE49-F238E27FC236}">
                  <a16:creationId xmlns:a16="http://schemas.microsoft.com/office/drawing/2014/main" id="{4187204B-C8DD-44A6-AC1A-F21D18F669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1" name="Rectangle 45">
              <a:extLst>
                <a:ext uri="{FF2B5EF4-FFF2-40B4-BE49-F238E27FC236}">
                  <a16:creationId xmlns:a16="http://schemas.microsoft.com/office/drawing/2014/main" id="{6DD06B75-D598-40D9-B8BF-9721316E709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82" name="Freeform 46">
              <a:extLst>
                <a:ext uri="{FF2B5EF4-FFF2-40B4-BE49-F238E27FC236}">
                  <a16:creationId xmlns:a16="http://schemas.microsoft.com/office/drawing/2014/main" id="{E8D513EA-D2F2-4B72-8C9F-0F2ADA5230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3" name="Freeform 47">
              <a:extLst>
                <a:ext uri="{FF2B5EF4-FFF2-40B4-BE49-F238E27FC236}">
                  <a16:creationId xmlns:a16="http://schemas.microsoft.com/office/drawing/2014/main" id="{0D147329-C850-46D8-9986-D14AC9140E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4" name="Freeform 48">
              <a:extLst>
                <a:ext uri="{FF2B5EF4-FFF2-40B4-BE49-F238E27FC236}">
                  <a16:creationId xmlns:a16="http://schemas.microsoft.com/office/drawing/2014/main" id="{5573F0D3-BA73-4060-8D3B-07BEC55F4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5" name="Freeform 49">
              <a:extLst>
                <a:ext uri="{FF2B5EF4-FFF2-40B4-BE49-F238E27FC236}">
                  <a16:creationId xmlns:a16="http://schemas.microsoft.com/office/drawing/2014/main" id="{5323672F-2475-40AC-8C0F-6CD7324B39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6" name="Freeform 50">
              <a:extLst>
                <a:ext uri="{FF2B5EF4-FFF2-40B4-BE49-F238E27FC236}">
                  <a16:creationId xmlns:a16="http://schemas.microsoft.com/office/drawing/2014/main" id="{7B0EF5E8-887B-446C-9459-0707ECE3D9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7" name="Freeform 51">
              <a:extLst>
                <a:ext uri="{FF2B5EF4-FFF2-40B4-BE49-F238E27FC236}">
                  <a16:creationId xmlns:a16="http://schemas.microsoft.com/office/drawing/2014/main" id="{29BE4652-0F1E-4519-8787-62EBB3D87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8" name="Freeform 52">
              <a:extLst>
                <a:ext uri="{FF2B5EF4-FFF2-40B4-BE49-F238E27FC236}">
                  <a16:creationId xmlns:a16="http://schemas.microsoft.com/office/drawing/2014/main" id="{4A268FBD-6879-416B-8AB0-73BF736373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9" name="Freeform 53">
              <a:extLst>
                <a:ext uri="{FF2B5EF4-FFF2-40B4-BE49-F238E27FC236}">
                  <a16:creationId xmlns:a16="http://schemas.microsoft.com/office/drawing/2014/main" id="{3D986CF2-B129-4550-A27B-8C82C9CAC9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0" name="Freeform 54">
              <a:extLst>
                <a:ext uri="{FF2B5EF4-FFF2-40B4-BE49-F238E27FC236}">
                  <a16:creationId xmlns:a16="http://schemas.microsoft.com/office/drawing/2014/main" id="{E340F934-32AF-4C03-9AFD-1D54DF4C14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1" name="Freeform 55">
              <a:extLst>
                <a:ext uri="{FF2B5EF4-FFF2-40B4-BE49-F238E27FC236}">
                  <a16:creationId xmlns:a16="http://schemas.microsoft.com/office/drawing/2014/main" id="{0D58128A-77AD-4168-874A-4CADD56CC6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2" name="Freeform 56">
              <a:extLst>
                <a:ext uri="{FF2B5EF4-FFF2-40B4-BE49-F238E27FC236}">
                  <a16:creationId xmlns:a16="http://schemas.microsoft.com/office/drawing/2014/main" id="{1AA9BAAA-B13C-4A0A-BDED-AF91E06151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3" name="Freeform 57">
              <a:extLst>
                <a:ext uri="{FF2B5EF4-FFF2-40B4-BE49-F238E27FC236}">
                  <a16:creationId xmlns:a16="http://schemas.microsoft.com/office/drawing/2014/main" id="{9FC52BEC-DF15-46FD-9B22-B3CF0A3F6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4" name="Freeform 58">
              <a:extLst>
                <a:ext uri="{FF2B5EF4-FFF2-40B4-BE49-F238E27FC236}">
                  <a16:creationId xmlns:a16="http://schemas.microsoft.com/office/drawing/2014/main" id="{95ACC0BA-E65B-447A-B0FE-80BCFF4C3C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411781" y="618518"/>
            <a:ext cx="2948240" cy="1478570"/>
          </a:xfrm>
        </p:spPr>
        <p:txBody>
          <a:bodyPr rtlCol="0">
            <a:normAutofit/>
          </a:bodyPr>
          <a:lstStyle/>
          <a:p>
            <a:pPr rtl="0"/>
            <a:r>
              <a:rPr lang="en-GB" sz="3200"/>
              <a:t>Model selection </a:t>
            </a:r>
          </a:p>
        </p:txBody>
      </p:sp>
      <p:pic>
        <p:nvPicPr>
          <p:cNvPr id="5" name="Picture 4">
            <a:extLst>
              <a:ext uri="{FF2B5EF4-FFF2-40B4-BE49-F238E27FC236}">
                <a16:creationId xmlns:a16="http://schemas.microsoft.com/office/drawing/2014/main" id="{7B164B9B-883B-CD2B-D215-5678DC02C940}"/>
              </a:ext>
            </a:extLst>
          </p:cNvPr>
          <p:cNvPicPr>
            <a:picLocks noChangeAspect="1"/>
          </p:cNvPicPr>
          <p:nvPr/>
        </p:nvPicPr>
        <p:blipFill rotWithShape="1">
          <a:blip r:embed="rId5">
            <a:extLst>
              <a:ext uri="{28A0092B-C50C-407E-A947-70E740481C1C}">
                <a14:useLocalDpi xmlns:a14="http://schemas.microsoft.com/office/drawing/2010/main" val="0"/>
              </a:ext>
            </a:extLst>
          </a:blip>
          <a:srcRect t="8507" r="-2" b="10518"/>
          <a:stretch/>
        </p:blipFill>
        <p:spPr>
          <a:xfrm>
            <a:off x="-5597" y="1"/>
            <a:ext cx="7558541" cy="3427413"/>
          </a:xfrm>
          <a:custGeom>
            <a:avLst/>
            <a:gdLst/>
            <a:ahLst/>
            <a:cxnLst/>
            <a:rect l="l" t="t" r="r" b="b"/>
            <a:pathLst>
              <a:path w="7558541" h="3427413">
                <a:moveTo>
                  <a:pt x="0" y="0"/>
                </a:moveTo>
                <a:lnTo>
                  <a:pt x="7558541" y="0"/>
                </a:lnTo>
                <a:lnTo>
                  <a:pt x="7558541" y="3427413"/>
                </a:lnTo>
                <a:lnTo>
                  <a:pt x="0" y="3427413"/>
                </a:lnTo>
                <a:close/>
              </a:path>
            </a:pathLst>
          </a:custGeom>
        </p:spPr>
      </p:pic>
      <p:sp>
        <p:nvSpPr>
          <p:cNvPr id="3" name="Content Placeholder 2"/>
          <p:cNvSpPr>
            <a:spLocks noGrp="1"/>
          </p:cNvSpPr>
          <p:nvPr>
            <p:ph idx="1"/>
          </p:nvPr>
        </p:nvSpPr>
        <p:spPr>
          <a:xfrm>
            <a:off x="8411781" y="2249486"/>
            <a:ext cx="3353358" cy="3878181"/>
          </a:xfrm>
        </p:spPr>
        <p:txBody>
          <a:bodyPr rtlCol="0">
            <a:normAutofit fontScale="92500" lnSpcReduction="10000"/>
          </a:bodyPr>
          <a:lstStyle/>
          <a:p>
            <a:pPr>
              <a:lnSpc>
                <a:spcPct val="107000"/>
              </a:lnSpc>
              <a:spcAft>
                <a:spcPts val="800"/>
              </a:spcAft>
            </a:pPr>
            <a:r>
              <a:rPr lang="en-GB" sz="1800" kern="0" dirty="0">
                <a:effectLst/>
                <a:ea typeface="Times New Roman" panose="02020603050405020304" pitchFamily="18" charset="0"/>
                <a:cs typeface="Arial" panose="020B0604020202020204" pitchFamily="34" charset="0"/>
              </a:rPr>
              <a:t>However, two stood out:</a:t>
            </a:r>
          </a:p>
          <a:p>
            <a:pPr>
              <a:lnSpc>
                <a:spcPct val="107000"/>
              </a:lnSpc>
              <a:spcAft>
                <a:spcPts val="800"/>
              </a:spcAft>
            </a:pPr>
            <a:r>
              <a:rPr lang="en-GB" sz="1800" kern="0" dirty="0" err="1">
                <a:effectLst/>
                <a:ea typeface="Times New Roman" panose="02020603050405020304" pitchFamily="18" charset="0"/>
                <a:cs typeface="Arial" panose="020B0604020202020204" pitchFamily="34" charset="0"/>
              </a:rPr>
              <a:t>PassiveAggressive</a:t>
            </a:r>
            <a:r>
              <a:rPr lang="en-GB" sz="1800" kern="0" dirty="0">
                <a:effectLst/>
                <a:ea typeface="Times New Roman" panose="02020603050405020304" pitchFamily="18" charset="0"/>
                <a:cs typeface="Arial" panose="020B0604020202020204" pitchFamily="34" charset="0"/>
              </a:rPr>
              <a:t> Classifier; and</a:t>
            </a:r>
          </a:p>
          <a:p>
            <a:pPr>
              <a:lnSpc>
                <a:spcPct val="107000"/>
              </a:lnSpc>
              <a:spcAft>
                <a:spcPts val="800"/>
              </a:spcAft>
            </a:pPr>
            <a:r>
              <a:rPr lang="en-GB" sz="1800" kern="0" dirty="0">
                <a:effectLst/>
                <a:ea typeface="Times New Roman" panose="02020603050405020304" pitchFamily="18" charset="0"/>
                <a:cs typeface="Arial" panose="020B0604020202020204" pitchFamily="34" charset="0"/>
              </a:rPr>
              <a:t>Linear SVM Classifier. </a:t>
            </a:r>
          </a:p>
          <a:p>
            <a:pPr marL="0" indent="0">
              <a:lnSpc>
                <a:spcPct val="107000"/>
              </a:lnSpc>
              <a:spcAft>
                <a:spcPts val="800"/>
              </a:spcAft>
              <a:buNone/>
            </a:pPr>
            <a:r>
              <a:rPr lang="en-GB" sz="1800" kern="0" dirty="0">
                <a:effectLst/>
                <a:ea typeface="Times New Roman" panose="02020603050405020304" pitchFamily="18" charset="0"/>
                <a:cs typeface="Arial" panose="020B0604020202020204" pitchFamily="34" charset="0"/>
              </a:rPr>
              <a:t>Not only were accuracy scores slightly higher, but the number of false positives (</a:t>
            </a:r>
            <a:r>
              <a:rPr lang="en-GB" sz="1800" kern="0" dirty="0" err="1">
                <a:effectLst/>
                <a:ea typeface="Times New Roman" panose="02020603050405020304" pitchFamily="18" charset="0"/>
                <a:cs typeface="Arial" panose="020B0604020202020204" pitchFamily="34" charset="0"/>
              </a:rPr>
              <a:t>ie</a:t>
            </a:r>
            <a:r>
              <a:rPr lang="en-GB" sz="1800" kern="0" dirty="0">
                <a:effectLst/>
                <a:ea typeface="Times New Roman" panose="02020603050405020304" pitchFamily="18" charset="0"/>
                <a:cs typeface="Arial" panose="020B0604020202020204" pitchFamily="34" charset="0"/>
              </a:rPr>
              <a:t>, the number of fakes news stories that they let through) were significantly lower than the other algorithms (6 and 8, respectively, compared to double figures for the others and sometimes into the high 20s).</a:t>
            </a:r>
            <a:endParaRPr lang="en-GB" sz="1800" kern="100" dirty="0">
              <a:effectLst/>
              <a:ea typeface="Calibri" panose="020F0502020204030204" pitchFamily="34" charset="0"/>
              <a:cs typeface="Times New Roman" panose="02020603050405020304" pitchFamily="18" charset="0"/>
            </a:endParaRPr>
          </a:p>
        </p:txBody>
      </p:sp>
      <p:cxnSp>
        <p:nvCxnSpPr>
          <p:cNvPr id="196" name="Straight Connector 195">
            <a:extLst>
              <a:ext uri="{FF2B5EF4-FFF2-40B4-BE49-F238E27FC236}">
                <a16:creationId xmlns:a16="http://schemas.microsoft.com/office/drawing/2014/main" id="{79CECD47-BAAC-4DB7-9799-B92EA5BDB5C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55895" y="-464"/>
            <a:ext cx="2646" cy="6858465"/>
          </a:xfrm>
          <a:prstGeom prst="line">
            <a:avLst/>
          </a:prstGeom>
          <a:solidFill>
            <a:schemeClr val="tx2">
              <a:alpha val="60000"/>
            </a:schemeClr>
          </a:solidFill>
          <a:ln w="19050">
            <a:solidFill>
              <a:schemeClr val="tx2">
                <a:alpha val="60000"/>
              </a:schemeClr>
            </a:solidFill>
          </a:ln>
          <a:effectLst>
            <a:outerShdw blurRad="50800" dist="38100" dir="2700000" algn="tl" rotWithShape="0">
              <a:srgbClr val="000000">
                <a:alpha val="58000"/>
              </a:srgbClr>
            </a:outerShdw>
          </a:effectLst>
        </p:spPr>
      </p:cxnSp>
      <p:cxnSp>
        <p:nvCxnSpPr>
          <p:cNvPr id="198" name="Straight Connector 197">
            <a:extLst>
              <a:ext uri="{FF2B5EF4-FFF2-40B4-BE49-F238E27FC236}">
                <a16:creationId xmlns:a16="http://schemas.microsoft.com/office/drawing/2014/main" id="{42B5FFEC-000D-4A6E-A8E7-0549AD40B5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97" y="3427414"/>
            <a:ext cx="7558541" cy="0"/>
          </a:xfrm>
          <a:prstGeom prst="line">
            <a:avLst/>
          </a:prstGeom>
          <a:solidFill>
            <a:schemeClr val="tx2">
              <a:alpha val="60000"/>
            </a:schemeClr>
          </a:solidFill>
          <a:ln w="19050">
            <a:solidFill>
              <a:schemeClr val="tx2">
                <a:alpha val="60000"/>
              </a:schemeClr>
            </a:solidFill>
          </a:ln>
          <a:effectLst>
            <a:outerShdw blurRad="50800" dist="38100" dir="2700000" algn="tl" rotWithShape="0">
              <a:srgbClr val="000000">
                <a:alpha val="58000"/>
              </a:srgbClr>
            </a:outerShdw>
          </a:effectLst>
        </p:spPr>
      </p:cxnSp>
      <p:sp>
        <p:nvSpPr>
          <p:cNvPr id="7" name="TextBox 6">
            <a:extLst>
              <a:ext uri="{FF2B5EF4-FFF2-40B4-BE49-F238E27FC236}">
                <a16:creationId xmlns:a16="http://schemas.microsoft.com/office/drawing/2014/main" id="{5C42A408-89E7-260D-B57D-8CB42DBD1324}"/>
              </a:ext>
            </a:extLst>
          </p:cNvPr>
          <p:cNvSpPr txBox="1"/>
          <p:nvPr/>
        </p:nvSpPr>
        <p:spPr>
          <a:xfrm>
            <a:off x="403761" y="3883025"/>
            <a:ext cx="6092660" cy="2931765"/>
          </a:xfrm>
          <a:prstGeom prst="rect">
            <a:avLst/>
          </a:prstGeom>
          <a:noFill/>
        </p:spPr>
        <p:txBody>
          <a:bodyPr wrap="square" rtlCol="0">
            <a:spAutoFit/>
          </a:bodyPr>
          <a:lstStyle/>
          <a:p>
            <a:pPr>
              <a:lnSpc>
                <a:spcPct val="107000"/>
              </a:lnSpc>
              <a:spcAft>
                <a:spcPts val="800"/>
              </a:spcAft>
            </a:pPr>
            <a:r>
              <a:rPr lang="en-GB" sz="1600" kern="0" dirty="0">
                <a:effectLst/>
                <a:ea typeface="Times New Roman" panose="02020603050405020304" pitchFamily="18" charset="0"/>
                <a:cs typeface="Arial" panose="020B0604020202020204" pitchFamily="34" charset="0"/>
              </a:rPr>
              <a:t>Initial results</a:t>
            </a:r>
          </a:p>
          <a:p>
            <a:pPr>
              <a:lnSpc>
                <a:spcPct val="107000"/>
              </a:lnSpc>
              <a:spcAft>
                <a:spcPts val="800"/>
              </a:spcAft>
            </a:pPr>
            <a:r>
              <a:rPr lang="en-GB" sz="1600" kern="0" dirty="0">
                <a:effectLst/>
                <a:ea typeface="Times New Roman" panose="02020603050405020304" pitchFamily="18" charset="0"/>
                <a:cs typeface="Arial" panose="020B0604020202020204" pitchFamily="34" charset="0"/>
              </a:rPr>
              <a:t>All models had good accuracy results:</a:t>
            </a:r>
            <a:endParaRPr lang="en-GB" sz="1600" kern="100" dirty="0">
              <a:effectLst/>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GB" sz="1600" kern="0" dirty="0">
                <a:effectLst/>
                <a:ea typeface="Times New Roman" panose="02020603050405020304" pitchFamily="18" charset="0"/>
                <a:cs typeface="Arial" panose="020B0604020202020204" pitchFamily="34" charset="0"/>
              </a:rPr>
              <a:t>Passive Aggressive - 98.37%</a:t>
            </a:r>
            <a:endParaRPr lang="en-GB" sz="1600" kern="100" dirty="0">
              <a:effectLst/>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GB" sz="1600" kern="0" dirty="0">
                <a:effectLst/>
                <a:ea typeface="Times New Roman" panose="02020603050405020304" pitchFamily="18" charset="0"/>
                <a:cs typeface="Arial" panose="020B0604020202020204" pitchFamily="34" charset="0"/>
              </a:rPr>
              <a:t>Random Forest - 96.49%</a:t>
            </a:r>
            <a:endParaRPr lang="en-GB" sz="1600" kern="100" dirty="0">
              <a:effectLst/>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GB" sz="1600" kern="0" dirty="0">
                <a:effectLst/>
                <a:ea typeface="Times New Roman" panose="02020603050405020304" pitchFamily="18" charset="0"/>
                <a:cs typeface="Arial" panose="020B0604020202020204" pitchFamily="34" charset="0"/>
              </a:rPr>
              <a:t>Logistic Regression - 97.37%</a:t>
            </a:r>
            <a:endParaRPr lang="en-GB" sz="1600" kern="100" dirty="0">
              <a:effectLst/>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GB" sz="1600" kern="0" dirty="0">
                <a:effectLst/>
                <a:ea typeface="Times New Roman" panose="02020603050405020304" pitchFamily="18" charset="0"/>
                <a:cs typeface="Arial" panose="020B0604020202020204" pitchFamily="34" charset="0"/>
              </a:rPr>
              <a:t>Linear SVM - 98.5%</a:t>
            </a:r>
            <a:endParaRPr lang="en-GB" sz="1600" kern="100" dirty="0">
              <a:effectLst/>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GB" sz="1600" kern="0" dirty="0">
                <a:effectLst/>
                <a:ea typeface="Times New Roman" panose="02020603050405020304" pitchFamily="18" charset="0"/>
                <a:cs typeface="Arial" panose="020B0604020202020204" pitchFamily="34" charset="0"/>
              </a:rPr>
              <a:t>Multinomial Naive Bayes - 93.86%</a:t>
            </a:r>
            <a:endParaRPr lang="en-GB" sz="1600" kern="100" dirty="0">
              <a:effectLst/>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459079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569957" y="618518"/>
            <a:ext cx="4747088" cy="1478570"/>
          </a:xfrm>
        </p:spPr>
        <p:txBody>
          <a:bodyPr rtlCol="0">
            <a:normAutofit/>
          </a:bodyPr>
          <a:lstStyle/>
          <a:p>
            <a:pPr rtl="0"/>
            <a:r>
              <a:rPr lang="en-GB"/>
              <a:t>Further testing and refinement</a:t>
            </a:r>
          </a:p>
        </p:txBody>
      </p:sp>
      <p:sp>
        <p:nvSpPr>
          <p:cNvPr id="113" name="Round Diagonal Corner Rectangle 9">
            <a:extLst>
              <a:ext uri="{FF2B5EF4-FFF2-40B4-BE49-F238E27FC236}">
                <a16:creationId xmlns:a16="http://schemas.microsoft.com/office/drawing/2014/main" id="{A3D1FEF8-5149-4AC1-8D77-B256637FB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B164B9B-883B-CD2B-D215-5678DC02C940}"/>
              </a:ext>
            </a:extLst>
          </p:cNvPr>
          <p:cNvPicPr>
            <a:picLocks noChangeAspect="1"/>
          </p:cNvPicPr>
          <p:nvPr/>
        </p:nvPicPr>
        <p:blipFill>
          <a:blip r:embed="rId4">
            <a:extLst>
              <a:ext uri="{28A0092B-C50C-407E-A947-70E740481C1C}">
                <a14:useLocalDpi xmlns:a14="http://schemas.microsoft.com/office/drawing/2010/main" val="0"/>
              </a:ext>
            </a:extLst>
          </a:blip>
          <a:stretch/>
        </p:blipFill>
        <p:spPr>
          <a:xfrm>
            <a:off x="1913188" y="1147146"/>
            <a:ext cx="3047183" cy="2201590"/>
          </a:xfrm>
          <a:prstGeom prst="rect">
            <a:avLst/>
          </a:prstGeom>
        </p:spPr>
      </p:pic>
      <p:pic>
        <p:nvPicPr>
          <p:cNvPr id="6" name="Picture 5" descr="A picture containing text, screenshot, font, number&#10;&#10;Description automatically generated">
            <a:extLst>
              <a:ext uri="{FF2B5EF4-FFF2-40B4-BE49-F238E27FC236}">
                <a16:creationId xmlns:a16="http://schemas.microsoft.com/office/drawing/2014/main" id="{14C8CB90-24E8-5D15-E019-348DD9E3850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8988" y="3768129"/>
            <a:ext cx="4635583" cy="1691987"/>
          </a:xfrm>
          <a:prstGeom prst="rect">
            <a:avLst/>
          </a:prstGeom>
        </p:spPr>
      </p:pic>
      <p:sp>
        <p:nvSpPr>
          <p:cNvPr id="3" name="Content Placeholder 2"/>
          <p:cNvSpPr>
            <a:spLocks noGrp="1"/>
          </p:cNvSpPr>
          <p:nvPr>
            <p:ph idx="1"/>
          </p:nvPr>
        </p:nvSpPr>
        <p:spPr>
          <a:xfrm>
            <a:off x="6569957" y="2249487"/>
            <a:ext cx="4747087" cy="3541714"/>
          </a:xfrm>
        </p:spPr>
        <p:txBody>
          <a:bodyPr rtlCol="0">
            <a:normAutofit/>
          </a:bodyPr>
          <a:lstStyle/>
          <a:p>
            <a:pPr rtl="0">
              <a:lnSpc>
                <a:spcPct val="110000"/>
              </a:lnSpc>
            </a:pPr>
            <a:r>
              <a:rPr lang="en-GB" sz="2000" dirty="0"/>
              <a:t>Worked further with PAC and Linear SVM models:</a:t>
            </a:r>
          </a:p>
          <a:p>
            <a:pPr marL="800100" lvl="1" indent="-342900">
              <a:lnSpc>
                <a:spcPct val="110000"/>
              </a:lnSpc>
              <a:buFont typeface="Symbol" panose="05050102010706020507" pitchFamily="18" charset="2"/>
              <a:buChar char=""/>
            </a:pPr>
            <a:r>
              <a:rPr lang="en-GB" dirty="0">
                <a:effectLst/>
                <a:ea typeface="Calibri" panose="020F0502020204030204" pitchFamily="34" charset="0"/>
              </a:rPr>
              <a:t>Manual and </a:t>
            </a:r>
            <a:r>
              <a:rPr lang="en-GB" dirty="0" err="1">
                <a:effectLst/>
                <a:ea typeface="Calibri" panose="020F0502020204030204" pitchFamily="34" charset="0"/>
              </a:rPr>
              <a:t>GridSearch</a:t>
            </a:r>
            <a:r>
              <a:rPr lang="en-GB" dirty="0">
                <a:effectLst/>
                <a:ea typeface="Calibri" panose="020F0502020204030204" pitchFamily="34" charset="0"/>
              </a:rPr>
              <a:t> parameter tuning.</a:t>
            </a:r>
          </a:p>
          <a:p>
            <a:pPr marL="800100" lvl="1" indent="-342900">
              <a:lnSpc>
                <a:spcPct val="110000"/>
              </a:lnSpc>
              <a:buFont typeface="Symbol" panose="05050102010706020507" pitchFamily="18" charset="2"/>
              <a:buChar char=""/>
            </a:pPr>
            <a:r>
              <a:rPr lang="en-GB" dirty="0">
                <a:effectLst/>
                <a:ea typeface="Calibri" panose="020F0502020204030204" pitchFamily="34" charset="0"/>
              </a:rPr>
              <a:t>No improvement to Linear SVM</a:t>
            </a:r>
          </a:p>
          <a:p>
            <a:pPr marL="800100" lvl="1" indent="-342900">
              <a:lnSpc>
                <a:spcPct val="110000"/>
              </a:lnSpc>
              <a:buFont typeface="Symbol" panose="05050102010706020507" pitchFamily="18" charset="2"/>
              <a:buChar char=""/>
            </a:pPr>
            <a:r>
              <a:rPr lang="en-GB" dirty="0">
                <a:effectLst/>
                <a:ea typeface="Calibri" panose="020F0502020204030204" pitchFamily="34" charset="0"/>
              </a:rPr>
              <a:t>Some improvement to PAC model.</a:t>
            </a:r>
          </a:p>
          <a:p>
            <a:pPr marL="342900" indent="-342900">
              <a:lnSpc>
                <a:spcPct val="110000"/>
              </a:lnSpc>
              <a:buFont typeface="Symbol" panose="05050102010706020507" pitchFamily="18" charset="2"/>
              <a:buChar char=""/>
            </a:pPr>
            <a:r>
              <a:rPr lang="en-GB" sz="2000" dirty="0">
                <a:ea typeface="Calibri" panose="020F0502020204030204" pitchFamily="34" charset="0"/>
              </a:rPr>
              <a:t>Passive Aggressive Classifier final selected model</a:t>
            </a:r>
          </a:p>
        </p:txBody>
      </p:sp>
    </p:spTree>
    <p:extLst>
      <p:ext uri="{BB962C8B-B14F-4D97-AF65-F5344CB8AC3E}">
        <p14:creationId xmlns:p14="http://schemas.microsoft.com/office/powerpoint/2010/main" val="2864762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HealthFitness">
      <a:dk1>
        <a:srgbClr val="595959"/>
      </a:dk1>
      <a:lt1>
        <a:sysClr val="window" lastClr="FFFFFF"/>
      </a:lt1>
      <a:dk2>
        <a:srgbClr val="000000"/>
      </a:dk2>
      <a:lt2>
        <a:srgbClr val="DDDDDD"/>
      </a:lt2>
      <a:accent1>
        <a:srgbClr val="87A91B"/>
      </a:accent1>
      <a:accent2>
        <a:srgbClr val="FBCE11"/>
      </a:accent2>
      <a:accent3>
        <a:srgbClr val="446ED8"/>
      </a:accent3>
      <a:accent4>
        <a:srgbClr val="9D22E2"/>
      </a:accent4>
      <a:accent5>
        <a:srgbClr val="FE9E00"/>
      </a:accent5>
      <a:accent6>
        <a:srgbClr val="DF5327"/>
      </a:accent6>
      <a:hlink>
        <a:srgbClr val="446ED8"/>
      </a:hlink>
      <a:folHlink>
        <a:srgbClr val="828282"/>
      </a:folHlink>
    </a:clrScheme>
    <a:fontScheme name="Calibri Light">
      <a:majorFont>
        <a:latin typeface="Calibri Light"/>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HealthFitness">
      <a:dk1>
        <a:srgbClr val="595959"/>
      </a:dk1>
      <a:lt1>
        <a:sysClr val="window" lastClr="FFFFFF"/>
      </a:lt1>
      <a:dk2>
        <a:srgbClr val="000000"/>
      </a:dk2>
      <a:lt2>
        <a:srgbClr val="DDDDDD"/>
      </a:lt2>
      <a:accent1>
        <a:srgbClr val="87A91B"/>
      </a:accent1>
      <a:accent2>
        <a:srgbClr val="FBCE11"/>
      </a:accent2>
      <a:accent3>
        <a:srgbClr val="446ED8"/>
      </a:accent3>
      <a:accent4>
        <a:srgbClr val="9D22E2"/>
      </a:accent4>
      <a:accent5>
        <a:srgbClr val="FE9E00"/>
      </a:accent5>
      <a:accent6>
        <a:srgbClr val="DF5327"/>
      </a:accent6>
      <a:hlink>
        <a:srgbClr val="446ED8"/>
      </a:hlink>
      <a:folHlink>
        <a:srgbClr val="828282"/>
      </a:folHlink>
    </a:clrScheme>
    <a:fontScheme name="Calibri Light">
      <a:majorFont>
        <a:latin typeface="Calibri Light"/>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341</TotalTime>
  <Words>676</Words>
  <Application>Microsoft Office PowerPoint</Application>
  <PresentationFormat>Widescreen</PresentationFormat>
  <Paragraphs>85</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Symbol</vt:lpstr>
      <vt:lpstr>Tw Cen MT</vt:lpstr>
      <vt:lpstr>Circuit</vt:lpstr>
      <vt:lpstr>Fake news detector</vt:lpstr>
      <vt:lpstr>The PRoblem</vt:lpstr>
      <vt:lpstr>The data</vt:lpstr>
      <vt:lpstr>Exploratory analysis (1)</vt:lpstr>
      <vt:lpstr>Exploratory analysis (2)</vt:lpstr>
      <vt:lpstr>Exploratory analysis (3)</vt:lpstr>
      <vt:lpstr>MODELLING AND SELECTION</vt:lpstr>
      <vt:lpstr>Model selection </vt:lpstr>
      <vt:lpstr>Further testing and refinement</vt:lpstr>
      <vt:lpstr>Conclusions and next steps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with pictures layout</dc:title>
  <dc:creator>Jonathan Pearce</dc:creator>
  <cp:lastModifiedBy>Jonathan Pearce</cp:lastModifiedBy>
  <cp:revision>2</cp:revision>
  <dcterms:created xsi:type="dcterms:W3CDTF">2023-04-27T10:20:03Z</dcterms:created>
  <dcterms:modified xsi:type="dcterms:W3CDTF">2023-07-02T18:14:12Z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