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62" r:id="rId2"/>
    <p:sldId id="278" r:id="rId3"/>
    <p:sldId id="257" r:id="rId4"/>
    <p:sldId id="270" r:id="rId5"/>
    <p:sldId id="261" r:id="rId6"/>
    <p:sldId id="271" r:id="rId7"/>
    <p:sldId id="279" r:id="rId8"/>
    <p:sldId id="280" r:id="rId9"/>
    <p:sldId id="281" r:id="rId10"/>
    <p:sldId id="27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B7851-7800-44CA-B720-35A532AABBB9}" v="36" dt="2023-04-27T15:16:36.168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Pearce" userId="22666beef4f99752" providerId="LiveId" clId="{F84B7851-7800-44CA-B720-35A532AABBB9}"/>
    <pc:docChg chg="undo custSel addSld delSld modSld sldOrd modMainMaster">
      <pc:chgData name="Jonathan Pearce" userId="22666beef4f99752" providerId="LiveId" clId="{F84B7851-7800-44CA-B720-35A532AABBB9}" dt="2023-04-27T15:20:06.010" v="4488" actId="20577"/>
      <pc:docMkLst>
        <pc:docMk/>
      </pc:docMkLst>
      <pc:sldChg chg="addSp modSp mod">
        <pc:chgData name="Jonathan Pearce" userId="22666beef4f99752" providerId="LiveId" clId="{F84B7851-7800-44CA-B720-35A532AABBB9}" dt="2023-04-27T14:21:16.827" v="1552" actId="20577"/>
        <pc:sldMkLst>
          <pc:docMk/>
          <pc:sldMk cId="2836970820" sldId="257"/>
        </pc:sldMkLst>
        <pc:spChg chg="mod">
          <ac:chgData name="Jonathan Pearce" userId="22666beef4f99752" providerId="LiveId" clId="{F84B7851-7800-44CA-B720-35A532AABBB9}" dt="2023-04-27T10:52:16.416" v="1037" actId="20577"/>
          <ac:spMkLst>
            <pc:docMk/>
            <pc:sldMk cId="2836970820" sldId="257"/>
            <ac:spMk id="2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4:21:16.827" v="1552" actId="20577"/>
          <ac:spMkLst>
            <pc:docMk/>
            <pc:sldMk cId="2836970820" sldId="257"/>
            <ac:spMk id="3" creationId="{00000000-0000-0000-0000-000000000000}"/>
          </ac:spMkLst>
        </pc:spChg>
        <pc:picChg chg="add mod">
          <ac:chgData name="Jonathan Pearce" userId="22666beef4f99752" providerId="LiveId" clId="{F84B7851-7800-44CA-B720-35A532AABBB9}" dt="2023-04-27T14:15:40.543" v="1042" actId="14100"/>
          <ac:picMkLst>
            <pc:docMk/>
            <pc:sldMk cId="2836970820" sldId="257"/>
            <ac:picMk id="5" creationId="{7B164B9B-883B-CD2B-D215-5678DC02C940}"/>
          </ac:picMkLst>
        </pc:picChg>
      </pc:sldChg>
      <pc:sldChg chg="addSp delSp modSp mod setBg">
        <pc:chgData name="Jonathan Pearce" userId="22666beef4f99752" providerId="LiveId" clId="{F84B7851-7800-44CA-B720-35A532AABBB9}" dt="2023-04-27T14:35:11.800" v="2323" actId="20577"/>
        <pc:sldMkLst>
          <pc:docMk/>
          <pc:sldMk cId="4260464928" sldId="261"/>
        </pc:sldMkLst>
        <pc:spChg chg="mod">
          <ac:chgData name="Jonathan Pearce" userId="22666beef4f99752" providerId="LiveId" clId="{F84B7851-7800-44CA-B720-35A532AABBB9}" dt="2023-04-27T14:29:00.280" v="1939" actId="26606"/>
          <ac:spMkLst>
            <pc:docMk/>
            <pc:sldMk cId="4260464928" sldId="261"/>
            <ac:spMk id="2" creationId="{00000000-0000-0000-0000-000000000000}"/>
          </ac:spMkLst>
        </pc:spChg>
        <pc:spChg chg="mod ord">
          <ac:chgData name="Jonathan Pearce" userId="22666beef4f99752" providerId="LiveId" clId="{F84B7851-7800-44CA-B720-35A532AABBB9}" dt="2023-04-27T14:35:11.800" v="2323" actId="20577"/>
          <ac:spMkLst>
            <pc:docMk/>
            <pc:sldMk cId="4260464928" sldId="261"/>
            <ac:spMk id="3" creationId="{00000000-0000-0000-0000-000000000000}"/>
          </ac:spMkLst>
        </pc:spChg>
        <pc:spChg chg="add del mod">
          <ac:chgData name="Jonathan Pearce" userId="22666beef4f99752" providerId="LiveId" clId="{F84B7851-7800-44CA-B720-35A532AABBB9}" dt="2023-04-27T14:27:01.506" v="1923" actId="931"/>
          <ac:spMkLst>
            <pc:docMk/>
            <pc:sldMk cId="4260464928" sldId="261"/>
            <ac:spMk id="6" creationId="{719DE761-F528-44F9-9787-A5700F4B444E}"/>
          </ac:spMkLst>
        </pc:spChg>
        <pc:spChg chg="add">
          <ac:chgData name="Jonathan Pearce" userId="22666beef4f99752" providerId="LiveId" clId="{F84B7851-7800-44CA-B720-35A532AABBB9}" dt="2023-04-27T14:29:00.280" v="1939" actId="26606"/>
          <ac:spMkLst>
            <pc:docMk/>
            <pc:sldMk cId="4260464928" sldId="261"/>
            <ac:spMk id="58" creationId="{A3D1FEF8-5149-4AC1-8D77-B256637FB797}"/>
          </ac:spMkLst>
        </pc:spChg>
        <pc:grpChg chg="add">
          <ac:chgData name="Jonathan Pearce" userId="22666beef4f99752" providerId="LiveId" clId="{F84B7851-7800-44CA-B720-35A532AABBB9}" dt="2023-04-27T14:29:00.280" v="1939" actId="26606"/>
          <ac:grpSpMkLst>
            <pc:docMk/>
            <pc:sldMk cId="4260464928" sldId="261"/>
            <ac:grpSpMk id="17" creationId="{30B85FB2-B686-4546-B01D-17A122BACAF4}"/>
          </ac:grpSpMkLst>
        </pc:grpChg>
        <pc:graphicFrameChg chg="del mod">
          <ac:chgData name="Jonathan Pearce" userId="22666beef4f99752" providerId="LiveId" clId="{F84B7851-7800-44CA-B720-35A532AABBB9}" dt="2023-04-27T14:26:40.509" v="1922" actId="478"/>
          <ac:graphicFrameMkLst>
            <pc:docMk/>
            <pc:sldMk cId="4260464928" sldId="261"/>
            <ac:graphicFrameMk id="5" creationId="{00000000-0000-0000-0000-000000000000}"/>
          </ac:graphicFrameMkLst>
        </pc:graphicFrameChg>
        <pc:picChg chg="add mod ord">
          <ac:chgData name="Jonathan Pearce" userId="22666beef4f99752" providerId="LiveId" clId="{F84B7851-7800-44CA-B720-35A532AABBB9}" dt="2023-04-27T14:30:36.164" v="1948" actId="14100"/>
          <ac:picMkLst>
            <pc:docMk/>
            <pc:sldMk cId="4260464928" sldId="261"/>
            <ac:picMk id="8" creationId="{A1849299-E788-D1CC-7688-08D74B7AB943}"/>
          </ac:picMkLst>
        </pc:picChg>
        <pc:picChg chg="add mod">
          <ac:chgData name="Jonathan Pearce" userId="22666beef4f99752" providerId="LiveId" clId="{F84B7851-7800-44CA-B720-35A532AABBB9}" dt="2023-04-27T14:30:40.181" v="1949" actId="14100"/>
          <ac:picMkLst>
            <pc:docMk/>
            <pc:sldMk cId="4260464928" sldId="261"/>
            <ac:picMk id="10" creationId="{BE3802E1-4D92-4494-9C82-3E74F9646DCE}"/>
          </ac:picMkLst>
        </pc:picChg>
        <pc:picChg chg="add">
          <ac:chgData name="Jonathan Pearce" userId="22666beef4f99752" providerId="LiveId" clId="{F84B7851-7800-44CA-B720-35A532AABBB9}" dt="2023-04-27T14:29:00.280" v="1939" actId="26606"/>
          <ac:picMkLst>
            <pc:docMk/>
            <pc:sldMk cId="4260464928" sldId="261"/>
            <ac:picMk id="15" creationId="{FD3BFD04-77D1-4FB5-A159-35084E2C6149}"/>
          </ac:picMkLst>
        </pc:picChg>
      </pc:sldChg>
      <pc:sldChg chg="addSp delSp modSp mod setBg chgLayout">
        <pc:chgData name="Jonathan Pearce" userId="22666beef4f99752" providerId="LiveId" clId="{F84B7851-7800-44CA-B720-35A532AABBB9}" dt="2023-04-27T15:20:06.010" v="4488" actId="20577"/>
        <pc:sldMkLst>
          <pc:docMk/>
          <pc:sldMk cId="3034687750" sldId="262"/>
        </pc:sldMkLst>
        <pc:spChg chg="mod ord">
          <ac:chgData name="Jonathan Pearce" userId="22666beef4f99752" providerId="LiveId" clId="{F84B7851-7800-44CA-B720-35A532AABBB9}" dt="2023-04-27T15:20:06.010" v="4488" actId="20577"/>
          <ac:spMkLst>
            <pc:docMk/>
            <pc:sldMk cId="3034687750" sldId="262"/>
            <ac:spMk id="2" creationId="{00000000-0000-0000-0000-000000000000}"/>
          </ac:spMkLst>
        </pc:spChg>
        <pc:spChg chg="mod ord">
          <ac:chgData name="Jonathan Pearce" userId="22666beef4f99752" providerId="LiveId" clId="{F84B7851-7800-44CA-B720-35A532AABBB9}" dt="2023-04-27T10:43:30.497" v="98" actId="26606"/>
          <ac:spMkLst>
            <pc:docMk/>
            <pc:sldMk cId="3034687750" sldId="262"/>
            <ac:spMk id="3" creationId="{00000000-0000-0000-0000-000000000000}"/>
          </ac:spMkLst>
        </pc:spChg>
        <pc:spChg chg="add del mod">
          <ac:chgData name="Jonathan Pearce" userId="22666beef4f99752" providerId="LiveId" clId="{F84B7851-7800-44CA-B720-35A532AABBB9}" dt="2023-04-27T10:43:10.630" v="97"/>
          <ac:spMkLst>
            <pc:docMk/>
            <pc:sldMk cId="3034687750" sldId="262"/>
            <ac:spMk id="19" creationId="{6AE2858C-D0E5-ADED-F3A5-33120992698B}"/>
          </ac:spMkLst>
        </pc:spChg>
        <pc:spChg chg="add del mod">
          <ac:chgData name="Jonathan Pearce" userId="22666beef4f99752" providerId="LiveId" clId="{F84B7851-7800-44CA-B720-35A532AABBB9}" dt="2023-04-27T10:43:10.630" v="97"/>
          <ac:spMkLst>
            <pc:docMk/>
            <pc:sldMk cId="3034687750" sldId="262"/>
            <ac:spMk id="20" creationId="{DFF36CC9-FCB9-9636-6471-7F9F622D6E32}"/>
          </ac:spMkLst>
        </pc:spChg>
        <pc:spChg chg="add del mod">
          <ac:chgData name="Jonathan Pearce" userId="22666beef4f99752" providerId="LiveId" clId="{F84B7851-7800-44CA-B720-35A532AABBB9}" dt="2023-04-27T10:43:10.630" v="97"/>
          <ac:spMkLst>
            <pc:docMk/>
            <pc:sldMk cId="3034687750" sldId="262"/>
            <ac:spMk id="21" creationId="{052FE9F8-5D3E-AA48-6186-CCD442D90FC9}"/>
          </ac:spMkLst>
        </pc:spChg>
        <pc:spChg chg="add del mod">
          <ac:chgData name="Jonathan Pearce" userId="22666beef4f99752" providerId="LiveId" clId="{F84B7851-7800-44CA-B720-35A532AABBB9}" dt="2023-04-27T10:43:10.630" v="97"/>
          <ac:spMkLst>
            <pc:docMk/>
            <pc:sldMk cId="3034687750" sldId="262"/>
            <ac:spMk id="22" creationId="{09778030-C3C0-105F-224E-7F94E85D365B}"/>
          </ac:spMkLst>
        </pc:spChg>
        <pc:spChg chg="add del mod">
          <ac:chgData name="Jonathan Pearce" userId="22666beef4f99752" providerId="LiveId" clId="{F84B7851-7800-44CA-B720-35A532AABBB9}" dt="2023-04-27T10:43:10.630" v="97"/>
          <ac:spMkLst>
            <pc:docMk/>
            <pc:sldMk cId="3034687750" sldId="262"/>
            <ac:spMk id="23" creationId="{2ACF2BAF-4E46-55DC-85EE-681650E0C47E}"/>
          </ac:spMkLst>
        </pc:spChg>
        <pc:grpChg chg="add">
          <ac:chgData name="Jonathan Pearce" userId="22666beef4f99752" providerId="LiveId" clId="{F84B7851-7800-44CA-B720-35A532AABBB9}" dt="2023-04-27T10:43:30.497" v="98" actId="26606"/>
          <ac:grpSpMkLst>
            <pc:docMk/>
            <pc:sldMk cId="3034687750" sldId="262"/>
            <ac:grpSpMk id="25" creationId="{AFAAC72B-1468-4A61-818C-9D6740A34BFD}"/>
          </ac:grpSpMkLst>
        </pc:grpChg>
        <pc:grpChg chg="add">
          <ac:chgData name="Jonathan Pearce" userId="22666beef4f99752" providerId="LiveId" clId="{F84B7851-7800-44CA-B720-35A532AABBB9}" dt="2023-04-27T10:43:30.497" v="98" actId="26606"/>
          <ac:grpSpMkLst>
            <pc:docMk/>
            <pc:sldMk cId="3034687750" sldId="262"/>
            <ac:grpSpMk id="81" creationId="{FB29BF4C-3201-4DCE-BAC6-17079E55CAF5}"/>
          </ac:grpSpMkLst>
        </pc:grpChg>
        <pc:grpChg chg="add">
          <ac:chgData name="Jonathan Pearce" userId="22666beef4f99752" providerId="LiveId" clId="{F84B7851-7800-44CA-B720-35A532AABBB9}" dt="2023-04-27T10:43:30.497" v="98" actId="26606"/>
          <ac:grpSpMkLst>
            <pc:docMk/>
            <pc:sldMk cId="3034687750" sldId="262"/>
            <ac:grpSpMk id="85" creationId="{0AB4BB4A-018B-4381-B851-17527C329700}"/>
          </ac:grpSpMkLst>
        </pc:grpChg>
        <pc:grpChg chg="add">
          <ac:chgData name="Jonathan Pearce" userId="22666beef4f99752" providerId="LiveId" clId="{F84B7851-7800-44CA-B720-35A532AABBB9}" dt="2023-04-27T10:43:30.497" v="98" actId="26606"/>
          <ac:grpSpMkLst>
            <pc:docMk/>
            <pc:sldMk cId="3034687750" sldId="262"/>
            <ac:grpSpMk id="147" creationId="{B32545B8-7ED2-49F4-B5DD-E81355851E46}"/>
          </ac:grpSpMkLst>
        </pc:grpChg>
        <pc:picChg chg="mod ord">
          <ac:chgData name="Jonathan Pearce" userId="22666beef4f99752" providerId="LiveId" clId="{F84B7851-7800-44CA-B720-35A532AABBB9}" dt="2023-04-27T10:43:30.497" v="98" actId="26606"/>
          <ac:picMkLst>
            <pc:docMk/>
            <pc:sldMk cId="3034687750" sldId="262"/>
            <ac:picMk id="10" creationId="{1925D579-0212-E488-3067-82BD8787AEDC}"/>
          </ac:picMkLst>
        </pc:picChg>
        <pc:picChg chg="mod ord">
          <ac:chgData name="Jonathan Pearce" userId="22666beef4f99752" providerId="LiveId" clId="{F84B7851-7800-44CA-B720-35A532AABBB9}" dt="2023-04-27T10:43:30.497" v="98" actId="26606"/>
          <ac:picMkLst>
            <pc:docMk/>
            <pc:sldMk cId="3034687750" sldId="262"/>
            <ac:picMk id="14" creationId="{3BF65011-17BC-7050-36E6-059D018A3495}"/>
          </ac:picMkLst>
        </pc:picChg>
        <pc:picChg chg="mod ord">
          <ac:chgData name="Jonathan Pearce" userId="22666beef4f99752" providerId="LiveId" clId="{F84B7851-7800-44CA-B720-35A532AABBB9}" dt="2023-04-27T10:43:30.497" v="98" actId="26606"/>
          <ac:picMkLst>
            <pc:docMk/>
            <pc:sldMk cId="3034687750" sldId="262"/>
            <ac:picMk id="18" creationId="{424CC90D-835F-2213-375A-6C93B47B415E}"/>
          </ac:picMkLst>
        </pc:picChg>
        <pc:picChg chg="add">
          <ac:chgData name="Jonathan Pearce" userId="22666beef4f99752" providerId="LiveId" clId="{F84B7851-7800-44CA-B720-35A532AABBB9}" dt="2023-04-27T10:43:30.497" v="98" actId="26606"/>
          <ac:picMkLst>
            <pc:docMk/>
            <pc:sldMk cId="3034687750" sldId="262"/>
            <ac:picMk id="24" creationId="{42A62C1E-C074-4B9F-A126-5A6EB809163E}"/>
          </ac:picMkLst>
        </pc:picChg>
        <pc:cxnChg chg="add">
          <ac:chgData name="Jonathan Pearce" userId="22666beef4f99752" providerId="LiveId" clId="{F84B7851-7800-44CA-B720-35A532AABBB9}" dt="2023-04-27T10:43:30.497" v="98" actId="26606"/>
          <ac:cxnSpMkLst>
            <pc:docMk/>
            <pc:sldMk cId="3034687750" sldId="262"/>
            <ac:cxnSpMk id="141" creationId="{CCCE9EC3-FB85-49C1-BEEC-DDFBDDC91827}"/>
          </ac:cxnSpMkLst>
        </pc:cxnChg>
        <pc:cxnChg chg="add">
          <ac:chgData name="Jonathan Pearce" userId="22666beef4f99752" providerId="LiveId" clId="{F84B7851-7800-44CA-B720-35A532AABBB9}" dt="2023-04-27T10:43:30.497" v="98" actId="26606"/>
          <ac:cxnSpMkLst>
            <pc:docMk/>
            <pc:sldMk cId="3034687750" sldId="262"/>
            <ac:cxnSpMk id="143" creationId="{DA05D4E0-2EEB-4761-82BF-FEBC6FE5D559}"/>
          </ac:cxnSpMkLst>
        </pc:cxnChg>
        <pc:cxnChg chg="add">
          <ac:chgData name="Jonathan Pearce" userId="22666beef4f99752" providerId="LiveId" clId="{F84B7851-7800-44CA-B720-35A532AABBB9}" dt="2023-04-27T10:43:30.497" v="98" actId="26606"/>
          <ac:cxnSpMkLst>
            <pc:docMk/>
            <pc:sldMk cId="3034687750" sldId="262"/>
            <ac:cxnSpMk id="145" creationId="{59D97DB8-7109-4529-A910-1D6BF4EB1912}"/>
          </ac:cxnSpMkLst>
        </pc:cxnChg>
      </pc:sldChg>
      <pc:sldChg chg="addSp delSp modSp mod setBg setClrOvrMap">
        <pc:chgData name="Jonathan Pearce" userId="22666beef4f99752" providerId="LiveId" clId="{F84B7851-7800-44CA-B720-35A532AABBB9}" dt="2023-04-27T14:33:28.540" v="2120" actId="14100"/>
        <pc:sldMkLst>
          <pc:docMk/>
          <pc:sldMk cId="1514594706" sldId="270"/>
        </pc:sldMkLst>
        <pc:spChg chg="mod">
          <ac:chgData name="Jonathan Pearce" userId="22666beef4f99752" providerId="LiveId" clId="{F84B7851-7800-44CA-B720-35A532AABBB9}" dt="2023-04-27T14:28:13.143" v="1935" actId="26606"/>
          <ac:spMkLst>
            <pc:docMk/>
            <pc:sldMk cId="1514594706" sldId="270"/>
            <ac:spMk id="2" creationId="{00000000-0000-0000-0000-000000000000}"/>
          </ac:spMkLst>
        </pc:spChg>
        <pc:spChg chg="add del mod">
          <ac:chgData name="Jonathan Pearce" userId="22666beef4f99752" providerId="LiveId" clId="{F84B7851-7800-44CA-B720-35A532AABBB9}" dt="2023-04-27T14:22:18.579" v="1574" actId="931"/>
          <ac:spMkLst>
            <pc:docMk/>
            <pc:sldMk cId="1514594706" sldId="270"/>
            <ac:spMk id="4" creationId="{F5C79A31-81BE-651D-B280-E6057C61456F}"/>
          </ac:spMkLst>
        </pc:spChg>
        <pc:spChg chg="add mod ord">
          <ac:chgData name="Jonathan Pearce" userId="22666beef4f99752" providerId="LiveId" clId="{F84B7851-7800-44CA-B720-35A532AABBB9}" dt="2023-04-27T14:28:13.143" v="1935" actId="26606"/>
          <ac:spMkLst>
            <pc:docMk/>
            <pc:sldMk cId="1514594706" sldId="270"/>
            <ac:spMk id="8" creationId="{56D87622-D8DB-14B7-1738-BDD17958A66F}"/>
          </ac:spMkLst>
        </pc:spChg>
        <pc:spChg chg="add del">
          <ac:chgData name="Jonathan Pearce" userId="22666beef4f99752" providerId="LiveId" clId="{F84B7851-7800-44CA-B720-35A532AABBB9}" dt="2023-04-27T14:28:13.143" v="1935" actId="26606"/>
          <ac:spMkLst>
            <pc:docMk/>
            <pc:sldMk cId="1514594706" sldId="270"/>
            <ac:spMk id="13" creationId="{9775AF3B-5284-4B97-9BB7-55C6FB3699C2}"/>
          </ac:spMkLst>
        </pc:spChg>
        <pc:spChg chg="add del">
          <ac:chgData name="Jonathan Pearce" userId="22666beef4f99752" providerId="LiveId" clId="{F84B7851-7800-44CA-B720-35A532AABBB9}" dt="2023-04-27T14:28:13.143" v="1935" actId="26606"/>
          <ac:spMkLst>
            <pc:docMk/>
            <pc:sldMk cId="1514594706" sldId="270"/>
            <ac:spMk id="58" creationId="{66D4F5BA-1D71-49B2-8A7F-6B4EB94D7265}"/>
          </ac:spMkLst>
        </pc:spChg>
        <pc:spChg chg="add">
          <ac:chgData name="Jonathan Pearce" userId="22666beef4f99752" providerId="LiveId" clId="{F84B7851-7800-44CA-B720-35A532AABBB9}" dt="2023-04-27T14:28:13.143" v="1935" actId="26606"/>
          <ac:spMkLst>
            <pc:docMk/>
            <pc:sldMk cId="1514594706" sldId="270"/>
            <ac:spMk id="63" creationId="{A3D1FEF8-5149-4AC1-8D77-B256637FB797}"/>
          </ac:spMkLst>
        </pc:spChg>
        <pc:grpChg chg="add del">
          <ac:chgData name="Jonathan Pearce" userId="22666beef4f99752" providerId="LiveId" clId="{F84B7851-7800-44CA-B720-35A532AABBB9}" dt="2023-04-27T14:28:13.143" v="1935" actId="26606"/>
          <ac:grpSpMkLst>
            <pc:docMk/>
            <pc:sldMk cId="1514594706" sldId="270"/>
            <ac:grpSpMk id="15" creationId="{A0F1F7ED-DA39-478F-85DA-317DE08941E8}"/>
          </ac:grpSpMkLst>
        </pc:grpChg>
        <pc:graphicFrameChg chg="del mod">
          <ac:chgData name="Jonathan Pearce" userId="22666beef4f99752" providerId="LiveId" clId="{F84B7851-7800-44CA-B720-35A532AABBB9}" dt="2023-04-27T14:21:48.166" v="1573" actId="478"/>
          <ac:graphicFrameMkLst>
            <pc:docMk/>
            <pc:sldMk cId="1514594706" sldId="270"/>
            <ac:graphicFrameMk id="7" creationId="{00000000-0000-0000-0000-000000000000}"/>
          </ac:graphicFrameMkLst>
        </pc:graphicFrameChg>
        <pc:picChg chg="add mod">
          <ac:chgData name="Jonathan Pearce" userId="22666beef4f99752" providerId="LiveId" clId="{F84B7851-7800-44CA-B720-35A532AABBB9}" dt="2023-04-27T14:28:13.143" v="1935" actId="26606"/>
          <ac:picMkLst>
            <pc:docMk/>
            <pc:sldMk cId="1514594706" sldId="270"/>
            <ac:picMk id="6" creationId="{056F4257-E75E-3E6F-6265-271F7FE34050}"/>
          </ac:picMkLst>
        </pc:picChg>
        <pc:picChg chg="add mod">
          <ac:chgData name="Jonathan Pearce" userId="22666beef4f99752" providerId="LiveId" clId="{F84B7851-7800-44CA-B720-35A532AABBB9}" dt="2023-04-27T14:33:28.540" v="2120" actId="14100"/>
          <ac:picMkLst>
            <pc:docMk/>
            <pc:sldMk cId="1514594706" sldId="270"/>
            <ac:picMk id="10" creationId="{61AE913E-C703-71E8-9322-C74E7343F383}"/>
          </ac:picMkLst>
        </pc:picChg>
        <pc:picChg chg="add del">
          <ac:chgData name="Jonathan Pearce" userId="22666beef4f99752" providerId="LiveId" clId="{F84B7851-7800-44CA-B720-35A532AABBB9}" dt="2023-04-27T14:28:13.143" v="1935" actId="26606"/>
          <ac:picMkLst>
            <pc:docMk/>
            <pc:sldMk cId="1514594706" sldId="270"/>
            <ac:picMk id="56" creationId="{1B17CCE2-CEEF-40CA-8C4D-0DC2DCA78A23}"/>
          </ac:picMkLst>
        </pc:picChg>
      </pc:sldChg>
      <pc:sldChg chg="addSp delSp modSp mod setBg">
        <pc:chgData name="Jonathan Pearce" userId="22666beef4f99752" providerId="LiveId" clId="{F84B7851-7800-44CA-B720-35A532AABBB9}" dt="2023-04-27T14:39:38.040" v="2800" actId="20577"/>
        <pc:sldMkLst>
          <pc:docMk/>
          <pc:sldMk cId="1382416307" sldId="271"/>
        </pc:sldMkLst>
        <pc:spChg chg="mod">
          <ac:chgData name="Jonathan Pearce" userId="22666beef4f99752" providerId="LiveId" clId="{F84B7851-7800-44CA-B720-35A532AABBB9}" dt="2023-04-27T14:36:46.123" v="2343" actId="14100"/>
          <ac:spMkLst>
            <pc:docMk/>
            <pc:sldMk cId="1382416307" sldId="271"/>
            <ac:spMk id="2" creationId="{00000000-0000-0000-0000-000000000000}"/>
          </ac:spMkLst>
        </pc:spChg>
        <pc:spChg chg="mod ord">
          <ac:chgData name="Jonathan Pearce" userId="22666beef4f99752" providerId="LiveId" clId="{F84B7851-7800-44CA-B720-35A532AABBB9}" dt="2023-04-27T14:39:38.040" v="2800" actId="20577"/>
          <ac:spMkLst>
            <pc:docMk/>
            <pc:sldMk cId="1382416307" sldId="271"/>
            <ac:spMk id="3" creationId="{00000000-0000-0000-0000-000000000000}"/>
          </ac:spMkLst>
        </pc:spChg>
        <pc:spChg chg="add del mod">
          <ac:chgData name="Jonathan Pearce" userId="22666beef4f99752" providerId="LiveId" clId="{F84B7851-7800-44CA-B720-35A532AABBB9}" dt="2023-04-27T14:35:56.173" v="2329" actId="931"/>
          <ac:spMkLst>
            <pc:docMk/>
            <pc:sldMk cId="1382416307" sldId="271"/>
            <ac:spMk id="5" creationId="{3B6693DF-30F2-6E09-1E41-5767C9E2CFFC}"/>
          </ac:spMkLst>
        </pc:spChg>
        <pc:spChg chg="add">
          <ac:chgData name="Jonathan Pearce" userId="22666beef4f99752" providerId="LiveId" clId="{F84B7851-7800-44CA-B720-35A532AABBB9}" dt="2023-04-27T14:36:08.167" v="2336" actId="26606"/>
          <ac:spMkLst>
            <pc:docMk/>
            <pc:sldMk cId="1382416307" sldId="271"/>
            <ac:spMk id="58" creationId="{A3D1FEF8-5149-4AC1-8D77-B256637FB797}"/>
          </ac:spMkLst>
        </pc:spChg>
        <pc:grpChg chg="add">
          <ac:chgData name="Jonathan Pearce" userId="22666beef4f99752" providerId="LiveId" clId="{F84B7851-7800-44CA-B720-35A532AABBB9}" dt="2023-04-27T14:36:08.167" v="2336" actId="26606"/>
          <ac:grpSpMkLst>
            <pc:docMk/>
            <pc:sldMk cId="1382416307" sldId="271"/>
            <ac:grpSpMk id="17" creationId="{30B85FB2-B686-4546-B01D-17A122BACAF4}"/>
          </ac:grpSpMkLst>
        </pc:grpChg>
        <pc:graphicFrameChg chg="del mod">
          <ac:chgData name="Jonathan Pearce" userId="22666beef4f99752" providerId="LiveId" clId="{F84B7851-7800-44CA-B720-35A532AABBB9}" dt="2023-04-27T14:35:34.731" v="2328" actId="478"/>
          <ac:graphicFrameMkLst>
            <pc:docMk/>
            <pc:sldMk cId="1382416307" sldId="271"/>
            <ac:graphicFrameMk id="6" creationId="{00000000-0000-0000-0000-000000000000}"/>
          </ac:graphicFrameMkLst>
        </pc:graphicFrameChg>
        <pc:picChg chg="add mod ord">
          <ac:chgData name="Jonathan Pearce" userId="22666beef4f99752" providerId="LiveId" clId="{F84B7851-7800-44CA-B720-35A532AABBB9}" dt="2023-04-27T14:36:18.660" v="2339" actId="14100"/>
          <ac:picMkLst>
            <pc:docMk/>
            <pc:sldMk cId="1382416307" sldId="271"/>
            <ac:picMk id="8" creationId="{EAC6A1DC-C55E-18CA-4C83-6781C950C4EA}"/>
          </ac:picMkLst>
        </pc:picChg>
        <pc:picChg chg="add mod">
          <ac:chgData name="Jonathan Pearce" userId="22666beef4f99752" providerId="LiveId" clId="{F84B7851-7800-44CA-B720-35A532AABBB9}" dt="2023-04-27T14:36:13.906" v="2338" actId="14100"/>
          <ac:picMkLst>
            <pc:docMk/>
            <pc:sldMk cId="1382416307" sldId="271"/>
            <ac:picMk id="10" creationId="{9B853AC3-94F6-A806-AB15-0335C334AE86}"/>
          </ac:picMkLst>
        </pc:picChg>
        <pc:picChg chg="add">
          <ac:chgData name="Jonathan Pearce" userId="22666beef4f99752" providerId="LiveId" clId="{F84B7851-7800-44CA-B720-35A532AABBB9}" dt="2023-04-27T14:36:08.167" v="2336" actId="26606"/>
          <ac:picMkLst>
            <pc:docMk/>
            <pc:sldMk cId="1382416307" sldId="271"/>
            <ac:picMk id="15" creationId="{FD3BFD04-77D1-4FB5-A159-35084E2C6149}"/>
          </ac:picMkLst>
        </pc:picChg>
      </pc:sldChg>
      <pc:sldChg chg="modSp del">
        <pc:chgData name="Jonathan Pearce" userId="22666beef4f99752" providerId="LiveId" clId="{F84B7851-7800-44CA-B720-35A532AABBB9}" dt="2023-04-27T15:14:45.932" v="4471" actId="47"/>
        <pc:sldMkLst>
          <pc:docMk/>
          <pc:sldMk cId="3396391690" sldId="272"/>
        </pc:sldMkLst>
        <pc:spChg chg="mod">
          <ac:chgData name="Jonathan Pearce" userId="22666beef4f99752" providerId="LiveId" clId="{F84B7851-7800-44CA-B720-35A532AABBB9}" dt="2023-04-27T10:40:52.445" v="82"/>
          <ac:spMkLst>
            <pc:docMk/>
            <pc:sldMk cId="3396391690" sldId="272"/>
            <ac:spMk id="4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0:40:52.445" v="82"/>
          <ac:spMkLst>
            <pc:docMk/>
            <pc:sldMk cId="3396391690" sldId="272"/>
            <ac:spMk id="5" creationId="{00000000-0000-0000-0000-000000000000}"/>
          </ac:spMkLst>
        </pc:spChg>
      </pc:sldChg>
      <pc:sldChg chg="modSp del">
        <pc:chgData name="Jonathan Pearce" userId="22666beef4f99752" providerId="LiveId" clId="{F84B7851-7800-44CA-B720-35A532AABBB9}" dt="2023-04-27T15:14:45.932" v="4471" actId="47"/>
        <pc:sldMkLst>
          <pc:docMk/>
          <pc:sldMk cId="2562246949" sldId="273"/>
        </pc:sldMkLst>
        <pc:spChg chg="mod">
          <ac:chgData name="Jonathan Pearce" userId="22666beef4f99752" providerId="LiveId" clId="{F84B7851-7800-44CA-B720-35A532AABBB9}" dt="2023-04-27T10:40:52.445" v="82"/>
          <ac:spMkLst>
            <pc:docMk/>
            <pc:sldMk cId="2562246949" sldId="273"/>
            <ac:spMk id="4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0:40:52.445" v="82"/>
          <ac:spMkLst>
            <pc:docMk/>
            <pc:sldMk cId="2562246949" sldId="273"/>
            <ac:spMk id="7" creationId="{00000000-0000-0000-0000-000000000000}"/>
          </ac:spMkLst>
        </pc:spChg>
      </pc:sldChg>
      <pc:sldChg chg="modSp del">
        <pc:chgData name="Jonathan Pearce" userId="22666beef4f99752" providerId="LiveId" clId="{F84B7851-7800-44CA-B720-35A532AABBB9}" dt="2023-04-27T15:14:45.932" v="4471" actId="47"/>
        <pc:sldMkLst>
          <pc:docMk/>
          <pc:sldMk cId="2336938739" sldId="274"/>
        </pc:sldMkLst>
        <pc:spChg chg="mod">
          <ac:chgData name="Jonathan Pearce" userId="22666beef4f99752" providerId="LiveId" clId="{F84B7851-7800-44CA-B720-35A532AABBB9}" dt="2023-04-27T10:40:52.445" v="82"/>
          <ac:spMkLst>
            <pc:docMk/>
            <pc:sldMk cId="2336938739" sldId="274"/>
            <ac:spMk id="2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0:40:52.445" v="82"/>
          <ac:spMkLst>
            <pc:docMk/>
            <pc:sldMk cId="2336938739" sldId="274"/>
            <ac:spMk id="3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0:40:52.445" v="82"/>
          <ac:spMkLst>
            <pc:docMk/>
            <pc:sldMk cId="2336938739" sldId="274"/>
            <ac:spMk id="4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0:40:52.445" v="82"/>
          <ac:spMkLst>
            <pc:docMk/>
            <pc:sldMk cId="2336938739" sldId="274"/>
            <ac:spMk id="5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0:40:52.445" v="82"/>
          <ac:spMkLst>
            <pc:docMk/>
            <pc:sldMk cId="2336938739" sldId="274"/>
            <ac:spMk id="7" creationId="{00000000-0000-0000-0000-000000000000}"/>
          </ac:spMkLst>
        </pc:spChg>
      </pc:sldChg>
      <pc:sldChg chg="addSp delSp modSp mod setBg">
        <pc:chgData name="Jonathan Pearce" userId="22666beef4f99752" providerId="LiveId" clId="{F84B7851-7800-44CA-B720-35A532AABBB9}" dt="2023-04-27T15:14:38.481" v="4470" actId="5793"/>
        <pc:sldMkLst>
          <pc:docMk/>
          <pc:sldMk cId="1684785114" sldId="275"/>
        </pc:sldMkLst>
        <pc:spChg chg="mod">
          <ac:chgData name="Jonathan Pearce" userId="22666beef4f99752" providerId="LiveId" clId="{F84B7851-7800-44CA-B720-35A532AABBB9}" dt="2023-04-27T15:14:38.481" v="4470" actId="5793"/>
          <ac:spMkLst>
            <pc:docMk/>
            <pc:sldMk cId="1684785114" sldId="275"/>
            <ac:spMk id="3" creationId="{00000000-0000-0000-0000-000000000000}"/>
          </ac:spMkLst>
        </pc:spChg>
        <pc:spChg chg="add">
          <ac:chgData name="Jonathan Pearce" userId="22666beef4f99752" providerId="LiveId" clId="{F84B7851-7800-44CA-B720-35A532AABBB9}" dt="2023-04-27T15:14:24.947" v="4468" actId="26606"/>
          <ac:spMkLst>
            <pc:docMk/>
            <pc:sldMk cId="1684785114" sldId="275"/>
            <ac:spMk id="113" creationId="{8B3F5CD4-CBC8-4A22-9DCC-0420CA28A09F}"/>
          </ac:spMkLst>
        </pc:spChg>
        <pc:grpChg chg="add del">
          <ac:chgData name="Jonathan Pearce" userId="22666beef4f99752" providerId="LiveId" clId="{F84B7851-7800-44CA-B720-35A532AABBB9}" dt="2023-04-27T15:14:24.897" v="4467" actId="26606"/>
          <ac:grpSpMkLst>
            <pc:docMk/>
            <pc:sldMk cId="1684785114" sldId="275"/>
            <ac:grpSpMk id="10" creationId="{9795E515-5F57-431F-9A0D-3A0419DF7572}"/>
          </ac:grpSpMkLst>
        </pc:grpChg>
        <pc:grpChg chg="add del">
          <ac:chgData name="Jonathan Pearce" userId="22666beef4f99752" providerId="LiveId" clId="{F84B7851-7800-44CA-B720-35A532AABBB9}" dt="2023-04-27T15:14:24.897" v="4467" actId="26606"/>
          <ac:grpSpMkLst>
            <pc:docMk/>
            <pc:sldMk cId="1684785114" sldId="275"/>
            <ac:grpSpMk id="66" creationId="{EF58D138-35FF-4A3E-9FCD-A6044FD3CB63}"/>
          </ac:grpSpMkLst>
        </pc:grpChg>
        <pc:grpChg chg="add del">
          <ac:chgData name="Jonathan Pearce" userId="22666beef4f99752" providerId="LiveId" clId="{F84B7851-7800-44CA-B720-35A532AABBB9}" dt="2023-04-27T15:14:24.897" v="4467" actId="26606"/>
          <ac:grpSpMkLst>
            <pc:docMk/>
            <pc:sldMk cId="1684785114" sldId="275"/>
            <ac:grpSpMk id="70" creationId="{B6B0FEEE-81F6-4CFD-9F19-7422C2BBB738}"/>
          </ac:grpSpMkLst>
        </pc:grpChg>
        <pc:grpChg chg="add del">
          <ac:chgData name="Jonathan Pearce" userId="22666beef4f99752" providerId="LiveId" clId="{F84B7851-7800-44CA-B720-35A532AABBB9}" dt="2023-04-27T15:14:24.897" v="4467" actId="26606"/>
          <ac:grpSpMkLst>
            <pc:docMk/>
            <pc:sldMk cId="1684785114" sldId="275"/>
            <ac:grpSpMk id="99" creationId="{ED8042C1-215E-4C21-BB6B-38C5EE46944D}"/>
          </ac:grpSpMkLst>
        </pc:grpChg>
        <pc:grpChg chg="add">
          <ac:chgData name="Jonathan Pearce" userId="22666beef4f99752" providerId="LiveId" clId="{F84B7851-7800-44CA-B720-35A532AABBB9}" dt="2023-04-27T15:14:24.947" v="4468" actId="26606"/>
          <ac:grpSpMkLst>
            <pc:docMk/>
            <pc:sldMk cId="1684785114" sldId="275"/>
            <ac:grpSpMk id="112" creationId="{9795E515-5F57-431F-9A0D-3A0419DF7572}"/>
          </ac:grpSpMkLst>
        </pc:grpChg>
        <pc:picChg chg="add mod">
          <ac:chgData name="Jonathan Pearce" userId="22666beef4f99752" providerId="LiveId" clId="{F84B7851-7800-44CA-B720-35A532AABBB9}" dt="2023-04-27T15:14:24.947" v="4468" actId="26606"/>
          <ac:picMkLst>
            <pc:docMk/>
            <pc:sldMk cId="1684785114" sldId="275"/>
            <ac:picMk id="2" creationId="{D0318634-A2F8-986D-DAA5-E74BF5E6BA8C}"/>
          </ac:picMkLst>
        </pc:picChg>
        <pc:picChg chg="add del">
          <ac:chgData name="Jonathan Pearce" userId="22666beef4f99752" providerId="LiveId" clId="{F84B7851-7800-44CA-B720-35A532AABBB9}" dt="2023-04-27T15:14:24.897" v="4467" actId="26606"/>
          <ac:picMkLst>
            <pc:docMk/>
            <pc:sldMk cId="1684785114" sldId="275"/>
            <ac:picMk id="8" creationId="{50C065C3-0FE3-4452-B765-CB05BBB2A983}"/>
          </ac:picMkLst>
        </pc:picChg>
        <pc:picChg chg="add">
          <ac:chgData name="Jonathan Pearce" userId="22666beef4f99752" providerId="LiveId" clId="{F84B7851-7800-44CA-B720-35A532AABBB9}" dt="2023-04-27T15:14:24.947" v="4468" actId="26606"/>
          <ac:picMkLst>
            <pc:docMk/>
            <pc:sldMk cId="1684785114" sldId="275"/>
            <ac:picMk id="111" creationId="{50C065C3-0FE3-4452-B765-CB05BBB2A983}"/>
          </ac:picMkLst>
        </pc:picChg>
      </pc:sldChg>
      <pc:sldChg chg="addSp delSp modSp del mod">
        <pc:chgData name="Jonathan Pearce" userId="22666beef4f99752" providerId="LiveId" clId="{F84B7851-7800-44CA-B720-35A532AABBB9}" dt="2023-04-27T15:14:48.333" v="4472" actId="47"/>
        <pc:sldMkLst>
          <pc:docMk/>
          <pc:sldMk cId="1169040239" sldId="276"/>
        </pc:sldMkLst>
        <pc:picChg chg="add del mod">
          <ac:chgData name="Jonathan Pearce" userId="22666beef4f99752" providerId="LiveId" clId="{F84B7851-7800-44CA-B720-35A532AABBB9}" dt="2023-04-27T15:13:40.113" v="4448" actId="931"/>
          <ac:picMkLst>
            <pc:docMk/>
            <pc:sldMk cId="1169040239" sldId="276"/>
            <ac:picMk id="3" creationId="{58CEF305-F8B1-55AF-C3C1-327E5202A656}"/>
          </ac:picMkLst>
        </pc:picChg>
        <pc:picChg chg="add mod">
          <ac:chgData name="Jonathan Pearce" userId="22666beef4f99752" providerId="LiveId" clId="{F84B7851-7800-44CA-B720-35A532AABBB9}" dt="2023-04-27T15:13:49.124" v="4451" actId="962"/>
          <ac:picMkLst>
            <pc:docMk/>
            <pc:sldMk cId="1169040239" sldId="276"/>
            <ac:picMk id="5" creationId="{6466E097-E5E3-B3C1-BD7D-29AE86F9D676}"/>
          </ac:picMkLst>
        </pc:picChg>
      </pc:sldChg>
      <pc:sldChg chg="addSp delSp modSp mod ord setBg setClrOvrMap">
        <pc:chgData name="Jonathan Pearce" userId="22666beef4f99752" providerId="LiveId" clId="{F84B7851-7800-44CA-B720-35A532AABBB9}" dt="2023-04-27T15:19:03.791" v="4486" actId="20577"/>
        <pc:sldMkLst>
          <pc:docMk/>
          <pc:sldMk cId="3078986930" sldId="277"/>
        </pc:sldMkLst>
        <pc:spChg chg="del mod">
          <ac:chgData name="Jonathan Pearce" userId="22666beef4f99752" providerId="LiveId" clId="{F84B7851-7800-44CA-B720-35A532AABBB9}" dt="2023-04-27T15:01:24.128" v="3975" actId="931"/>
          <ac:spMkLst>
            <pc:docMk/>
            <pc:sldMk cId="3078986930" sldId="277"/>
            <ac:spMk id="2" creationId="{00000000-0000-0000-0000-000000000000}"/>
          </ac:spMkLst>
        </pc:spChg>
        <pc:spChg chg="mod ord">
          <ac:chgData name="Jonathan Pearce" userId="22666beef4f99752" providerId="LiveId" clId="{F84B7851-7800-44CA-B720-35A532AABBB9}" dt="2023-04-27T15:19:03.791" v="4486" actId="20577"/>
          <ac:spMkLst>
            <pc:docMk/>
            <pc:sldMk cId="3078986930" sldId="277"/>
            <ac:spMk id="3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5:06:47.948" v="4417" actId="1076"/>
          <ac:spMkLst>
            <pc:docMk/>
            <pc:sldMk cId="3078986930" sldId="277"/>
            <ac:spMk id="5" creationId="{00000000-0000-0000-0000-000000000000}"/>
          </ac:spMkLst>
        </pc:spChg>
        <pc:spChg chg="add del">
          <ac:chgData name="Jonathan Pearce" userId="22666beef4f99752" providerId="LiveId" clId="{F84B7851-7800-44CA-B720-35A532AABBB9}" dt="2023-04-27T15:06:34.505" v="4410" actId="26606"/>
          <ac:spMkLst>
            <pc:docMk/>
            <pc:sldMk cId="3078986930" sldId="277"/>
            <ac:spMk id="54" creationId="{6697F791-5FFA-4164-899F-EB52EA72B024}"/>
          </ac:spMkLst>
        </pc:spChg>
        <pc:spChg chg="add del">
          <ac:chgData name="Jonathan Pearce" userId="22666beef4f99752" providerId="LiveId" clId="{F84B7851-7800-44CA-B720-35A532AABBB9}" dt="2023-04-27T15:06:34.505" v="4410" actId="26606"/>
          <ac:spMkLst>
            <pc:docMk/>
            <pc:sldMk cId="3078986930" sldId="277"/>
            <ac:spMk id="58" creationId="{B773AB25-A422-41AA-9737-5E04C1966DE1}"/>
          </ac:spMkLst>
        </pc:spChg>
        <pc:spChg chg="add">
          <ac:chgData name="Jonathan Pearce" userId="22666beef4f99752" providerId="LiveId" clId="{F84B7851-7800-44CA-B720-35A532AABBB9}" dt="2023-04-27T15:06:34.505" v="4410" actId="26606"/>
          <ac:spMkLst>
            <pc:docMk/>
            <pc:sldMk cId="3078986930" sldId="277"/>
            <ac:spMk id="137" creationId="{3CBA50DB-DBC7-4B6E-B3C1-8FF1EA519791}"/>
          </ac:spMkLst>
        </pc:spChg>
        <pc:spChg chg="add">
          <ac:chgData name="Jonathan Pearce" userId="22666beef4f99752" providerId="LiveId" clId="{F84B7851-7800-44CA-B720-35A532AABBB9}" dt="2023-04-27T15:06:34.505" v="4410" actId="26606"/>
          <ac:spMkLst>
            <pc:docMk/>
            <pc:sldMk cId="3078986930" sldId="277"/>
            <ac:spMk id="182" creationId="{A1351C6B-7343-451F-AB4A-1CE294A4E927}"/>
          </ac:spMkLst>
        </pc:spChg>
        <pc:grpChg chg="add del">
          <ac:chgData name="Jonathan Pearce" userId="22666beef4f99752" providerId="LiveId" clId="{F84B7851-7800-44CA-B720-35A532AABBB9}" dt="2023-04-27T15:06:34.505" v="4410" actId="26606"/>
          <ac:grpSpMkLst>
            <pc:docMk/>
            <pc:sldMk cId="3078986930" sldId="277"/>
            <ac:grpSpMk id="13" creationId="{EB95AFDF-FA7D-4311-9C65-6D507D92F474}"/>
          </ac:grpSpMkLst>
        </pc:grpChg>
        <pc:grpChg chg="add del">
          <ac:chgData name="Jonathan Pearce" userId="22666beef4f99752" providerId="LiveId" clId="{F84B7851-7800-44CA-B720-35A532AABBB9}" dt="2023-04-27T15:06:34.505" v="4410" actId="26606"/>
          <ac:grpSpMkLst>
            <pc:docMk/>
            <pc:sldMk cId="3078986930" sldId="277"/>
            <ac:grpSpMk id="62" creationId="{6AD0D387-1584-4477-B5F8-52B50D4F2205}"/>
          </ac:grpSpMkLst>
        </pc:grpChg>
        <pc:grpChg chg="add">
          <ac:chgData name="Jonathan Pearce" userId="22666beef4f99752" providerId="LiveId" clId="{F84B7851-7800-44CA-B720-35A532AABBB9}" dt="2023-04-27T15:06:34.505" v="4410" actId="26606"/>
          <ac:grpSpMkLst>
            <pc:docMk/>
            <pc:sldMk cId="3078986930" sldId="277"/>
            <ac:grpSpMk id="96" creationId="{EB95AFDF-FA7D-4311-9C65-6D507D92F474}"/>
          </ac:grpSpMkLst>
        </pc:grpChg>
        <pc:grpChg chg="add">
          <ac:chgData name="Jonathan Pearce" userId="22666beef4f99752" providerId="LiveId" clId="{F84B7851-7800-44CA-B720-35A532AABBB9}" dt="2023-04-27T15:06:34.505" v="4410" actId="26606"/>
          <ac:grpSpMkLst>
            <pc:docMk/>
            <pc:sldMk cId="3078986930" sldId="277"/>
            <ac:grpSpMk id="139" creationId="{1DED8FB6-AF8D-4D98-913D-E6486FEC1021}"/>
          </ac:grpSpMkLst>
        </pc:grpChg>
        <pc:picChg chg="add mod ord">
          <ac:chgData name="Jonathan Pearce" userId="22666beef4f99752" providerId="LiveId" clId="{F84B7851-7800-44CA-B720-35A532AABBB9}" dt="2023-04-27T15:06:34.505" v="4410" actId="26606"/>
          <ac:picMkLst>
            <pc:docMk/>
            <pc:sldMk cId="3078986930" sldId="277"/>
            <ac:picMk id="6" creationId="{D0D7CE06-1319-30C2-3E21-CED7EC2B779F}"/>
          </ac:picMkLst>
        </pc:picChg>
        <pc:picChg chg="add del">
          <ac:chgData name="Jonathan Pearce" userId="22666beef4f99752" providerId="LiveId" clId="{F84B7851-7800-44CA-B720-35A532AABBB9}" dt="2023-04-27T15:06:34.505" v="4410" actId="26606"/>
          <ac:picMkLst>
            <pc:docMk/>
            <pc:sldMk cId="3078986930" sldId="277"/>
            <ac:picMk id="11" creationId="{5FF7B57D-FF7B-48B3-9F60-9BCEEECF9E76}"/>
          </ac:picMkLst>
        </pc:picChg>
        <pc:picChg chg="add del">
          <ac:chgData name="Jonathan Pearce" userId="22666beef4f99752" providerId="LiveId" clId="{F84B7851-7800-44CA-B720-35A532AABBB9}" dt="2023-04-27T15:06:34.505" v="4410" actId="26606"/>
          <ac:picMkLst>
            <pc:docMk/>
            <pc:sldMk cId="3078986930" sldId="277"/>
            <ac:picMk id="56" creationId="{4E28A1A9-FB81-4816-AAEA-C3B430946951}"/>
          </ac:picMkLst>
        </pc:picChg>
        <pc:picChg chg="add del">
          <ac:chgData name="Jonathan Pearce" userId="22666beef4f99752" providerId="LiveId" clId="{F84B7851-7800-44CA-B720-35A532AABBB9}" dt="2023-04-27T15:06:34.505" v="4410" actId="26606"/>
          <ac:picMkLst>
            <pc:docMk/>
            <pc:sldMk cId="3078986930" sldId="277"/>
            <ac:picMk id="60" creationId="{AF0552B8-DE8C-40DF-B29F-1728E6A10619}"/>
          </ac:picMkLst>
        </pc:picChg>
        <pc:picChg chg="add">
          <ac:chgData name="Jonathan Pearce" userId="22666beef4f99752" providerId="LiveId" clId="{F84B7851-7800-44CA-B720-35A532AABBB9}" dt="2023-04-27T15:06:34.505" v="4410" actId="26606"/>
          <ac:picMkLst>
            <pc:docMk/>
            <pc:sldMk cId="3078986930" sldId="277"/>
            <ac:picMk id="94" creationId="{5FF7B57D-FF7B-48B3-9F60-9BCEEECF9E76}"/>
          </ac:picMkLst>
        </pc:picChg>
        <pc:picChg chg="add">
          <ac:chgData name="Jonathan Pearce" userId="22666beef4f99752" providerId="LiveId" clId="{F84B7851-7800-44CA-B720-35A532AABBB9}" dt="2023-04-27T15:06:34.505" v="4410" actId="26606"/>
          <ac:picMkLst>
            <pc:docMk/>
            <pc:sldMk cId="3078986930" sldId="277"/>
            <ac:picMk id="180" creationId="{5B3DE270-418F-47A7-B311-C4D876041DC6}"/>
          </ac:picMkLst>
        </pc:picChg>
      </pc:sldChg>
      <pc:sldChg chg="addSp delSp modSp mod ord setBg">
        <pc:chgData name="Jonathan Pearce" userId="22666beef4f99752" providerId="LiveId" clId="{F84B7851-7800-44CA-B720-35A532AABBB9}" dt="2023-04-27T15:17:21.736" v="4484" actId="20577"/>
        <pc:sldMkLst>
          <pc:docMk/>
          <pc:sldMk cId="2566160299" sldId="278"/>
        </pc:sldMkLst>
        <pc:spChg chg="del mod">
          <ac:chgData name="Jonathan Pearce" userId="22666beef4f99752" providerId="LiveId" clId="{F84B7851-7800-44CA-B720-35A532AABBB9}" dt="2023-04-27T10:41:21.270" v="83" actId="26606"/>
          <ac:spMkLst>
            <pc:docMk/>
            <pc:sldMk cId="2566160299" sldId="278"/>
            <ac:spMk id="2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5:17:21.736" v="4484" actId="20577"/>
          <ac:spMkLst>
            <pc:docMk/>
            <pc:sldMk cId="2566160299" sldId="278"/>
            <ac:spMk id="3" creationId="{00000000-0000-0000-0000-000000000000}"/>
          </ac:spMkLst>
        </pc:spChg>
        <pc:spChg chg="mod">
          <ac:chgData name="Jonathan Pearce" userId="22666beef4f99752" providerId="LiveId" clId="{F84B7851-7800-44CA-B720-35A532AABBB9}" dt="2023-04-27T10:45:04.002" v="118" actId="20577"/>
          <ac:spMkLst>
            <pc:docMk/>
            <pc:sldMk cId="2566160299" sldId="278"/>
            <ac:spMk id="5" creationId="{00000000-0000-0000-0000-000000000000}"/>
          </ac:spMkLst>
        </pc:spChg>
        <pc:grpChg chg="add">
          <ac:chgData name="Jonathan Pearce" userId="22666beef4f99752" providerId="LiveId" clId="{F84B7851-7800-44CA-B720-35A532AABBB9}" dt="2023-04-27T10:41:21.270" v="83" actId="26606"/>
          <ac:grpSpMkLst>
            <pc:docMk/>
            <pc:sldMk cId="2566160299" sldId="278"/>
            <ac:grpSpMk id="13" creationId="{A838DBA2-246D-4087-AE0A-6EA2B4B65AF3}"/>
          </ac:grpSpMkLst>
        </pc:grpChg>
        <pc:grpChg chg="add">
          <ac:chgData name="Jonathan Pearce" userId="22666beef4f99752" providerId="LiveId" clId="{F84B7851-7800-44CA-B720-35A532AABBB9}" dt="2023-04-27T10:41:21.270" v="83" actId="26606"/>
          <ac:grpSpMkLst>
            <pc:docMk/>
            <pc:sldMk cId="2566160299" sldId="278"/>
            <ac:grpSpMk id="54" creationId="{9AE4726C-1831-4FE3-9A11-227F0DC2F0BC}"/>
          </ac:grpSpMkLst>
        </pc:grpChg>
        <pc:grpChg chg="add">
          <ac:chgData name="Jonathan Pearce" userId="22666beef4f99752" providerId="LiveId" clId="{F84B7851-7800-44CA-B720-35A532AABBB9}" dt="2023-04-27T10:41:21.270" v="83" actId="26606"/>
          <ac:grpSpMkLst>
            <pc:docMk/>
            <pc:sldMk cId="2566160299" sldId="278"/>
            <ac:grpSpMk id="58" creationId="{E916825F-759B-4F1A-BA80-AF7137691EC5}"/>
          </ac:grpSpMkLst>
        </pc:grpChg>
        <pc:picChg chg="add del mod">
          <ac:chgData name="Jonathan Pearce" userId="22666beef4f99752" providerId="LiveId" clId="{F84B7851-7800-44CA-B720-35A532AABBB9}" dt="2023-04-27T10:44:31.633" v="107" actId="14100"/>
          <ac:picMkLst>
            <pc:docMk/>
            <pc:sldMk cId="2566160299" sldId="278"/>
            <ac:picMk id="7" creationId="{824985FD-0546-3585-C6D0-8FF52CB35BA2}"/>
          </ac:picMkLst>
        </pc:picChg>
        <pc:picChg chg="add">
          <ac:chgData name="Jonathan Pearce" userId="22666beef4f99752" providerId="LiveId" clId="{F84B7851-7800-44CA-B720-35A532AABBB9}" dt="2023-04-27T10:41:21.270" v="83" actId="26606"/>
          <ac:picMkLst>
            <pc:docMk/>
            <pc:sldMk cId="2566160299" sldId="278"/>
            <ac:picMk id="11" creationId="{59FACE42-44B0-4185-8ED4-9043A78C8600}"/>
          </ac:picMkLst>
        </pc:picChg>
      </pc:sldChg>
      <pc:sldChg chg="addSp delSp modSp add mod setBg setClrOvrMap">
        <pc:chgData name="Jonathan Pearce" userId="22666beef4f99752" providerId="LiveId" clId="{F84B7851-7800-44CA-B720-35A532AABBB9}" dt="2023-04-27T14:48:43.491" v="3562" actId="403"/>
        <pc:sldMkLst>
          <pc:docMk/>
          <pc:sldMk cId="3824350803" sldId="279"/>
        </pc:sldMkLst>
        <pc:spChg chg="mod">
          <ac:chgData name="Jonathan Pearce" userId="22666beef4f99752" providerId="LiveId" clId="{F84B7851-7800-44CA-B720-35A532AABBB9}" dt="2023-04-27T14:41:58.011" v="2825" actId="14100"/>
          <ac:spMkLst>
            <pc:docMk/>
            <pc:sldMk cId="3824350803" sldId="279"/>
            <ac:spMk id="2" creationId="{00000000-0000-0000-0000-000000000000}"/>
          </ac:spMkLst>
        </pc:spChg>
        <pc:spChg chg="mod ord">
          <ac:chgData name="Jonathan Pearce" userId="22666beef4f99752" providerId="LiveId" clId="{F84B7851-7800-44CA-B720-35A532AABBB9}" dt="2023-04-27T14:48:43.491" v="3562" actId="403"/>
          <ac:spMkLst>
            <pc:docMk/>
            <pc:sldMk cId="3824350803" sldId="279"/>
            <ac:spMk id="3" creationId="{00000000-0000-0000-0000-000000000000}"/>
          </ac:spMkLst>
        </pc:spChg>
        <pc:spChg chg="add del">
          <ac:chgData name="Jonathan Pearce" userId="22666beef4f99752" providerId="LiveId" clId="{F84B7851-7800-44CA-B720-35A532AABBB9}" dt="2023-04-27T14:41:45.149" v="2824" actId="26606"/>
          <ac:spMkLst>
            <pc:docMk/>
            <pc:sldMk cId="3824350803" sldId="279"/>
            <ac:spMk id="10" creationId="{6697F791-5FFA-4164-899F-EB52EA72B024}"/>
          </ac:spMkLst>
        </pc:spChg>
        <pc:spChg chg="add del">
          <ac:chgData name="Jonathan Pearce" userId="22666beef4f99752" providerId="LiveId" clId="{F84B7851-7800-44CA-B720-35A532AABBB9}" dt="2023-04-27T14:41:45.149" v="2824" actId="26606"/>
          <ac:spMkLst>
            <pc:docMk/>
            <pc:sldMk cId="3824350803" sldId="279"/>
            <ac:spMk id="14" creationId="{B773AB25-A422-41AA-9737-5E04C1966DE1}"/>
          </ac:spMkLst>
        </pc:spChg>
        <pc:grpChg chg="add del">
          <ac:chgData name="Jonathan Pearce" userId="22666beef4f99752" providerId="LiveId" clId="{F84B7851-7800-44CA-B720-35A532AABBB9}" dt="2023-04-27T14:41:45.149" v="2824" actId="26606"/>
          <ac:grpSpMkLst>
            <pc:docMk/>
            <pc:sldMk cId="3824350803" sldId="279"/>
            <ac:grpSpMk id="18" creationId="{6AD0D387-1584-4477-B5F8-52B50D4F2205}"/>
          </ac:grpSpMkLst>
        </pc:grpChg>
        <pc:grpChg chg="add">
          <ac:chgData name="Jonathan Pearce" userId="22666beef4f99752" providerId="LiveId" clId="{F84B7851-7800-44CA-B720-35A532AABBB9}" dt="2023-04-27T14:41:45.149" v="2824" actId="26606"/>
          <ac:grpSpMkLst>
            <pc:docMk/>
            <pc:sldMk cId="3824350803" sldId="279"/>
            <ac:grpSpMk id="50" creationId="{8E1DDAD8-1D10-4640-A034-BE90015E37B6}"/>
          </ac:grpSpMkLst>
        </pc:grpChg>
        <pc:grpChg chg="add">
          <ac:chgData name="Jonathan Pearce" userId="22666beef4f99752" providerId="LiveId" clId="{F84B7851-7800-44CA-B720-35A532AABBB9}" dt="2023-04-27T14:41:45.149" v="2824" actId="26606"/>
          <ac:grpSpMkLst>
            <pc:docMk/>
            <pc:sldMk cId="3824350803" sldId="279"/>
            <ac:grpSpMk id="54" creationId="{FD642FB6-2808-4BC5-AE0B-7302C24B78A5}"/>
          </ac:grpSpMkLst>
        </pc:grpChg>
        <pc:picChg chg="mod">
          <ac:chgData name="Jonathan Pearce" userId="22666beef4f99752" providerId="LiveId" clId="{F84B7851-7800-44CA-B720-35A532AABBB9}" dt="2023-04-27T14:41:45.149" v="2824" actId="26606"/>
          <ac:picMkLst>
            <pc:docMk/>
            <pc:sldMk cId="3824350803" sldId="279"/>
            <ac:picMk id="5" creationId="{7B164B9B-883B-CD2B-D215-5678DC02C940}"/>
          </ac:picMkLst>
        </pc:picChg>
        <pc:picChg chg="add del">
          <ac:chgData name="Jonathan Pearce" userId="22666beef4f99752" providerId="LiveId" clId="{F84B7851-7800-44CA-B720-35A532AABBB9}" dt="2023-04-27T14:41:45.149" v="2824" actId="26606"/>
          <ac:picMkLst>
            <pc:docMk/>
            <pc:sldMk cId="3824350803" sldId="279"/>
            <ac:picMk id="12" creationId="{4E28A1A9-FB81-4816-AAEA-C3B430946951}"/>
          </ac:picMkLst>
        </pc:picChg>
        <pc:picChg chg="add del">
          <ac:chgData name="Jonathan Pearce" userId="22666beef4f99752" providerId="LiveId" clId="{F84B7851-7800-44CA-B720-35A532AABBB9}" dt="2023-04-27T14:41:45.149" v="2824" actId="26606"/>
          <ac:picMkLst>
            <pc:docMk/>
            <pc:sldMk cId="3824350803" sldId="279"/>
            <ac:picMk id="16" creationId="{AF0552B8-DE8C-40DF-B29F-1728E6A10619}"/>
          </ac:picMkLst>
        </pc:picChg>
      </pc:sldChg>
      <pc:sldChg chg="addSp delSp modSp add mod setBg delDesignElem">
        <pc:chgData name="Jonathan Pearce" userId="22666beef4f99752" providerId="LiveId" clId="{F84B7851-7800-44CA-B720-35A532AABBB9}" dt="2023-04-27T15:19:21.418" v="4487" actId="20577"/>
        <pc:sldMkLst>
          <pc:docMk/>
          <pc:sldMk cId="459079574" sldId="280"/>
        </pc:sldMkLst>
        <pc:spChg chg="mod">
          <ac:chgData name="Jonathan Pearce" userId="22666beef4f99752" providerId="LiveId" clId="{F84B7851-7800-44CA-B720-35A532AABBB9}" dt="2023-04-27T14:55:03.660" v="3778" actId="26606"/>
          <ac:spMkLst>
            <pc:docMk/>
            <pc:sldMk cId="459079574" sldId="280"/>
            <ac:spMk id="2" creationId="{00000000-0000-0000-0000-000000000000}"/>
          </ac:spMkLst>
        </pc:spChg>
        <pc:spChg chg="mod ord">
          <ac:chgData name="Jonathan Pearce" userId="22666beef4f99752" providerId="LiveId" clId="{F84B7851-7800-44CA-B720-35A532AABBB9}" dt="2023-04-27T15:19:21.418" v="4487" actId="20577"/>
          <ac:spMkLst>
            <pc:docMk/>
            <pc:sldMk cId="459079574" sldId="280"/>
            <ac:spMk id="3" creationId="{00000000-0000-0000-0000-000000000000}"/>
          </ac:spMkLst>
        </pc:spChg>
        <pc:grpChg chg="add del">
          <ac:chgData name="Jonathan Pearce" userId="22666beef4f99752" providerId="LiveId" clId="{F84B7851-7800-44CA-B720-35A532AABBB9}" dt="2023-04-27T14:53:01.308" v="3571" actId="26606"/>
          <ac:grpSpMkLst>
            <pc:docMk/>
            <pc:sldMk cId="459079574" sldId="280"/>
            <ac:grpSpMk id="10" creationId="{9AE4726C-1831-4FE3-9A11-227F0DC2F0BC}"/>
          </ac:grpSpMkLst>
        </pc:grpChg>
        <pc:grpChg chg="add del">
          <ac:chgData name="Jonathan Pearce" userId="22666beef4f99752" providerId="LiveId" clId="{F84B7851-7800-44CA-B720-35A532AABBB9}" dt="2023-04-27T14:53:01.308" v="3571" actId="26606"/>
          <ac:grpSpMkLst>
            <pc:docMk/>
            <pc:sldMk cId="459079574" sldId="280"/>
            <ac:grpSpMk id="14" creationId="{E916825F-759B-4F1A-BA80-AF7137691EC5}"/>
          </ac:grpSpMkLst>
        </pc:grpChg>
        <pc:grpChg chg="del">
          <ac:chgData name="Jonathan Pearce" userId="22666beef4f99752" providerId="LiveId" clId="{F84B7851-7800-44CA-B720-35A532AABBB9}" dt="2023-04-27T14:51:22.582" v="3564"/>
          <ac:grpSpMkLst>
            <pc:docMk/>
            <pc:sldMk cId="459079574" sldId="280"/>
            <ac:grpSpMk id="50" creationId="{8E1DDAD8-1D10-4640-A034-BE90015E37B6}"/>
          </ac:grpSpMkLst>
        </pc:grpChg>
        <pc:grpChg chg="del">
          <ac:chgData name="Jonathan Pearce" userId="22666beef4f99752" providerId="LiveId" clId="{F84B7851-7800-44CA-B720-35A532AABBB9}" dt="2023-04-27T14:51:22.582" v="3564"/>
          <ac:grpSpMkLst>
            <pc:docMk/>
            <pc:sldMk cId="459079574" sldId="280"/>
            <ac:grpSpMk id="54" creationId="{FD642FB6-2808-4BC5-AE0B-7302C24B78A5}"/>
          </ac:grpSpMkLst>
        </pc:grpChg>
        <pc:grpChg chg="add del">
          <ac:chgData name="Jonathan Pearce" userId="22666beef4f99752" providerId="LiveId" clId="{F84B7851-7800-44CA-B720-35A532AABBB9}" dt="2023-04-27T14:55:03.660" v="3778" actId="26606"/>
          <ac:grpSpMkLst>
            <pc:docMk/>
            <pc:sldMk cId="459079574" sldId="280"/>
            <ac:grpSpMk id="73" creationId="{74872A0B-8668-4500-9509-EAA581B26C24}"/>
          </ac:grpSpMkLst>
        </pc:grpChg>
        <pc:grpChg chg="add del">
          <ac:chgData name="Jonathan Pearce" userId="22666beef4f99752" providerId="LiveId" clId="{F84B7851-7800-44CA-B720-35A532AABBB9}" dt="2023-04-27T14:55:03.660" v="3778" actId="26606"/>
          <ac:grpSpMkLst>
            <pc:docMk/>
            <pc:sldMk cId="459079574" sldId="280"/>
            <ac:grpSpMk id="77" creationId="{240590EE-5428-41AA-95B2-96FCC1CE67A7}"/>
          </ac:grpSpMkLst>
        </pc:grpChg>
        <pc:grpChg chg="add del">
          <ac:chgData name="Jonathan Pearce" userId="22666beef4f99752" providerId="LiveId" clId="{F84B7851-7800-44CA-B720-35A532AABBB9}" dt="2023-04-27T14:55:03.660" v="3778" actId="26606"/>
          <ac:grpSpMkLst>
            <pc:docMk/>
            <pc:sldMk cId="459079574" sldId="280"/>
            <ac:grpSpMk id="136" creationId="{FB1C6FC3-0FE6-4434-9E4B-EAFBA0A70C1D}"/>
          </ac:grpSpMkLst>
        </pc:grpChg>
        <pc:grpChg chg="add del">
          <ac:chgData name="Jonathan Pearce" userId="22666beef4f99752" providerId="LiveId" clId="{F84B7851-7800-44CA-B720-35A532AABBB9}" dt="2023-04-27T14:55:03.660" v="3778" actId="26606"/>
          <ac:grpSpMkLst>
            <pc:docMk/>
            <pc:sldMk cId="459079574" sldId="280"/>
            <ac:grpSpMk id="140" creationId="{ACF91339-3F26-4B01-8848-0F6E5575A6E0}"/>
          </ac:grpSpMkLst>
        </pc:grpChg>
        <pc:picChg chg="mod">
          <ac:chgData name="Jonathan Pearce" userId="22666beef4f99752" providerId="LiveId" clId="{F84B7851-7800-44CA-B720-35A532AABBB9}" dt="2023-04-27T14:55:03.660" v="3778" actId="26606"/>
          <ac:picMkLst>
            <pc:docMk/>
            <pc:sldMk cId="459079574" sldId="280"/>
            <ac:picMk id="5" creationId="{7B164B9B-883B-CD2B-D215-5678DC02C940}"/>
          </ac:picMkLst>
        </pc:picChg>
        <pc:picChg chg="add mod">
          <ac:chgData name="Jonathan Pearce" userId="22666beef4f99752" providerId="LiveId" clId="{F84B7851-7800-44CA-B720-35A532AABBB9}" dt="2023-04-27T14:55:22.814" v="3782" actId="14100"/>
          <ac:picMkLst>
            <pc:docMk/>
            <pc:sldMk cId="459079574" sldId="280"/>
            <ac:picMk id="6" creationId="{1031F624-851E-43DA-F924-BB90354883DE}"/>
          </ac:picMkLst>
        </pc:picChg>
        <pc:cxnChg chg="add del">
          <ac:chgData name="Jonathan Pearce" userId="22666beef4f99752" providerId="LiveId" clId="{F84B7851-7800-44CA-B720-35A532AABBB9}" dt="2023-04-27T14:55:03.660" v="3778" actId="26606"/>
          <ac:cxnSpMkLst>
            <pc:docMk/>
            <pc:sldMk cId="459079574" sldId="280"/>
            <ac:cxnSpMk id="196" creationId="{79CECD47-BAAC-4DB7-9799-B92EA5BDB5C4}"/>
          </ac:cxnSpMkLst>
        </pc:cxnChg>
        <pc:cxnChg chg="add del">
          <ac:chgData name="Jonathan Pearce" userId="22666beef4f99752" providerId="LiveId" clId="{F84B7851-7800-44CA-B720-35A532AABBB9}" dt="2023-04-27T14:55:03.660" v="3778" actId="26606"/>
          <ac:cxnSpMkLst>
            <pc:docMk/>
            <pc:sldMk cId="459079574" sldId="280"/>
            <ac:cxnSpMk id="198" creationId="{42B5FFEC-000D-4A6E-A8E7-0549AD40B59A}"/>
          </ac:cxnSpMkLst>
        </pc:cxnChg>
      </pc:sldChg>
      <pc:sldChg chg="addSp delSp modSp add mod ord setBg setClrOvrMap">
        <pc:chgData name="Jonathan Pearce" userId="22666beef4f99752" providerId="LiveId" clId="{F84B7851-7800-44CA-B720-35A532AABBB9}" dt="2023-04-27T15:17:06.162" v="4483" actId="27636"/>
        <pc:sldMkLst>
          <pc:docMk/>
          <pc:sldMk cId="2864762903" sldId="281"/>
        </pc:sldMkLst>
        <pc:spChg chg="mod">
          <ac:chgData name="Jonathan Pearce" userId="22666beef4f99752" providerId="LiveId" clId="{F84B7851-7800-44CA-B720-35A532AABBB9}" dt="2023-04-27T15:16:40.382" v="4474" actId="26606"/>
          <ac:spMkLst>
            <pc:docMk/>
            <pc:sldMk cId="2864762903" sldId="281"/>
            <ac:spMk id="2" creationId="{00000000-0000-0000-0000-000000000000}"/>
          </ac:spMkLst>
        </pc:spChg>
        <pc:spChg chg="mod ord">
          <ac:chgData name="Jonathan Pearce" userId="22666beef4f99752" providerId="LiveId" clId="{F84B7851-7800-44CA-B720-35A532AABBB9}" dt="2023-04-27T15:17:06.162" v="4483" actId="27636"/>
          <ac:spMkLst>
            <pc:docMk/>
            <pc:sldMk cId="2864762903" sldId="281"/>
            <ac:spMk id="3" creationId="{00000000-0000-0000-0000-000000000000}"/>
          </ac:spMkLst>
        </pc:spChg>
        <pc:spChg chg="add del">
          <ac:chgData name="Jonathan Pearce" userId="22666beef4f99752" providerId="LiveId" clId="{F84B7851-7800-44CA-B720-35A532AABBB9}" dt="2023-04-27T14:57:29.644" v="3889" actId="26606"/>
          <ac:spMkLst>
            <pc:docMk/>
            <pc:sldMk cId="2864762903" sldId="281"/>
            <ac:spMk id="10" creationId="{6697F791-5FFA-4164-899F-EB52EA72B024}"/>
          </ac:spMkLst>
        </pc:spChg>
        <pc:spChg chg="add del">
          <ac:chgData name="Jonathan Pearce" userId="22666beef4f99752" providerId="LiveId" clId="{F84B7851-7800-44CA-B720-35A532AABBB9}" dt="2023-04-27T14:57:29.644" v="3889" actId="26606"/>
          <ac:spMkLst>
            <pc:docMk/>
            <pc:sldMk cId="2864762903" sldId="281"/>
            <ac:spMk id="14" creationId="{B773AB25-A422-41AA-9737-5E04C1966DE1}"/>
          </ac:spMkLst>
        </pc:spChg>
        <pc:spChg chg="add del">
          <ac:chgData name="Jonathan Pearce" userId="22666beef4f99752" providerId="LiveId" clId="{F84B7851-7800-44CA-B720-35A532AABBB9}" dt="2023-04-27T15:16:40.382" v="4474" actId="26606"/>
          <ac:spMkLst>
            <pc:docMk/>
            <pc:sldMk cId="2864762903" sldId="281"/>
            <ac:spMk id="52" creationId="{3CBA50DB-DBC7-4B6E-B3C1-8FF1EA519791}"/>
          </ac:spMkLst>
        </pc:spChg>
        <pc:spChg chg="add del">
          <ac:chgData name="Jonathan Pearce" userId="22666beef4f99752" providerId="LiveId" clId="{F84B7851-7800-44CA-B720-35A532AABBB9}" dt="2023-04-27T15:16:40.382" v="4474" actId="26606"/>
          <ac:spMkLst>
            <pc:docMk/>
            <pc:sldMk cId="2864762903" sldId="281"/>
            <ac:spMk id="55" creationId="{A1351C6B-7343-451F-AB4A-1CE294A4E927}"/>
          </ac:spMkLst>
        </pc:spChg>
        <pc:spChg chg="add">
          <ac:chgData name="Jonathan Pearce" userId="22666beef4f99752" providerId="LiveId" clId="{F84B7851-7800-44CA-B720-35A532AABBB9}" dt="2023-04-27T15:16:40.382" v="4474" actId="26606"/>
          <ac:spMkLst>
            <pc:docMk/>
            <pc:sldMk cId="2864762903" sldId="281"/>
            <ac:spMk id="63" creationId="{9775AF3B-5284-4B97-9BB7-55C6FB3699C2}"/>
          </ac:spMkLst>
        </pc:spChg>
        <pc:spChg chg="add">
          <ac:chgData name="Jonathan Pearce" userId="22666beef4f99752" providerId="LiveId" clId="{F84B7851-7800-44CA-B720-35A532AABBB9}" dt="2023-04-27T15:16:40.382" v="4474" actId="26606"/>
          <ac:spMkLst>
            <pc:docMk/>
            <pc:sldMk cId="2864762903" sldId="281"/>
            <ac:spMk id="108" creationId="{66D4F5BA-1D71-49B2-8A7F-6B4EB94D7265}"/>
          </ac:spMkLst>
        </pc:spChg>
        <pc:grpChg chg="add del">
          <ac:chgData name="Jonathan Pearce" userId="22666beef4f99752" providerId="LiveId" clId="{F84B7851-7800-44CA-B720-35A532AABBB9}" dt="2023-04-27T14:57:29.644" v="3889" actId="26606"/>
          <ac:grpSpMkLst>
            <pc:docMk/>
            <pc:sldMk cId="2864762903" sldId="281"/>
            <ac:grpSpMk id="18" creationId="{6AD0D387-1584-4477-B5F8-52B50D4F2205}"/>
          </ac:grpSpMkLst>
        </pc:grpChg>
        <pc:grpChg chg="add del">
          <ac:chgData name="Jonathan Pearce" userId="22666beef4f99752" providerId="LiveId" clId="{F84B7851-7800-44CA-B720-35A532AABBB9}" dt="2023-04-27T15:16:40.382" v="4474" actId="26606"/>
          <ac:grpSpMkLst>
            <pc:docMk/>
            <pc:sldMk cId="2864762903" sldId="281"/>
            <ac:grpSpMk id="54" creationId="{1DED8FB6-AF8D-4D98-913D-E6486FEC1021}"/>
          </ac:grpSpMkLst>
        </pc:grpChg>
        <pc:grpChg chg="add">
          <ac:chgData name="Jonathan Pearce" userId="22666beef4f99752" providerId="LiveId" clId="{F84B7851-7800-44CA-B720-35A532AABBB9}" dt="2023-04-27T15:16:40.382" v="4474" actId="26606"/>
          <ac:grpSpMkLst>
            <pc:docMk/>
            <pc:sldMk cId="2864762903" sldId="281"/>
            <ac:grpSpMk id="65" creationId="{A0F1F7ED-DA39-478F-85DA-317DE08941E8}"/>
          </ac:grpSpMkLst>
        </pc:grpChg>
        <pc:picChg chg="mod">
          <ac:chgData name="Jonathan Pearce" userId="22666beef4f99752" providerId="LiveId" clId="{F84B7851-7800-44CA-B720-35A532AABBB9}" dt="2023-04-27T15:16:40.382" v="4474" actId="26606"/>
          <ac:picMkLst>
            <pc:docMk/>
            <pc:sldMk cId="2864762903" sldId="281"/>
            <ac:picMk id="5" creationId="{7B164B9B-883B-CD2B-D215-5678DC02C940}"/>
          </ac:picMkLst>
        </pc:picChg>
        <pc:picChg chg="add del">
          <ac:chgData name="Jonathan Pearce" userId="22666beef4f99752" providerId="LiveId" clId="{F84B7851-7800-44CA-B720-35A532AABBB9}" dt="2023-04-27T14:57:29.644" v="3889" actId="26606"/>
          <ac:picMkLst>
            <pc:docMk/>
            <pc:sldMk cId="2864762903" sldId="281"/>
            <ac:picMk id="12" creationId="{4E28A1A9-FB81-4816-AAEA-C3B430946951}"/>
          </ac:picMkLst>
        </pc:picChg>
        <pc:picChg chg="add del">
          <ac:chgData name="Jonathan Pearce" userId="22666beef4f99752" providerId="LiveId" clId="{F84B7851-7800-44CA-B720-35A532AABBB9}" dt="2023-04-27T14:57:29.644" v="3889" actId="26606"/>
          <ac:picMkLst>
            <pc:docMk/>
            <pc:sldMk cId="2864762903" sldId="281"/>
            <ac:picMk id="16" creationId="{AF0552B8-DE8C-40DF-B29F-1728E6A10619}"/>
          </ac:picMkLst>
        </pc:picChg>
        <pc:picChg chg="add del">
          <ac:chgData name="Jonathan Pearce" userId="22666beef4f99752" providerId="LiveId" clId="{F84B7851-7800-44CA-B720-35A532AABBB9}" dt="2023-04-27T15:16:40.382" v="4474" actId="26606"/>
          <ac:picMkLst>
            <pc:docMk/>
            <pc:sldMk cId="2864762903" sldId="281"/>
            <ac:picMk id="53" creationId="{5B3DE270-418F-47A7-B311-C4D876041DC6}"/>
          </ac:picMkLst>
        </pc:picChg>
        <pc:picChg chg="add">
          <ac:chgData name="Jonathan Pearce" userId="22666beef4f99752" providerId="LiveId" clId="{F84B7851-7800-44CA-B720-35A532AABBB9}" dt="2023-04-27T15:16:40.382" v="4474" actId="26606"/>
          <ac:picMkLst>
            <pc:docMk/>
            <pc:sldMk cId="2864762903" sldId="281"/>
            <ac:picMk id="106" creationId="{1B17CCE2-CEEF-40CA-8C4D-0DC2DCA78A23}"/>
          </ac:picMkLst>
        </pc:picChg>
      </pc:sldChg>
      <pc:sldMasterChg chg="addSp modTransition delSldLayout modSldLayout">
        <pc:chgData name="Jonathan Pearce" userId="22666beef4f99752" providerId="LiveId" clId="{F84B7851-7800-44CA-B720-35A532AABBB9}" dt="2023-04-27T15:14:45.932" v="4471" actId="47"/>
        <pc:sldMasterMkLst>
          <pc:docMk/>
          <pc:sldMasterMk cId="833070248" sldId="2147483661"/>
        </pc:sldMasterMkLst>
        <pc:spChg chg="add">
          <ac:chgData name="Jonathan Pearce" userId="22666beef4f99752" providerId="LiveId" clId="{F84B7851-7800-44CA-B720-35A532AABBB9}" dt="2023-04-27T10:40:52.445" v="82"/>
          <ac:spMkLst>
            <pc:docMk/>
            <pc:sldMasterMk cId="833070248" sldId="2147483661"/>
            <ac:spMk id="48" creationId="{EB4E1F57-A7FD-3C0E-60DA-1304EBED4717}"/>
          </ac:spMkLst>
        </pc:spChg>
        <pc:sldLayoutChg chg="addSp 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1033929230" sldId="2147483662"/>
          </pc:sldLayoutMkLst>
          <pc:spChg chg="add">
            <ac:chgData name="Jonathan Pearce" userId="22666beef4f99752" providerId="LiveId" clId="{F84B7851-7800-44CA-B720-35A532AABBB9}" dt="2023-04-27T10:40:52.445" v="82"/>
            <ac:spMkLst>
              <pc:docMk/>
              <pc:sldMasterMk cId="833070248" sldId="2147483661"/>
              <pc:sldLayoutMk cId="1033929230" sldId="2147483662"/>
              <ac:spMk id="7" creationId="{08B034F5-84D4-E309-4377-B21336841408}"/>
            </ac:spMkLst>
          </pc:spChg>
        </pc:sldLayoutChg>
        <pc:sldLayoutChg chg="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3032501398" sldId="2147483663"/>
          </pc:sldLayoutMkLst>
        </pc:sldLayoutChg>
        <pc:sldLayoutChg chg="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2380045422" sldId="2147483665"/>
          </pc:sldLayoutMkLst>
        </pc:sldLayoutChg>
        <pc:sldLayoutChg chg="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1115517873" sldId="2147483666"/>
          </pc:sldLayoutMkLst>
        </pc:sldLayoutChg>
        <pc:sldLayoutChg chg="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2535842420" sldId="2147483667"/>
          </pc:sldLayoutMkLst>
        </pc:sldLayoutChg>
        <pc:sldLayoutChg chg="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1782112040" sldId="2147483668"/>
          </pc:sldLayoutMkLst>
        </pc:sldLayoutChg>
        <pc:sldLayoutChg chg="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4223740550" sldId="2147483669"/>
          </pc:sldLayoutMkLst>
        </pc:sldLayoutChg>
        <pc:sldLayoutChg chg="addSp 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1303376610" sldId="2147483670"/>
          </pc:sldLayoutMkLst>
          <pc:spChg chg="add">
            <ac:chgData name="Jonathan Pearce" userId="22666beef4f99752" providerId="LiveId" clId="{F84B7851-7800-44CA-B720-35A532AABBB9}" dt="2023-04-27T10:40:52.445" v="82"/>
            <ac:spMkLst>
              <pc:docMk/>
              <pc:sldMasterMk cId="833070248" sldId="2147483661"/>
              <pc:sldLayoutMk cId="1303376610" sldId="2147483670"/>
              <ac:spMk id="8" creationId="{02F47B77-A199-5D12-68B0-1B1A2D92C30B}"/>
            </ac:spMkLst>
          </pc:spChg>
        </pc:sldLayoutChg>
        <pc:sldLayoutChg chg="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574860714" sldId="2147483677"/>
          </pc:sldLayoutMkLst>
        </pc:sldLayoutChg>
        <pc:sldLayoutChg chg="modTransition">
          <pc:chgData name="Jonathan Pearce" userId="22666beef4f99752" providerId="LiveId" clId="{F84B7851-7800-44CA-B720-35A532AABBB9}" dt="2023-04-27T10:40:52.445" v="82"/>
          <pc:sldLayoutMkLst>
            <pc:docMk/>
            <pc:sldMasterMk cId="833070248" sldId="2147483661"/>
            <pc:sldLayoutMk cId="196544910" sldId="2147483678"/>
          </pc:sldLayoutMkLst>
        </pc:sldLayoutChg>
        <pc:sldLayoutChg chg="del">
          <pc:chgData name="Jonathan Pearce" userId="22666beef4f99752" providerId="LiveId" clId="{F84B7851-7800-44CA-B720-35A532AABBB9}" dt="2023-04-27T15:14:45.932" v="4471" actId="47"/>
          <pc:sldLayoutMkLst>
            <pc:docMk/>
            <pc:sldMasterMk cId="833070248" sldId="2147483661"/>
            <pc:sldLayoutMk cId="3262190588" sldId="214748368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A0DD6C-1EEC-434E-8738-19764D1753E0}" type="datetime1">
              <a:rPr lang="en-GB" smtClean="0"/>
              <a:t>27/04/2023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13EA2E-1B6C-40D0-929F-2E08E212E4CA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197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32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47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38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93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3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88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3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94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19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18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034F5-84D4-E309-4377-B21336841408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E7A9F9-586E-4325-A1D1-D543170C8335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153593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E7A9F9-586E-4325-A1D1-D543170C8335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80154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E7A9F9-586E-4325-A1D1-D543170C8335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4196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E7A9F9-586E-4325-A1D1-D543170C8335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2149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E7A9F9-586E-4325-A1D1-D543170C8335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9020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E7A9F9-586E-4325-A1D1-D543170C8335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621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9ECF6A-1D27-4F98-9958-F8A586827CBC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48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40C1A4-CA2B-46A3-9545-DE924E99ED4A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54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1489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3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7D65EE-CC7E-4C02-8D6D-12356B202B9F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E6BCE8-7FDD-426F-B53B-55B3A248EC0F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250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E7A9F9-586E-4325-A1D1-D543170C8335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104866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3B972F-277A-4D31-BF8B-C348B9CCB24E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004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D9485-6343-4C2C-A543-BFCF5D4CF942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55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129D19-7C21-4F3C-AA17-AC93B631D727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58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7D65EE-CC7E-4C02-8D6D-12356B202B9F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37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47B77-A199-5D12-68B0-1B1A2D92C30B}"/>
              </a:ext>
            </a:extLst>
          </p:cNvPr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033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2E7A9F9-586E-4325-A1D1-D543170C8335}" type="datetime1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4E1F57-A7FD-3C0E-60DA-1304EBED4717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3070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56" r:id="rId19"/>
    <p:sldLayoutId id="2147483657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FAAC72B-1468-4A61-818C-9D6740A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29BF4C-3201-4DCE-BAC6-17079E55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EBE9BAAA-813B-4263-A769-9A18CC3EF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3ACBA94D-D6AE-4900-9AC3-48A50642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Placeholder 17" descr="A picture containing sport, track and field&#10;&#10;Description automatically generated">
            <a:extLst>
              <a:ext uri="{FF2B5EF4-FFF2-40B4-BE49-F238E27FC236}">
                <a16:creationId xmlns:a16="http://schemas.microsoft.com/office/drawing/2014/main" id="{424CC90D-835F-2213-375A-6C93B47B415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2" r="10153"/>
          <a:stretch/>
        </p:blipFill>
        <p:spPr>
          <a:xfrm>
            <a:off x="-5597" y="1"/>
            <a:ext cx="4663440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AB4BB4A-018B-4381-B851-17527C32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6726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146317B5-2D24-40C2-AE3B-BFF818EFC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4C4E189A-8D0D-48AD-ACDE-388ED7A0A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392EF9EF-44FA-47E1-85DF-1971F0013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3952CDDA-8587-4874-A6C7-D1E14F7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08BDD4D8-2B11-48BF-9AC1-97C272F7A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0475C641-E19A-4EE6-BFC1-E12807448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488A9F7D-29B5-434F-A322-E383C2C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2D52CE94-617B-40CD-834F-CEB8A23D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8BDC9DA3-C262-4DC6-A299-38F67272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87C0A5C0-7727-466E-ADB0-1516665C4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705714E7-F9D7-48AB-98C1-E431CAC9D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CDCACE1B-0215-494F-B1D3-05E40DF56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92181E2A-A7AA-40BF-8E78-C666C4792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BE1EC7B7-B6D0-4288-9AAA-E7DD25D4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46616CF3-CE6D-48D5-8A9E-306D7CD00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90127DA0-69B2-4F2D-B4CB-CBBC25D68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1531DA6B-98D5-4E2E-A29D-AD563E8C4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1CFCA1C0-69D5-44B3-89DA-92BC75345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DEEBEA82-3B81-4D9A-B03F-5BD7C619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3223D2FB-D948-4B48-AF43-A3D0CDE42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83A19B7D-913B-4C60-AAE4-909975D4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178002E6-B279-498C-88A5-24FF4AD7A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83617D69-3A23-466A-96E7-16C025588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99552833-D551-485A-A97B-24082BC48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A32A4706-4D69-4E9A-9F44-4A0D3062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EDA07BF0-9537-4FE3-A450-81307FC58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AA777279-0522-4EF2-B034-B4F9E1375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37150813-526E-4245-A789-0C978A4F6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33">
              <a:extLst>
                <a:ext uri="{FF2B5EF4-FFF2-40B4-BE49-F238E27FC236}">
                  <a16:creationId xmlns:a16="http://schemas.microsoft.com/office/drawing/2014/main" id="{B49EE2BF-6CC3-4955-BD94-6AC572B64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115F7ECF-F664-455D-9BD7-F8D173FE9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2D1F5889-D6EE-416E-AE03-B07ED88AD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A423DFB5-4EF6-4352-B5FD-1AB5457A5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F67184C8-F947-4CAB-AD3B-AC8D44721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2832EA01-BB07-44E5-A926-BBB3C6AC4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A182FA0D-FA34-478F-9B5C-50E6AAE2E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AA692238-B9BF-4A1C-BC01-03B43ABFF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510EEA34-A04A-4A34-8AE9-59A13E97C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D296CCAF-10CE-4F85-A1A9-2840D3B1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3">
              <a:extLst>
                <a:ext uri="{FF2B5EF4-FFF2-40B4-BE49-F238E27FC236}">
                  <a16:creationId xmlns:a16="http://schemas.microsoft.com/office/drawing/2014/main" id="{7F19DA3B-8DC3-4953-A3B5-5A722646A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4">
              <a:extLst>
                <a:ext uri="{FF2B5EF4-FFF2-40B4-BE49-F238E27FC236}">
                  <a16:creationId xmlns:a16="http://schemas.microsoft.com/office/drawing/2014/main" id="{F8F6FAD2-2F3D-4879-92F9-ADF70B42F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45">
              <a:extLst>
                <a:ext uri="{FF2B5EF4-FFF2-40B4-BE49-F238E27FC236}">
                  <a16:creationId xmlns:a16="http://schemas.microsoft.com/office/drawing/2014/main" id="{3ADE8FAC-E1AC-42FA-ACDB-729E3211E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46">
              <a:extLst>
                <a:ext uri="{FF2B5EF4-FFF2-40B4-BE49-F238E27FC236}">
                  <a16:creationId xmlns:a16="http://schemas.microsoft.com/office/drawing/2014/main" id="{7F8F6794-4110-444B-A3A2-D1D55B885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7">
              <a:extLst>
                <a:ext uri="{FF2B5EF4-FFF2-40B4-BE49-F238E27FC236}">
                  <a16:creationId xmlns:a16="http://schemas.microsoft.com/office/drawing/2014/main" id="{44EDCE03-E42D-467E-96E5-D531B4B0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8">
              <a:extLst>
                <a:ext uri="{FF2B5EF4-FFF2-40B4-BE49-F238E27FC236}">
                  <a16:creationId xmlns:a16="http://schemas.microsoft.com/office/drawing/2014/main" id="{CF1EE120-051C-4592-A367-881C374EF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9">
              <a:extLst>
                <a:ext uri="{FF2B5EF4-FFF2-40B4-BE49-F238E27FC236}">
                  <a16:creationId xmlns:a16="http://schemas.microsoft.com/office/drawing/2014/main" id="{04E19272-D35B-4BB7-B945-8B4AA6366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0">
              <a:extLst>
                <a:ext uri="{FF2B5EF4-FFF2-40B4-BE49-F238E27FC236}">
                  <a16:creationId xmlns:a16="http://schemas.microsoft.com/office/drawing/2014/main" id="{1D958A69-A93D-4236-BD26-FCF70B076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1">
              <a:extLst>
                <a:ext uri="{FF2B5EF4-FFF2-40B4-BE49-F238E27FC236}">
                  <a16:creationId xmlns:a16="http://schemas.microsoft.com/office/drawing/2014/main" id="{2923BBF0-1060-4962-88C9-61DFA233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2">
              <a:extLst>
                <a:ext uri="{FF2B5EF4-FFF2-40B4-BE49-F238E27FC236}">
                  <a16:creationId xmlns:a16="http://schemas.microsoft.com/office/drawing/2014/main" id="{E70ED027-D6DC-41CC-83D5-E80CA1384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3">
              <a:extLst>
                <a:ext uri="{FF2B5EF4-FFF2-40B4-BE49-F238E27FC236}">
                  <a16:creationId xmlns:a16="http://schemas.microsoft.com/office/drawing/2014/main" id="{C9C48E44-DF88-4490-952A-37D82A8F5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4">
              <a:extLst>
                <a:ext uri="{FF2B5EF4-FFF2-40B4-BE49-F238E27FC236}">
                  <a16:creationId xmlns:a16="http://schemas.microsoft.com/office/drawing/2014/main" id="{46EA565E-48F4-4D8C-95EC-CB8750635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1DFEF352-14B4-45F8-9376-A3CC4F615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04D23376-2988-4676-A34C-DE1D4D17D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9D9B6A16-72F0-4D07-A86F-B827979F4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8">
              <a:extLst>
                <a:ext uri="{FF2B5EF4-FFF2-40B4-BE49-F238E27FC236}">
                  <a16:creationId xmlns:a16="http://schemas.microsoft.com/office/drawing/2014/main" id="{D7289706-FA4B-421B-A821-D66AC3D2B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1780" y="1827747"/>
            <a:ext cx="2953129" cy="23219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effectLst/>
              </a:rPr>
              <a:t>Predicting the Market Value of Individual Cricketers in the Indian Premier League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1779" y="4261638"/>
            <a:ext cx="2948369" cy="99616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0000"/>
              </a:lnSpc>
              <a:spcBef>
                <a:spcPts val="1000"/>
              </a:spcBef>
            </a:pPr>
            <a:r>
              <a:rPr lang="en-US" sz="1700">
                <a:solidFill>
                  <a:schemeClr val="tx2"/>
                </a:solidFill>
              </a:rPr>
              <a:t>Springboard CAPSTONE PROJECT – Jonny Pearce – April 2023</a:t>
            </a:r>
          </a:p>
        </p:txBody>
      </p:sp>
      <p:pic>
        <p:nvPicPr>
          <p:cNvPr id="10" name="Picture Placeholder 9" descr="A couple of men playing cricket&#10;&#10;Description automatically generated with low confidence">
            <a:extLst>
              <a:ext uri="{FF2B5EF4-FFF2-40B4-BE49-F238E27FC236}">
                <a16:creationId xmlns:a16="http://schemas.microsoft.com/office/drawing/2014/main" id="{1925D579-0212-E488-3067-82BD8787AED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9" r="31515"/>
          <a:stretch/>
        </p:blipFill>
        <p:spPr>
          <a:xfrm>
            <a:off x="4669509" y="10"/>
            <a:ext cx="2883435" cy="3427868"/>
          </a:xfrm>
          <a:prstGeom prst="rect">
            <a:avLst/>
          </a:prstGeom>
        </p:spPr>
      </p:pic>
      <p:pic>
        <p:nvPicPr>
          <p:cNvPr id="14" name="Picture Placeholder 13" descr="Logo&#10;&#10;Description automatically generated">
            <a:extLst>
              <a:ext uri="{FF2B5EF4-FFF2-40B4-BE49-F238E27FC236}">
                <a16:creationId xmlns:a16="http://schemas.microsoft.com/office/drawing/2014/main" id="{3BF65011-17BC-7050-36E6-059D018A349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r="-2" b="19335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CCE9EC3-FB85-49C1-BEEC-DDFBDDC91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A05D4E0-2EEB-4761-82BF-FEBC6FE5D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459" y="-464"/>
            <a:ext cx="2646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9D97DB8-7109-4529-A910-1D6BF4EB1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20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2545B8-7ED2-49F4-B5DD-E8135585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575DFE1A-7902-451C-B262-D5237270D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257084B3-6A73-4554-9349-537CFCF5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E973A6BB-9AA9-4327-BDB5-98079E446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19EC76F2-9DAA-40B4-A3AA-C8C1F550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DEF2EE5A-CA62-4ADF-9964-8A36A542A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6855B24E-0E8E-436B-A1D9-6F8A2AF71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3B684DE5-4B53-4F5D-ADFC-8774DDCEC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87405F67-4136-498C-8FA7-FD094E054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AD763BA7-2422-4C52-8014-641BFB642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41">
              <a:extLst>
                <a:ext uri="{FF2B5EF4-FFF2-40B4-BE49-F238E27FC236}">
                  <a16:creationId xmlns:a16="http://schemas.microsoft.com/office/drawing/2014/main" id="{109E605D-E180-48C7-8914-8823FE4AE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64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2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80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44221" y="268419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Conclusions and next steps</a:t>
            </a:r>
          </a:p>
        </p:txBody>
      </p:sp>
      <p:sp useBgFill="1">
        <p:nvSpPr>
          <p:cNvPr id="18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D0D7CE06-1319-30C2-3E21-CED7EC2B7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714803"/>
            <a:ext cx="6112382" cy="34229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044221" y="1811337"/>
            <a:ext cx="3281004" cy="47639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1200" dirty="0">
                <a:solidFill>
                  <a:srgbClr val="FFFFFF"/>
                </a:solidFill>
                <a:effectLst/>
              </a:rPr>
              <a:t>Number of possible reasons for poor model performance</a:t>
            </a:r>
          </a:p>
          <a:p>
            <a:pPr marL="342900"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</a:rPr>
              <a:t>D</a:t>
            </a:r>
            <a:r>
              <a:rPr lang="en-US" sz="1200" dirty="0">
                <a:solidFill>
                  <a:srgbClr val="FFFFFF"/>
                </a:solidFill>
                <a:effectLst/>
              </a:rPr>
              <a:t>ataset is too small</a:t>
            </a:r>
          </a:p>
          <a:p>
            <a:pPr marL="342900"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</a:rPr>
              <a:t>Distortion within some of the data</a:t>
            </a:r>
          </a:p>
          <a:p>
            <a:pPr marL="342900"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</a:rPr>
              <a:t>Reality that players underperform or overperform in relation to their sale price</a:t>
            </a:r>
          </a:p>
          <a:p>
            <a:pPr marL="342900"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</a:rPr>
              <a:t>Limited engineering of the existing features</a:t>
            </a:r>
          </a:p>
          <a:p>
            <a:pPr marL="342900"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</a:rPr>
              <a:t>Highly priced players not playing, due to injury or unavailability</a:t>
            </a:r>
          </a:p>
          <a:p>
            <a:pPr marL="342900"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</a:rPr>
              <a:t>The player categories may be unhelpful </a:t>
            </a:r>
          </a:p>
          <a:p>
            <a:pPr marL="342900"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</a:rPr>
              <a:t>Lack of corresponding data on team success</a:t>
            </a:r>
          </a:p>
          <a:p>
            <a:pPr lvl="0">
              <a:lnSpc>
                <a:spcPct val="110000"/>
              </a:lnSpc>
              <a:spcBef>
                <a:spcPts val="500"/>
              </a:spcBef>
              <a:tabLst>
                <a:tab pos="228600" algn="l"/>
              </a:tabLst>
            </a:pPr>
            <a:endParaRPr lang="en-US" sz="1200" b="1" dirty="0">
              <a:solidFill>
                <a:srgbClr val="FFFFFF"/>
              </a:solidFill>
            </a:endParaRPr>
          </a:p>
          <a:p>
            <a:pPr lvl="0">
              <a:lnSpc>
                <a:spcPct val="110000"/>
              </a:lnSpc>
              <a:spcBef>
                <a:spcPts val="500"/>
              </a:spcBef>
              <a:tabLst>
                <a:tab pos="228600" algn="l"/>
              </a:tabLst>
            </a:pPr>
            <a:r>
              <a:rPr lang="en-US" sz="1200" b="1" dirty="0">
                <a:solidFill>
                  <a:srgbClr val="FFFFFF"/>
                </a:solidFill>
              </a:rPr>
              <a:t>Next steps:</a:t>
            </a:r>
          </a:p>
          <a:p>
            <a:pPr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</a:rPr>
              <a:t>Get/buy more data on previous years</a:t>
            </a:r>
          </a:p>
          <a:p>
            <a:pPr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</a:rPr>
              <a:t>Include data on team performance</a:t>
            </a:r>
          </a:p>
          <a:p>
            <a:pPr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</a:rPr>
              <a:t>Address data distortions and create additional features</a:t>
            </a:r>
          </a:p>
          <a:p>
            <a:pPr lvl="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200" dirty="0">
                <a:solidFill>
                  <a:srgbClr val="FFFFFF"/>
                </a:solidFill>
                <a:effectLst/>
              </a:rPr>
              <a:t>Try again, with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113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D0318634-A2F8-986D-DAA5-E74BF5E6BA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PRoblem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4985FD-0546-3585-C6D0-8FF52CB35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r="20290"/>
          <a:stretch/>
        </p:blipFill>
        <p:spPr>
          <a:xfrm>
            <a:off x="-9527" y="19050"/>
            <a:ext cx="4715712" cy="6838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Indian Premier League – one of the world’s biggest international sporting businesses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US$4.7bn market value in the 2021 season – TV/media, advertising, sponsorship, merchandising and betting markets all depend on success of teams and players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Operates on a franchise basis, with high profile international teams run by businesses, which bid/compete for the best players in an international auction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Buying the right players, having the right team purchasing strategy – crucial to business and sporting success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Overpaid upstarts or worth their weight in gold? What makes the most valuable IPL player and are they worth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Last two years of IPL auction data and player performance data</a:t>
            </a:r>
          </a:p>
          <a:p>
            <a:pPr rtl="0"/>
            <a:r>
              <a:rPr lang="en-GB" dirty="0"/>
              <a:t>Scraped from IPL website</a:t>
            </a:r>
          </a:p>
          <a:p>
            <a:pPr lvl="1"/>
            <a:r>
              <a:rPr lang="en-GB" dirty="0"/>
              <a:t>1000+ players in the auctions</a:t>
            </a:r>
          </a:p>
          <a:p>
            <a:pPr lvl="1"/>
            <a:r>
              <a:rPr lang="en-GB" dirty="0"/>
              <a:t>250+ players’ performance data</a:t>
            </a:r>
          </a:p>
          <a:p>
            <a:pPr lvl="1"/>
            <a:r>
              <a:rPr lang="en-GB" dirty="0"/>
              <a:t>started with 50 features, reduced to 28</a:t>
            </a:r>
          </a:p>
          <a:p>
            <a:pPr rtl="0"/>
            <a:r>
              <a:rPr lang="en-GB" dirty="0"/>
              <a:t>Additional non-IPL performance data gathered, along with international cricketing salary information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B164B9B-883B-CD2B-D215-5678DC02C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2249487"/>
            <a:ext cx="5835794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Exploratory analysis (1)</a:t>
            </a:r>
          </a:p>
        </p:txBody>
      </p:sp>
      <p:sp>
        <p:nvSpPr>
          <p:cNvPr id="6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56F4257-E75E-3E6F-6265-271F7FE34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7" y="1147146"/>
            <a:ext cx="3302384" cy="2201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E913E-C703-71E8-9322-C74E7343F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3527" y="3513327"/>
            <a:ext cx="2761673" cy="2201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D87622-D8DB-14B7-1738-BDD17958A66F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Right-skewed distribution for player purchases – very few players command high prices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Vast majority bought at low or mid-range (pile ‘em high, sell ‘em cheap)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Different strategies and success levels when looked at from a team perspective</a:t>
            </a:r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Exploratory analysis (2)</a:t>
            </a:r>
          </a:p>
        </p:txBody>
      </p:sp>
      <p:sp>
        <p:nvSpPr>
          <p:cNvPr id="58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3802E1-4D92-4494-9C82-3E74F9646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586" y="912813"/>
            <a:ext cx="3302386" cy="24359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849299-E788-D1CC-7688-08D74B7AB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0033" y="3549650"/>
            <a:ext cx="3562269" cy="24928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Remember – batting averages are better when they’re higher, bowling averages when they’re lower</a:t>
            </a:r>
          </a:p>
          <a:p>
            <a:r>
              <a:rPr lang="en-US" dirty="0"/>
              <a:t>Those spending the big money don’t always get the best results</a:t>
            </a:r>
          </a:p>
          <a:p>
            <a:r>
              <a:rPr lang="en-US" dirty="0"/>
              <a:t>Significant variation across teams</a:t>
            </a:r>
          </a:p>
          <a:p>
            <a:r>
              <a:rPr lang="en-US" dirty="0"/>
              <a:t>Non-specialists often outperform specialists</a:t>
            </a:r>
          </a:p>
        </p:txBody>
      </p:sp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6" y="618518"/>
            <a:ext cx="486639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Exploratory analysis (3)</a:t>
            </a:r>
            <a:endParaRPr lang="en-US" sz="3300" dirty="0"/>
          </a:p>
        </p:txBody>
      </p:sp>
      <p:sp>
        <p:nvSpPr>
          <p:cNvPr id="58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B853AC3-94F6-A806-AB15-0335C334A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2" y="1147146"/>
            <a:ext cx="3416190" cy="2201590"/>
          </a:xfrm>
          <a:prstGeom prst="rect">
            <a:avLst/>
          </a:prstGeo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EAC6A1DC-C55E-18CA-4C83-6781C950C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2" y="3513327"/>
            <a:ext cx="3416190" cy="220159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Scatter plots and heat maps produced</a:t>
            </a:r>
          </a:p>
          <a:p>
            <a:r>
              <a:rPr lang="en-US" dirty="0"/>
              <a:t>Hard to identify strong correlations, but interesting difference between types of players</a:t>
            </a:r>
          </a:p>
          <a:p>
            <a:r>
              <a:rPr lang="en-US" dirty="0"/>
              <a:t>Positive relationships between pricing and:</a:t>
            </a:r>
          </a:p>
          <a:p>
            <a:r>
              <a:rPr lang="en-US" dirty="0"/>
              <a:t>For batting: total runs, number of 50s, 6s scored</a:t>
            </a:r>
          </a:p>
          <a:p>
            <a:r>
              <a:rPr lang="en-US" dirty="0"/>
              <a:t>For bowlers: total wickets taken, bowling average, strike rate, dot balls bowled</a:t>
            </a:r>
          </a:p>
        </p:txBody>
      </p:sp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1" name="Rectangle 50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634168" cy="1478570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/>
              <a:t>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4B9B-883B-CD2B-D215-5678DC02C9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5" r="19125" b="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18" y="1744664"/>
            <a:ext cx="3948494" cy="4695824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10000"/>
              </a:lnSpc>
            </a:pPr>
            <a:r>
              <a:rPr lang="en-GB" dirty="0"/>
              <a:t>Feature data standardised: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Categorical data (</a:t>
            </a:r>
            <a:r>
              <a:rPr lang="en-GB" sz="1600" dirty="0" err="1"/>
              <a:t>eg</a:t>
            </a:r>
            <a:r>
              <a:rPr lang="en-GB" sz="1600" dirty="0"/>
              <a:t>, player type) – one-hot encoded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Continuous data (averages, strike rates, etc) – </a:t>
            </a:r>
            <a:r>
              <a:rPr lang="en-GB" sz="1600" dirty="0" err="1"/>
              <a:t>StandardScaler</a:t>
            </a:r>
            <a:r>
              <a:rPr lang="en-GB" sz="1600" dirty="0"/>
              <a:t>()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Discrete data (number of not-outs, 100s, 50s, 5-wicket hauls, etc) – </a:t>
            </a:r>
            <a:r>
              <a:rPr lang="en-GB" sz="1600" dirty="0" err="1"/>
              <a:t>MinMaxScaler</a:t>
            </a:r>
            <a:r>
              <a:rPr lang="en-GB" sz="1600" dirty="0"/>
              <a:t>()</a:t>
            </a:r>
          </a:p>
          <a:p>
            <a:pPr rtl="0">
              <a:lnSpc>
                <a:spcPct val="110000"/>
              </a:lnSpc>
            </a:pPr>
            <a:r>
              <a:rPr lang="en-GB" dirty="0"/>
              <a:t>Principal Component Analysis: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Of the 26 final features, first four or five PCA components accounted for the majority of the variance 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Key features:</a:t>
            </a:r>
          </a:p>
          <a:p>
            <a:pPr lvl="2">
              <a:lnSpc>
                <a:spcPct val="110000"/>
              </a:lnSpc>
            </a:pPr>
            <a:r>
              <a:rPr lang="en-GB" sz="1100" dirty="0"/>
              <a:t>Bowling economy</a:t>
            </a:r>
          </a:p>
          <a:p>
            <a:pPr lvl="2">
              <a:lnSpc>
                <a:spcPct val="110000"/>
              </a:lnSpc>
            </a:pPr>
            <a:r>
              <a:rPr lang="en-GB" sz="1100" dirty="0"/>
              <a:t>Bowing strike rate</a:t>
            </a:r>
          </a:p>
          <a:p>
            <a:pPr lvl="2">
              <a:lnSpc>
                <a:spcPct val="110000"/>
              </a:lnSpc>
            </a:pPr>
            <a:r>
              <a:rPr lang="en-GB" sz="1100" dirty="0"/>
              <a:t>Batting average</a:t>
            </a:r>
          </a:p>
          <a:p>
            <a:pPr lvl="2">
              <a:lnSpc>
                <a:spcPct val="110000"/>
              </a:lnSpc>
            </a:pPr>
            <a:r>
              <a:rPr lang="en-GB" sz="1100" dirty="0"/>
              <a:t>Batting runs total</a:t>
            </a:r>
          </a:p>
          <a:p>
            <a:pPr lvl="2">
              <a:lnSpc>
                <a:spcPct val="110000"/>
              </a:lnSpc>
            </a:pPr>
            <a:r>
              <a:rPr lang="en-GB" sz="1100" dirty="0"/>
              <a:t>Bowling average</a:t>
            </a:r>
          </a:p>
        </p:txBody>
      </p:sp>
    </p:spTree>
    <p:extLst>
      <p:ext uri="{BB962C8B-B14F-4D97-AF65-F5344CB8AC3E}">
        <p14:creationId xmlns:p14="http://schemas.microsoft.com/office/powerpoint/2010/main" val="382435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Model selection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4B9B-883B-CD2B-D215-5678DC02C9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r="3032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424" y="1658938"/>
            <a:ext cx="5005387" cy="4132263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GB" sz="2000" dirty="0"/>
              <a:t>Regression problem:</a:t>
            </a:r>
          </a:p>
          <a:p>
            <a:pPr lvl="1">
              <a:lnSpc>
                <a:spcPct val="110000"/>
              </a:lnSpc>
            </a:pPr>
            <a:r>
              <a:rPr lang="en-GB" sz="1200" dirty="0"/>
              <a:t>Linear Regression</a:t>
            </a:r>
          </a:p>
          <a:p>
            <a:pPr lvl="1">
              <a:lnSpc>
                <a:spcPct val="110000"/>
              </a:lnSpc>
            </a:pPr>
            <a:r>
              <a:rPr lang="en-GB" sz="1200" dirty="0"/>
              <a:t>Ridge Regression</a:t>
            </a:r>
          </a:p>
          <a:p>
            <a:pPr lvl="1">
              <a:lnSpc>
                <a:spcPct val="110000"/>
              </a:lnSpc>
            </a:pPr>
            <a:r>
              <a:rPr lang="en-GB" sz="1200" dirty="0"/>
              <a:t>Lasso Regression</a:t>
            </a:r>
          </a:p>
          <a:p>
            <a:pPr lvl="1">
              <a:lnSpc>
                <a:spcPct val="110000"/>
              </a:lnSpc>
            </a:pPr>
            <a:r>
              <a:rPr lang="en-GB" sz="1200" dirty="0" err="1"/>
              <a:t>RandomForestRegressor</a:t>
            </a:r>
            <a:endParaRPr lang="en-GB" sz="1200" dirty="0"/>
          </a:p>
          <a:p>
            <a:pPr rtl="0">
              <a:lnSpc>
                <a:spcPct val="110000"/>
              </a:lnSpc>
            </a:pPr>
            <a:r>
              <a:rPr lang="en-GB" sz="2000" dirty="0"/>
              <a:t>All performed poorly – regression coefficient of 0.49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031F624-851E-43DA-F924-BB9035488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78" y="4030663"/>
            <a:ext cx="5060984" cy="26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Results</a:t>
            </a:r>
          </a:p>
        </p:txBody>
      </p:sp>
      <p:sp useBgFill="1">
        <p:nvSpPr>
          <p:cNvPr id="10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4B9B-883B-CD2B-D215-5678DC02C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18988" y="1373992"/>
            <a:ext cx="4635583" cy="41140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1948" y="1957387"/>
            <a:ext cx="4747087" cy="3997325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GB" sz="2000" dirty="0">
                <a:solidFill>
                  <a:srgbClr val="FFFFFF"/>
                </a:solidFill>
              </a:rPr>
              <a:t>Even with hyperparameter running including: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alpha and solver for Ridge Regression (involving the use of </a:t>
            </a:r>
            <a:r>
              <a:rPr lang="en-GB" dirty="0" err="1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GridSearchCV</a:t>
            </a:r>
            <a:r>
              <a:rPr lang="en-GB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), 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the use of an adjusted alpha for Lasso Regression (found from cross-validation on the training data), and 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 full parameter grid for the Random Forest Regressor (using </a:t>
            </a:r>
            <a:r>
              <a:rPr lang="en-GB" dirty="0" err="1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GridSearchCV</a:t>
            </a:r>
            <a:r>
              <a:rPr lang="en-GB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again).</a:t>
            </a:r>
          </a:p>
        </p:txBody>
      </p:sp>
    </p:spTree>
    <p:extLst>
      <p:ext uri="{BB962C8B-B14F-4D97-AF65-F5344CB8AC3E}">
        <p14:creationId xmlns:p14="http://schemas.microsoft.com/office/powerpoint/2010/main" val="2864762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300</TotalTime>
  <Words>590</Words>
  <Application>Microsoft Office PowerPoint</Application>
  <PresentationFormat>Widescreen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Tw Cen MT</vt:lpstr>
      <vt:lpstr>Circuit</vt:lpstr>
      <vt:lpstr>Predicting the Market Value of Individual Cricketers in the Indian Premier League</vt:lpstr>
      <vt:lpstr>The PRoblem</vt:lpstr>
      <vt:lpstr>The data</vt:lpstr>
      <vt:lpstr>Exploratory analysis (1)</vt:lpstr>
      <vt:lpstr>Exploratory analysis (2)</vt:lpstr>
      <vt:lpstr>Exploratory analysis (3)</vt:lpstr>
      <vt:lpstr>Pre-Processing</vt:lpstr>
      <vt:lpstr>Model selection </vt:lpstr>
      <vt:lpstr>Results</vt:lpstr>
      <vt:lpstr>Conclusions and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Jonathan Pearce</dc:creator>
  <cp:lastModifiedBy>Jonathan Pearce</cp:lastModifiedBy>
  <cp:revision>1</cp:revision>
  <dcterms:created xsi:type="dcterms:W3CDTF">2023-04-27T10:20:03Z</dcterms:created>
  <dcterms:modified xsi:type="dcterms:W3CDTF">2023-04-27T15:20:10Z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