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8" r:id="rId2"/>
    <p:sldId id="329" r:id="rId3"/>
    <p:sldId id="339" r:id="rId4"/>
    <p:sldId id="340" r:id="rId5"/>
    <p:sldId id="342" r:id="rId6"/>
    <p:sldId id="341" r:id="rId7"/>
    <p:sldId id="343" r:id="rId8"/>
    <p:sldId id="344" r:id="rId9"/>
  </p:sldIdLst>
  <p:sldSz cx="12188825" cy="6858000"/>
  <p:notesSz cx="6858000" cy="9144000"/>
  <p:custDataLst>
    <p:tags r:id="rId12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6F07"/>
    <a:srgbClr val="828282"/>
    <a:srgbClr val="6E90FE"/>
    <a:srgbClr val="8086FC"/>
    <a:srgbClr val="6D6DFB"/>
    <a:srgbClr val="4E78F0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4D27F-FB9A-4864-A0AE-0A8AF0378D4D}" v="13" dt="2023-04-21T14:42:48.073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792" y="11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Pearce" userId="22666beef4f99752" providerId="LiveId" clId="{1A14D27F-FB9A-4864-A0AE-0A8AF0378D4D}"/>
    <pc:docChg chg="undo custSel addSld delSld modSld sldOrd">
      <pc:chgData name="Jonathan Pearce" userId="22666beef4f99752" providerId="LiveId" clId="{1A14D27F-FB9A-4864-A0AE-0A8AF0378D4D}" dt="2023-04-21T14:52:17.898" v="3029" actId="47"/>
      <pc:docMkLst>
        <pc:docMk/>
      </pc:docMkLst>
      <pc:sldChg chg="modSp mod">
        <pc:chgData name="Jonathan Pearce" userId="22666beef4f99752" providerId="LiveId" clId="{1A14D27F-FB9A-4864-A0AE-0A8AF0378D4D}" dt="2023-04-21T14:12:38.665" v="90" actId="20577"/>
        <pc:sldMkLst>
          <pc:docMk/>
          <pc:sldMk cId="2320115561" sldId="318"/>
        </pc:sldMkLst>
        <pc:spChg chg="mod">
          <ac:chgData name="Jonathan Pearce" userId="22666beef4f99752" providerId="LiveId" clId="{1A14D27F-FB9A-4864-A0AE-0A8AF0378D4D}" dt="2023-04-21T14:12:22.633" v="41" actId="20577"/>
          <ac:spMkLst>
            <pc:docMk/>
            <pc:sldMk cId="2320115561" sldId="318"/>
            <ac:spMk id="2" creationId="{00000000-0000-0000-0000-000000000000}"/>
          </ac:spMkLst>
        </pc:spChg>
        <pc:spChg chg="mod">
          <ac:chgData name="Jonathan Pearce" userId="22666beef4f99752" providerId="LiveId" clId="{1A14D27F-FB9A-4864-A0AE-0A8AF0378D4D}" dt="2023-04-21T14:12:38.665" v="90" actId="20577"/>
          <ac:spMkLst>
            <pc:docMk/>
            <pc:sldMk cId="2320115561" sldId="318"/>
            <ac:spMk id="3" creationId="{00000000-0000-0000-0000-000000000000}"/>
          </ac:spMkLst>
        </pc:spChg>
      </pc:sldChg>
      <pc:sldChg chg="modSp mod">
        <pc:chgData name="Jonathan Pearce" userId="22666beef4f99752" providerId="LiveId" clId="{1A14D27F-FB9A-4864-A0AE-0A8AF0378D4D}" dt="2023-04-21T14:18:53.024" v="528" actId="20577"/>
        <pc:sldMkLst>
          <pc:docMk/>
          <pc:sldMk cId="2717604774" sldId="329"/>
        </pc:sldMkLst>
        <pc:spChg chg="mod">
          <ac:chgData name="Jonathan Pearce" userId="22666beef4f99752" providerId="LiveId" clId="{1A14D27F-FB9A-4864-A0AE-0A8AF0378D4D}" dt="2023-04-21T14:16:54.531" v="168" actId="20577"/>
          <ac:spMkLst>
            <pc:docMk/>
            <pc:sldMk cId="2717604774" sldId="329"/>
            <ac:spMk id="13" creationId="{00000000-0000-0000-0000-000000000000}"/>
          </ac:spMkLst>
        </pc:spChg>
        <pc:spChg chg="mod">
          <ac:chgData name="Jonathan Pearce" userId="22666beef4f99752" providerId="LiveId" clId="{1A14D27F-FB9A-4864-A0AE-0A8AF0378D4D}" dt="2023-04-21T14:18:53.024" v="528" actId="20577"/>
          <ac:spMkLst>
            <pc:docMk/>
            <pc:sldMk cId="2717604774" sldId="329"/>
            <ac:spMk id="14" creationId="{00000000-0000-0000-0000-000000000000}"/>
          </ac:spMkLst>
        </pc:spChg>
      </pc:sldChg>
      <pc:sldChg chg="del ord">
        <pc:chgData name="Jonathan Pearce" userId="22666beef4f99752" providerId="LiveId" clId="{1A14D27F-FB9A-4864-A0AE-0A8AF0378D4D}" dt="2023-04-21T14:52:01.503" v="3021" actId="47"/>
        <pc:sldMkLst>
          <pc:docMk/>
          <pc:sldMk cId="2193902762" sldId="330"/>
        </pc:sldMkLst>
      </pc:sldChg>
      <pc:sldChg chg="del">
        <pc:chgData name="Jonathan Pearce" userId="22666beef4f99752" providerId="LiveId" clId="{1A14D27F-FB9A-4864-A0AE-0A8AF0378D4D}" dt="2023-04-21T14:52:05.776" v="3022" actId="47"/>
        <pc:sldMkLst>
          <pc:docMk/>
          <pc:sldMk cId="1447595293" sldId="331"/>
        </pc:sldMkLst>
      </pc:sldChg>
      <pc:sldChg chg="del">
        <pc:chgData name="Jonathan Pearce" userId="22666beef4f99752" providerId="LiveId" clId="{1A14D27F-FB9A-4864-A0AE-0A8AF0378D4D}" dt="2023-04-21T14:52:07.900" v="3023" actId="47"/>
        <pc:sldMkLst>
          <pc:docMk/>
          <pc:sldMk cId="3998328905" sldId="332"/>
        </pc:sldMkLst>
      </pc:sldChg>
      <pc:sldChg chg="del">
        <pc:chgData name="Jonathan Pearce" userId="22666beef4f99752" providerId="LiveId" clId="{1A14D27F-FB9A-4864-A0AE-0A8AF0378D4D}" dt="2023-04-21T14:52:09.337" v="3024" actId="47"/>
        <pc:sldMkLst>
          <pc:docMk/>
          <pc:sldMk cId="3444006904" sldId="333"/>
        </pc:sldMkLst>
      </pc:sldChg>
      <pc:sldChg chg="addSp delSp modSp del mod">
        <pc:chgData name="Jonathan Pearce" userId="22666beef4f99752" providerId="LiveId" clId="{1A14D27F-FB9A-4864-A0AE-0A8AF0378D4D}" dt="2023-04-21T14:52:13.169" v="3025" actId="47"/>
        <pc:sldMkLst>
          <pc:docMk/>
          <pc:sldMk cId="3817187371" sldId="334"/>
        </pc:sldMkLst>
        <pc:spChg chg="del">
          <ac:chgData name="Jonathan Pearce" userId="22666beef4f99752" providerId="LiveId" clId="{1A14D27F-FB9A-4864-A0AE-0A8AF0378D4D}" dt="2023-04-21T14:10:26.236" v="0"/>
          <ac:spMkLst>
            <pc:docMk/>
            <pc:sldMk cId="3817187371" sldId="334"/>
            <ac:spMk id="8" creationId="{00000000-0000-0000-0000-000000000000}"/>
          </ac:spMkLst>
        </pc:spChg>
        <pc:picChg chg="add mod">
          <ac:chgData name="Jonathan Pearce" userId="22666beef4f99752" providerId="LiveId" clId="{1A14D27F-FB9A-4864-A0AE-0A8AF0378D4D}" dt="2023-04-21T14:10:28.141" v="2" actId="962"/>
          <ac:picMkLst>
            <pc:docMk/>
            <pc:sldMk cId="3817187371" sldId="334"/>
            <ac:picMk id="4" creationId="{4EC3273E-3A5C-A22A-A6FF-46E969FEBDD1}"/>
          </ac:picMkLst>
        </pc:picChg>
      </pc:sldChg>
      <pc:sldChg chg="del">
        <pc:chgData name="Jonathan Pearce" userId="22666beef4f99752" providerId="LiveId" clId="{1A14D27F-FB9A-4864-A0AE-0A8AF0378D4D}" dt="2023-04-21T14:52:14.800" v="3026" actId="47"/>
        <pc:sldMkLst>
          <pc:docMk/>
          <pc:sldMk cId="102866038" sldId="335"/>
        </pc:sldMkLst>
      </pc:sldChg>
      <pc:sldChg chg="del">
        <pc:chgData name="Jonathan Pearce" userId="22666beef4f99752" providerId="LiveId" clId="{1A14D27F-FB9A-4864-A0AE-0A8AF0378D4D}" dt="2023-04-21T14:52:15.828" v="3027" actId="47"/>
        <pc:sldMkLst>
          <pc:docMk/>
          <pc:sldMk cId="3216253470" sldId="336"/>
        </pc:sldMkLst>
      </pc:sldChg>
      <pc:sldChg chg="del">
        <pc:chgData name="Jonathan Pearce" userId="22666beef4f99752" providerId="LiveId" clId="{1A14D27F-FB9A-4864-A0AE-0A8AF0378D4D}" dt="2023-04-21T14:52:16.914" v="3028" actId="47"/>
        <pc:sldMkLst>
          <pc:docMk/>
          <pc:sldMk cId="2551545397" sldId="337"/>
        </pc:sldMkLst>
      </pc:sldChg>
      <pc:sldChg chg="del">
        <pc:chgData name="Jonathan Pearce" userId="22666beef4f99752" providerId="LiveId" clId="{1A14D27F-FB9A-4864-A0AE-0A8AF0378D4D}" dt="2023-04-21T14:52:17.898" v="3029" actId="47"/>
        <pc:sldMkLst>
          <pc:docMk/>
          <pc:sldMk cId="577046454" sldId="338"/>
        </pc:sldMkLst>
      </pc:sldChg>
      <pc:sldChg chg="modSp new mod">
        <pc:chgData name="Jonathan Pearce" userId="22666beef4f99752" providerId="LiveId" clId="{1A14D27F-FB9A-4864-A0AE-0A8AF0378D4D}" dt="2023-04-21T14:22:40.135" v="1019" actId="20577"/>
        <pc:sldMkLst>
          <pc:docMk/>
          <pc:sldMk cId="1374319403" sldId="339"/>
        </pc:sldMkLst>
        <pc:spChg chg="mod">
          <ac:chgData name="Jonathan Pearce" userId="22666beef4f99752" providerId="LiveId" clId="{1A14D27F-FB9A-4864-A0AE-0A8AF0378D4D}" dt="2023-04-21T14:19:27.569" v="543" actId="20577"/>
          <ac:spMkLst>
            <pc:docMk/>
            <pc:sldMk cId="1374319403" sldId="339"/>
            <ac:spMk id="2" creationId="{2DA14D87-A1A7-7E48-B159-F7847DE626EE}"/>
          </ac:spMkLst>
        </pc:spChg>
        <pc:spChg chg="mod">
          <ac:chgData name="Jonathan Pearce" userId="22666beef4f99752" providerId="LiveId" clId="{1A14D27F-FB9A-4864-A0AE-0A8AF0378D4D}" dt="2023-04-21T14:22:40.135" v="1019" actId="20577"/>
          <ac:spMkLst>
            <pc:docMk/>
            <pc:sldMk cId="1374319403" sldId="339"/>
            <ac:spMk id="3" creationId="{3344D26E-593A-0B87-80F1-4B0D0FF477B5}"/>
          </ac:spMkLst>
        </pc:spChg>
      </pc:sldChg>
      <pc:sldChg chg="addSp delSp modSp new mod">
        <pc:chgData name="Jonathan Pearce" userId="22666beef4f99752" providerId="LiveId" clId="{1A14D27F-FB9A-4864-A0AE-0A8AF0378D4D}" dt="2023-04-21T14:31:52.438" v="1545" actId="1076"/>
        <pc:sldMkLst>
          <pc:docMk/>
          <pc:sldMk cId="1669025503" sldId="340"/>
        </pc:sldMkLst>
        <pc:spChg chg="mod">
          <ac:chgData name="Jonathan Pearce" userId="22666beef4f99752" providerId="LiveId" clId="{1A14D27F-FB9A-4864-A0AE-0A8AF0378D4D}" dt="2023-04-21T14:25:15.706" v="1073" actId="20577"/>
          <ac:spMkLst>
            <pc:docMk/>
            <pc:sldMk cId="1669025503" sldId="340"/>
            <ac:spMk id="2" creationId="{69AF958C-C43F-5D9D-8391-99F50445E473}"/>
          </ac:spMkLst>
        </pc:spChg>
        <pc:spChg chg="del">
          <ac:chgData name="Jonathan Pearce" userId="22666beef4f99752" providerId="LiveId" clId="{1A14D27F-FB9A-4864-A0AE-0A8AF0378D4D}" dt="2023-04-21T14:23:15.936" v="1021" actId="931"/>
          <ac:spMkLst>
            <pc:docMk/>
            <pc:sldMk cId="1669025503" sldId="340"/>
            <ac:spMk id="3" creationId="{70BE36AB-AB7D-0E83-839E-A502ABB37CC2}"/>
          </ac:spMkLst>
        </pc:spChg>
        <pc:spChg chg="add del mod">
          <ac:chgData name="Jonathan Pearce" userId="22666beef4f99752" providerId="LiveId" clId="{1A14D27F-FB9A-4864-A0AE-0A8AF0378D4D}" dt="2023-04-21T14:25:48.505" v="1078"/>
          <ac:spMkLst>
            <pc:docMk/>
            <pc:sldMk cId="1669025503" sldId="340"/>
            <ac:spMk id="6" creationId="{E55D212B-7B8F-5A66-089E-90BFAD0433A5}"/>
          </ac:spMkLst>
        </pc:spChg>
        <pc:spChg chg="add del mod">
          <ac:chgData name="Jonathan Pearce" userId="22666beef4f99752" providerId="LiveId" clId="{1A14D27F-FB9A-4864-A0AE-0A8AF0378D4D}" dt="2023-04-21T14:25:48.508" v="1080"/>
          <ac:spMkLst>
            <pc:docMk/>
            <pc:sldMk cId="1669025503" sldId="340"/>
            <ac:spMk id="7" creationId="{639913A9-CEB5-3C33-1ADC-7897BD95E1E6}"/>
          </ac:spMkLst>
        </pc:spChg>
        <pc:spChg chg="add mod">
          <ac:chgData name="Jonathan Pearce" userId="22666beef4f99752" providerId="LiveId" clId="{1A14D27F-FB9A-4864-A0AE-0A8AF0378D4D}" dt="2023-04-21T14:31:52.438" v="1545" actId="1076"/>
          <ac:spMkLst>
            <pc:docMk/>
            <pc:sldMk cId="1669025503" sldId="340"/>
            <ac:spMk id="8" creationId="{EC450686-E3F4-710D-5EB4-392E921074B4}"/>
          </ac:spMkLst>
        </pc:spChg>
        <pc:picChg chg="add mod">
          <ac:chgData name="Jonathan Pearce" userId="22666beef4f99752" providerId="LiveId" clId="{1A14D27F-FB9A-4864-A0AE-0A8AF0378D4D}" dt="2023-04-21T14:25:28.015" v="1074" actId="1076"/>
          <ac:picMkLst>
            <pc:docMk/>
            <pc:sldMk cId="1669025503" sldId="340"/>
            <ac:picMk id="5" creationId="{C7C3C397-C907-B550-B0F9-314823B26D6B}"/>
          </ac:picMkLst>
        </pc:picChg>
      </pc:sldChg>
      <pc:sldChg chg="addSp delSp modSp new mod">
        <pc:chgData name="Jonathan Pearce" userId="22666beef4f99752" providerId="LiveId" clId="{1A14D27F-FB9A-4864-A0AE-0A8AF0378D4D}" dt="2023-04-21T14:40:13.192" v="1997" actId="20577"/>
        <pc:sldMkLst>
          <pc:docMk/>
          <pc:sldMk cId="644954534" sldId="341"/>
        </pc:sldMkLst>
        <pc:spChg chg="mod">
          <ac:chgData name="Jonathan Pearce" userId="22666beef4f99752" providerId="LiveId" clId="{1A14D27F-FB9A-4864-A0AE-0A8AF0378D4D}" dt="2023-04-21T14:40:13.192" v="1997" actId="20577"/>
          <ac:spMkLst>
            <pc:docMk/>
            <pc:sldMk cId="644954534" sldId="341"/>
            <ac:spMk id="2" creationId="{013D4730-085E-DB30-FFC1-9AE59922E07A}"/>
          </ac:spMkLst>
        </pc:spChg>
        <pc:spChg chg="del">
          <ac:chgData name="Jonathan Pearce" userId="22666beef4f99752" providerId="LiveId" clId="{1A14D27F-FB9A-4864-A0AE-0A8AF0378D4D}" dt="2023-04-21T14:38:37.205" v="1891" actId="931"/>
          <ac:spMkLst>
            <pc:docMk/>
            <pc:sldMk cId="644954534" sldId="341"/>
            <ac:spMk id="3" creationId="{511ABA3F-0EE0-EEE2-4FAC-B69C94A418E2}"/>
          </ac:spMkLst>
        </pc:spChg>
        <pc:picChg chg="add mod">
          <ac:chgData name="Jonathan Pearce" userId="22666beef4f99752" providerId="LiveId" clId="{1A14D27F-FB9A-4864-A0AE-0A8AF0378D4D}" dt="2023-04-21T14:38:50.553" v="1902" actId="14100"/>
          <ac:picMkLst>
            <pc:docMk/>
            <pc:sldMk cId="644954534" sldId="341"/>
            <ac:picMk id="5" creationId="{AD514309-7E13-4B07-8A56-276C2672CD86}"/>
          </ac:picMkLst>
        </pc:picChg>
      </pc:sldChg>
      <pc:sldChg chg="addSp delSp modSp new mod">
        <pc:chgData name="Jonathan Pearce" userId="22666beef4f99752" providerId="LiveId" clId="{1A14D27F-FB9A-4864-A0AE-0A8AF0378D4D}" dt="2023-04-21T14:37:31.261" v="1890" actId="12"/>
        <pc:sldMkLst>
          <pc:docMk/>
          <pc:sldMk cId="2598937713" sldId="342"/>
        </pc:sldMkLst>
        <pc:spChg chg="mod">
          <ac:chgData name="Jonathan Pearce" userId="22666beef4f99752" providerId="LiveId" clId="{1A14D27F-FB9A-4864-A0AE-0A8AF0378D4D}" dt="2023-04-21T14:33:37.168" v="1608"/>
          <ac:spMkLst>
            <pc:docMk/>
            <pc:sldMk cId="2598937713" sldId="342"/>
            <ac:spMk id="2" creationId="{A937A03E-2B20-B59B-8009-84EBB9651F97}"/>
          </ac:spMkLst>
        </pc:spChg>
        <pc:spChg chg="mod">
          <ac:chgData name="Jonathan Pearce" userId="22666beef4f99752" providerId="LiveId" clId="{1A14D27F-FB9A-4864-A0AE-0A8AF0378D4D}" dt="2023-04-21T14:37:31.261" v="1890" actId="12"/>
          <ac:spMkLst>
            <pc:docMk/>
            <pc:sldMk cId="2598937713" sldId="342"/>
            <ac:spMk id="3" creationId="{CCA88FEC-F92F-4CDB-B637-344055695B87}"/>
          </ac:spMkLst>
        </pc:spChg>
        <pc:spChg chg="del">
          <ac:chgData name="Jonathan Pearce" userId="22666beef4f99752" providerId="LiveId" clId="{1A14D27F-FB9A-4864-A0AE-0A8AF0378D4D}" dt="2023-04-21T14:33:54.184" v="1609"/>
          <ac:spMkLst>
            <pc:docMk/>
            <pc:sldMk cId="2598937713" sldId="342"/>
            <ac:spMk id="4" creationId="{B36D12D3-10D9-2357-A108-95A986530D33}"/>
          </ac:spMkLst>
        </pc:spChg>
        <pc:spChg chg="mod">
          <ac:chgData name="Jonathan Pearce" userId="22666beef4f99752" providerId="LiveId" clId="{1A14D27F-FB9A-4864-A0AE-0A8AF0378D4D}" dt="2023-04-21T14:37:25.640" v="1888" actId="12"/>
          <ac:spMkLst>
            <pc:docMk/>
            <pc:sldMk cId="2598937713" sldId="342"/>
            <ac:spMk id="5" creationId="{38BE82AC-CFFE-3925-A4FD-9268EA451BF1}"/>
          </ac:spMkLst>
        </pc:spChg>
        <pc:spChg chg="del">
          <ac:chgData name="Jonathan Pearce" userId="22666beef4f99752" providerId="LiveId" clId="{1A14D27F-FB9A-4864-A0AE-0A8AF0378D4D}" dt="2023-04-21T14:34:03.134" v="1612" actId="931"/>
          <ac:spMkLst>
            <pc:docMk/>
            <pc:sldMk cId="2598937713" sldId="342"/>
            <ac:spMk id="6" creationId="{D7471224-1D03-7634-26CC-6E14F0536A95}"/>
          </ac:spMkLst>
        </pc:spChg>
        <pc:picChg chg="add mod">
          <ac:chgData name="Jonathan Pearce" userId="22666beef4f99752" providerId="LiveId" clId="{1A14D27F-FB9A-4864-A0AE-0A8AF0378D4D}" dt="2023-04-21T14:34:38.061" v="1626" actId="1076"/>
          <ac:picMkLst>
            <pc:docMk/>
            <pc:sldMk cId="2598937713" sldId="342"/>
            <ac:picMk id="8" creationId="{7BDFEC9D-CAE4-D7F6-8FC7-BEBE144EE51C}"/>
          </ac:picMkLst>
        </pc:picChg>
        <pc:picChg chg="add mod">
          <ac:chgData name="Jonathan Pearce" userId="22666beef4f99752" providerId="LiveId" clId="{1A14D27F-FB9A-4864-A0AE-0A8AF0378D4D}" dt="2023-04-21T14:34:45.913" v="1630" actId="14100"/>
          <ac:picMkLst>
            <pc:docMk/>
            <pc:sldMk cId="2598937713" sldId="342"/>
            <ac:picMk id="10" creationId="{4228482E-2AAC-14A3-4BB7-DB6E8F112495}"/>
          </ac:picMkLst>
        </pc:picChg>
      </pc:sldChg>
      <pc:sldChg chg="addSp delSp modSp new del mod">
        <pc:chgData name="Jonathan Pearce" userId="22666beef4f99752" providerId="LiveId" clId="{1A14D27F-FB9A-4864-A0AE-0A8AF0378D4D}" dt="2023-04-21T14:39:58.101" v="1985" actId="680"/>
        <pc:sldMkLst>
          <pc:docMk/>
          <pc:sldMk cId="2370475302" sldId="343"/>
        </pc:sldMkLst>
        <pc:spChg chg="add del">
          <ac:chgData name="Jonathan Pearce" userId="22666beef4f99752" providerId="LiveId" clId="{1A14D27F-FB9A-4864-A0AE-0A8AF0378D4D}" dt="2023-04-21T14:39:57.750" v="1984" actId="931"/>
          <ac:spMkLst>
            <pc:docMk/>
            <pc:sldMk cId="2370475302" sldId="343"/>
            <ac:spMk id="3" creationId="{DFF133F2-0506-7634-CE21-00B3DBC82087}"/>
          </ac:spMkLst>
        </pc:spChg>
        <pc:picChg chg="add del mod">
          <ac:chgData name="Jonathan Pearce" userId="22666beef4f99752" providerId="LiveId" clId="{1A14D27F-FB9A-4864-A0AE-0A8AF0378D4D}" dt="2023-04-21T14:39:57.750" v="1984" actId="931"/>
          <ac:picMkLst>
            <pc:docMk/>
            <pc:sldMk cId="2370475302" sldId="343"/>
            <ac:picMk id="6" creationId="{F2363929-F637-EDF0-3FC9-7736BEDD5A99}"/>
          </ac:picMkLst>
        </pc:picChg>
      </pc:sldChg>
      <pc:sldChg chg="addSp delSp modSp new mod">
        <pc:chgData name="Jonathan Pearce" userId="22666beef4f99752" providerId="LiveId" clId="{1A14D27F-FB9A-4864-A0AE-0A8AF0378D4D}" dt="2023-04-21T14:41:52.409" v="2128" actId="20577"/>
        <pc:sldMkLst>
          <pc:docMk/>
          <pc:sldMk cId="3363800023" sldId="343"/>
        </pc:sldMkLst>
        <pc:spChg chg="mod">
          <ac:chgData name="Jonathan Pearce" userId="22666beef4f99752" providerId="LiveId" clId="{1A14D27F-FB9A-4864-A0AE-0A8AF0378D4D}" dt="2023-04-21T14:41:52.409" v="2128" actId="20577"/>
          <ac:spMkLst>
            <pc:docMk/>
            <pc:sldMk cId="3363800023" sldId="343"/>
            <ac:spMk id="2" creationId="{A184EB39-3E97-2C55-1855-E266BA6C7FD0}"/>
          </ac:spMkLst>
        </pc:spChg>
        <pc:spChg chg="del">
          <ac:chgData name="Jonathan Pearce" userId="22666beef4f99752" providerId="LiveId" clId="{1A14D27F-FB9A-4864-A0AE-0A8AF0378D4D}" dt="2023-04-21T14:40:41.407" v="1999" actId="931"/>
          <ac:spMkLst>
            <pc:docMk/>
            <pc:sldMk cId="3363800023" sldId="343"/>
            <ac:spMk id="3" creationId="{2E5EBD18-6C5E-8169-C90E-D6F9BECDC45A}"/>
          </ac:spMkLst>
        </pc:spChg>
        <pc:picChg chg="add mod">
          <ac:chgData name="Jonathan Pearce" userId="22666beef4f99752" providerId="LiveId" clId="{1A14D27F-FB9A-4864-A0AE-0A8AF0378D4D}" dt="2023-04-21T14:41:14.028" v="2007" actId="14100"/>
          <ac:picMkLst>
            <pc:docMk/>
            <pc:sldMk cId="3363800023" sldId="343"/>
            <ac:picMk id="5" creationId="{9C88B888-BA2C-FE98-B4B0-C28EFAA9E916}"/>
          </ac:picMkLst>
        </pc:picChg>
      </pc:sldChg>
      <pc:sldChg chg="addSp delSp modSp new mod">
        <pc:chgData name="Jonathan Pearce" userId="22666beef4f99752" providerId="LiveId" clId="{1A14D27F-FB9A-4864-A0AE-0A8AF0378D4D}" dt="2023-04-21T14:51:24.638" v="3020" actId="20577"/>
        <pc:sldMkLst>
          <pc:docMk/>
          <pc:sldMk cId="2277044647" sldId="344"/>
        </pc:sldMkLst>
        <pc:spChg chg="mod">
          <ac:chgData name="Jonathan Pearce" userId="22666beef4f99752" providerId="LiveId" clId="{1A14D27F-FB9A-4864-A0AE-0A8AF0378D4D}" dt="2023-04-21T14:42:08.673" v="2142" actId="20577"/>
          <ac:spMkLst>
            <pc:docMk/>
            <pc:sldMk cId="2277044647" sldId="344"/>
            <ac:spMk id="2" creationId="{7654F863-D29B-5D43-BE7C-701176582B5E}"/>
          </ac:spMkLst>
        </pc:spChg>
        <pc:spChg chg="del">
          <ac:chgData name="Jonathan Pearce" userId="22666beef4f99752" providerId="LiveId" clId="{1A14D27F-FB9A-4864-A0AE-0A8AF0378D4D}" dt="2023-04-21T14:42:21.209" v="2143" actId="931"/>
          <ac:spMkLst>
            <pc:docMk/>
            <pc:sldMk cId="2277044647" sldId="344"/>
            <ac:spMk id="3" creationId="{D83479E9-4C72-61FB-7B91-552B8911B457}"/>
          </ac:spMkLst>
        </pc:spChg>
        <pc:spChg chg="add mod">
          <ac:chgData name="Jonathan Pearce" userId="22666beef4f99752" providerId="LiveId" clId="{1A14D27F-FB9A-4864-A0AE-0A8AF0378D4D}" dt="2023-04-21T14:51:24.638" v="3020" actId="20577"/>
          <ac:spMkLst>
            <pc:docMk/>
            <pc:sldMk cId="2277044647" sldId="344"/>
            <ac:spMk id="6" creationId="{5D9935F0-136D-ECC6-5454-E6CFB36430E0}"/>
          </ac:spMkLst>
        </pc:spChg>
        <pc:picChg chg="add mod">
          <ac:chgData name="Jonathan Pearce" userId="22666beef4f99752" providerId="LiveId" clId="{1A14D27F-FB9A-4864-A0AE-0A8AF0378D4D}" dt="2023-04-21T14:46:01.769" v="2528" actId="1076"/>
          <ac:picMkLst>
            <pc:docMk/>
            <pc:sldMk cId="2277044647" sldId="344"/>
            <ac:picMk id="5" creationId="{67073DC8-3D48-A619-3ECF-6D12FEB176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608FDE-3583-4FA7-B945-363B4C054EA0}" type="datetime1">
              <a:rPr lang="en-GB" smtClean="0"/>
              <a:t>21/04/2023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33BDC1-4229-4113-94F2-5963FFA755BD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39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 dirty="0"/>
              <a:t>Edit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A5917-1EAE-4FB7-B41B-5845D675B62F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53073F-16C3-4BA9-BA42-449EABFDA240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3BA9A3-713C-40C7-AAF6-4E91831C9DFE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58AD4-25BB-47E2-8E61-453C8F3DF2D8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4728B-4389-4C0D-A4AA-67980CE66A15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139672-FE54-48A1-AAD3-9B5D5E56C2C2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F198C-9623-4BDF-8475-0D90DC9F422A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9FE9E6-0FFB-49E0-B11F-DC1ABE11F7E1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B21927-C8DD-4995-8DD9-D896F07C764F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844A121-BE7A-4F98-A156-68B8EDAD6987}" type="datetime1">
              <a:rPr lang="en-GB" noProof="0" smtClean="0"/>
              <a:t>21/04/2023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Trends in household expenditure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Lessons and opportunities from a crisis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Executive presentation – aims and objectives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Understand trends in household expenditure</a:t>
            </a:r>
          </a:p>
          <a:p>
            <a:pPr rtl="0"/>
            <a:r>
              <a:rPr lang="en-GB" dirty="0"/>
              <a:t>Identify opportunities and market sector for future growth</a:t>
            </a:r>
          </a:p>
          <a:p>
            <a:pPr rtl="0"/>
            <a:r>
              <a:rPr lang="en-GB" dirty="0"/>
              <a:t>Ensure sustainability through managing risk in different sectors</a:t>
            </a:r>
          </a:p>
          <a:p>
            <a:pPr rtl="0"/>
            <a:r>
              <a:rPr lang="en-GB" dirty="0"/>
              <a:t>Determining long-term and short-term priorities in changing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4D87-A1A7-7E48-B159-F7847DE6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26E-593A-0B87-80F1-4B0D0FF4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Reviewed annual household expenditure in the UK over the last 40 years</a:t>
            </a:r>
          </a:p>
          <a:p>
            <a:r>
              <a:rPr lang="en-GB" dirty="0"/>
              <a:t>Analysed overall trends and variations</a:t>
            </a:r>
          </a:p>
          <a:p>
            <a:r>
              <a:rPr lang="en-GB" dirty="0"/>
              <a:t>Deeper dive into pre-, during and post-pandemic period </a:t>
            </a:r>
          </a:p>
          <a:p>
            <a:r>
              <a:rPr lang="en-GB" dirty="0"/>
              <a:t>Linked with population and made per capita assessments to test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3743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958C-C43F-5D9D-8391-99F50445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annual household expenditure 1985 to 2022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7C3C397-C907-B550-B0F9-314823B2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83" y="1916832"/>
            <a:ext cx="10262857" cy="27428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50686-E3F4-710D-5EB4-392E921074B4}"/>
              </a:ext>
            </a:extLst>
          </p:cNvPr>
          <p:cNvSpPr txBox="1"/>
          <p:nvPr/>
        </p:nvSpPr>
        <p:spPr>
          <a:xfrm>
            <a:off x="1413892" y="4963032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Steady growth through 40-year period, with notable changes during periods of change or crisis,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1997-1998 – change from Conservative to Labour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2008-2010 – international banking crisis/change to Conservative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2019-2022 – Covid pandemic/Brexit</a:t>
            </a:r>
          </a:p>
        </p:txBody>
      </p:sp>
    </p:spTree>
    <p:extLst>
      <p:ext uri="{BB962C8B-B14F-4D97-AF65-F5344CB8AC3E}">
        <p14:creationId xmlns:p14="http://schemas.microsoft.com/office/powerpoint/2010/main" val="16690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A03E-2B20-B59B-8009-84EBB965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Change/crisis represents 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8FEC-F92F-4CDB-B637-34405569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670400"/>
            <a:ext cx="4800600" cy="838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Not all sectors respond in the same way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BDFEC9D-CAE4-D7F6-8FC7-BEBE144EE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1" y="2804763"/>
            <a:ext cx="4890601" cy="280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E82AC-CFFE-3925-A4FD-9268EA451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Transport, recreation/culture, restaurants/hotels all hit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Household equipment, maintenance, food, alcohol fare better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4228482E-2AAC-14A3-4BB7-DB6E8F1124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3417001"/>
            <a:ext cx="6196201" cy="1656000"/>
          </a:xfrm>
        </p:spPr>
      </p:pic>
    </p:spTree>
    <p:extLst>
      <p:ext uri="{BB962C8B-B14F-4D97-AF65-F5344CB8AC3E}">
        <p14:creationId xmlns:p14="http://schemas.microsoft.com/office/powerpoint/2010/main" val="2598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730-085E-DB30-FFC1-9AE59922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 capital analysis gives more detail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D514309-7E13-4B07-8A56-276C2672C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62" y="1981199"/>
            <a:ext cx="6887500" cy="4500000"/>
          </a:xfrm>
        </p:spPr>
      </p:pic>
    </p:spTree>
    <p:extLst>
      <p:ext uri="{BB962C8B-B14F-4D97-AF65-F5344CB8AC3E}">
        <p14:creationId xmlns:p14="http://schemas.microsoft.com/office/powerpoint/2010/main" val="6449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EB39-3E97-2C55-1855-E266BA6C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Short-term and long-term opportunities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C88B888-BA2C-FE98-B4B0-C28EFAA9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83009"/>
            <a:ext cx="9829800" cy="2784207"/>
          </a:xfrm>
        </p:spPr>
      </p:pic>
    </p:spTree>
    <p:extLst>
      <p:ext uri="{BB962C8B-B14F-4D97-AF65-F5344CB8AC3E}">
        <p14:creationId xmlns:p14="http://schemas.microsoft.com/office/powerpoint/2010/main" val="33638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F863-D29B-5D43-BE7C-70117658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7073DC8-3D48-A619-3ECF-6D12FEB17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268760"/>
            <a:ext cx="4408000" cy="288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935F0-136D-ECC6-5454-E6CFB36430E0}"/>
              </a:ext>
            </a:extLst>
          </p:cNvPr>
          <p:cNvSpPr txBox="1"/>
          <p:nvPr/>
        </p:nvSpPr>
        <p:spPr>
          <a:xfrm>
            <a:off x="1522413" y="1652018"/>
            <a:ext cx="55446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Food is good for all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Alcohol helps in a crisis, but is a declining market in the longer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Clothing takes a hit, but weathers the storm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Transport goes downhill and never makes it back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Restaurants, hotels, hospitality had major problems, but is bigger than 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3600" dirty="0">
                <a:solidFill>
                  <a:srgbClr val="986F07"/>
                </a:solidFill>
                <a:latin typeface="+mj-lt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Diversify our food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out of alcohol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away from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Clothing is sustainable in the longer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 in restaurants for the longer term, but manage risk with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0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70_TF02895262.potx" id="{C643582A-9E43-4F22-9BB4-36181E8B556C}" vid="{162936DD-ED8F-4881-8EC2-15930A30FCF3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43</TotalTime>
  <Words>269</Words>
  <Application>Microsoft Office PowerPoint</Application>
  <PresentationFormat>Custom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Currency Symbols 16x9</vt:lpstr>
      <vt:lpstr>Trends in household expenditure</vt:lpstr>
      <vt:lpstr>Executive presentation – aims and objectives </vt:lpstr>
      <vt:lpstr>Our approach</vt:lpstr>
      <vt:lpstr>UK annual household expenditure 1985 to 2022</vt:lpstr>
      <vt:lpstr>Change/crisis represents opportunity</vt:lpstr>
      <vt:lpstr>Per capital analysis gives more detail </vt:lpstr>
      <vt:lpstr>Short-term and long-term opportunities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Jonathan Pearce</dc:creator>
  <cp:lastModifiedBy>Jonathan Pearce</cp:lastModifiedBy>
  <cp:revision>1</cp:revision>
  <dcterms:created xsi:type="dcterms:W3CDTF">2023-04-21T14:08:26Z</dcterms:created>
  <dcterms:modified xsi:type="dcterms:W3CDTF">2023-04-21T14:52:19Z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