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16"/>
  </p:notesMasterIdLst>
  <p:sldIdLst>
    <p:sldId id="257" r:id="rId2"/>
    <p:sldId id="269" r:id="rId3"/>
    <p:sldId id="272" r:id="rId4"/>
    <p:sldId id="274" r:id="rId5"/>
    <p:sldId id="286" r:id="rId6"/>
    <p:sldId id="288" r:id="rId7"/>
    <p:sldId id="270" r:id="rId8"/>
    <p:sldId id="287" r:id="rId9"/>
    <p:sldId id="289" r:id="rId10"/>
    <p:sldId id="275" r:id="rId11"/>
    <p:sldId id="281" r:id="rId12"/>
    <p:sldId id="282" r:id="rId13"/>
    <p:sldId id="283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8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1413B-A301-462C-B9C7-72595E55020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7EBE-F06F-440C-B27E-CD8E4341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56441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1676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8555" y="1627464"/>
            <a:ext cx="8625386" cy="1698668"/>
          </a:xfrm>
        </p:spPr>
        <p:txBody>
          <a:bodyPr anchor="b">
            <a:noAutofit/>
          </a:bodyPr>
          <a:lstStyle>
            <a:lvl1pPr>
              <a:defRPr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58555" y="3514725"/>
            <a:ext cx="8625386" cy="1736783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5100" indent="0">
              <a:buNone/>
              <a:defRPr/>
            </a:lvl5pPr>
          </a:lstStyle>
          <a:p>
            <a:pPr lvl="0"/>
            <a:r>
              <a:rPr lang="en-US" dirty="0" smtClean="0"/>
              <a:t>Click to edit Master subtitle styles</a:t>
            </a:r>
            <a:endParaRPr lang="en-US" dirty="0"/>
          </a:p>
        </p:txBody>
      </p:sp>
      <p:pic>
        <p:nvPicPr>
          <p:cNvPr id="6" name="Picture 2" descr="https://www.elearning.hs-weingarten.de/theme/image.php/hrw/theme/1382349589/header-logo-hr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t="10039" r="6190" b="8528"/>
          <a:stretch/>
        </p:blipFill>
        <p:spPr bwMode="auto">
          <a:xfrm>
            <a:off x="7257585" y="6019800"/>
            <a:ext cx="177165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59307" y="1325462"/>
            <a:ext cx="8625931" cy="5302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9307" y="1325461"/>
            <a:ext cx="4136524" cy="5310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64947" y="1325461"/>
            <a:ext cx="4119746" cy="5310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1325461"/>
            <a:ext cx="4572000" cy="5310231"/>
          </a:xfrm>
        </p:spPr>
        <p:txBody>
          <a:bodyPr lIns="72000" rIns="0">
            <a:normAutofit/>
          </a:bodyPr>
          <a:lstStyle>
            <a:lvl1pPr marL="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36575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04863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7315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0" y="1325461"/>
            <a:ext cx="4571999" cy="5310231"/>
          </a:xfrm>
        </p:spPr>
        <p:txBody>
          <a:bodyPr lIns="72000" rIns="0">
            <a:normAutofit/>
          </a:bodyPr>
          <a:lstStyle>
            <a:lvl1pPr marL="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36575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04863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7315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307" y="2248352"/>
            <a:ext cx="8625386" cy="2361297"/>
          </a:xfrm>
        </p:spPr>
        <p:txBody>
          <a:bodyPr>
            <a:noAutofit/>
          </a:bodyPr>
          <a:lstStyle>
            <a:lvl1pPr>
              <a:defRPr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3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07" y="289624"/>
            <a:ext cx="8625386" cy="720000"/>
          </a:xfrm>
          <a:prstGeom prst="rect">
            <a:avLst/>
          </a:prstGeom>
        </p:spPr>
        <p:txBody>
          <a:bodyPr vert="horz" lIns="91440" tIns="7200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07" y="1325462"/>
            <a:ext cx="8625386" cy="530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4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66" r:id="rId3"/>
    <p:sldLayoutId id="2147483669" r:id="rId4"/>
    <p:sldLayoutId id="2147483664" r:id="rId5"/>
    <p:sldLayoutId id="2147483668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603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150" indent="-352425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100" indent="-36195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463" indent="-3603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nity3d.com/learn/tutorial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nity3d.com/learn/tutorial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pFsdx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SySLwF" TargetMode="External"/><Relationship Id="rId4" Type="http://schemas.openxmlformats.org/officeDocument/2006/relationships/hyperlink" Target="https://goo.gl/PUvaA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Spieleentwicklung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Spiele</a:t>
            </a:r>
            <a:r>
              <a:rPr lang="en-US" dirty="0"/>
              <a:t> 3D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5018088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81" name="Rectangle 33"/>
          <p:cNvSpPr>
            <a:spLocks/>
          </p:cNvSpPr>
          <p:nvPr/>
        </p:nvSpPr>
        <p:spPr bwMode="auto">
          <a:xfrm>
            <a:off x="434975" y="1487488"/>
            <a:ext cx="82740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E4D1B2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E4D1B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4D1B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E4D1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4D1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D1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D1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D1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D1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de-DE" sz="4200" b="1" dirty="0">
              <a:solidFill>
                <a:srgbClr val="754C2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Time spent on project</a:t>
            </a:r>
          </a:p>
          <a:p>
            <a:r>
              <a:rPr lang="en-US" altLang="en-US" dirty="0" smtClean="0"/>
              <a:t>Active participation in coaching/working blocks</a:t>
            </a:r>
          </a:p>
          <a:p>
            <a:r>
              <a:rPr lang="en-US" altLang="en-US" dirty="0" smtClean="0"/>
              <a:t>Outcome </a:t>
            </a:r>
            <a:r>
              <a:rPr lang="en-US" altLang="en-US" dirty="0"/>
              <a:t>at </a:t>
            </a:r>
            <a:r>
              <a:rPr lang="en-US" altLang="en-US" dirty="0" smtClean="0"/>
              <a:t>play-testing</a:t>
            </a:r>
            <a:endParaRPr lang="en-US" alt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Grading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824" t="40664" r="59672" b="41981"/>
          <a:stretch/>
        </p:blipFill>
        <p:spPr>
          <a:xfrm>
            <a:off x="1929419" y="4528458"/>
            <a:ext cx="5285162" cy="17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Dominant game engine (45%)</a:t>
            </a:r>
          </a:p>
          <a:p>
            <a:r>
              <a:rPr lang="de-DE" dirty="0" smtClean="0"/>
              <a:t>Can do much </a:t>
            </a:r>
            <a:r>
              <a:rPr lang="de-DE" dirty="0"/>
              <a:t>w</a:t>
            </a:r>
            <a:r>
              <a:rPr lang="de-DE" dirty="0" smtClean="0"/>
              <a:t>ithout extensive programming</a:t>
            </a:r>
          </a:p>
          <a:p>
            <a:r>
              <a:rPr lang="de-DE" dirty="0" smtClean="0"/>
              <a:t>Many resources online – look them up!</a:t>
            </a:r>
          </a:p>
          <a:p>
            <a:r>
              <a:rPr lang="de-DE" dirty="0" smtClean="0"/>
              <a:t>Tutors will give case study talks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Unity 3D game </a:t>
            </a:r>
            <a:r>
              <a:rPr lang="en-US" altLang="en-US" dirty="0" smtClean="0"/>
              <a:t>engine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Unity 3D </a:t>
            </a:r>
            <a:r>
              <a:rPr lang="de-DE" dirty="0" smtClean="0">
                <a:hlinkClick r:id="rId2"/>
              </a:rPr>
              <a:t>unity3d.com/learn/tutorials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42" t="15926" r="16041" b="28148"/>
          <a:stretch/>
        </p:blipFill>
        <p:spPr>
          <a:xfrm>
            <a:off x="259307" y="1661432"/>
            <a:ext cx="8626476" cy="43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Unity 3D </a:t>
            </a:r>
            <a:r>
              <a:rPr lang="de-DE" dirty="0" smtClean="0">
                <a:hlinkClick r:id="rId2"/>
              </a:rPr>
              <a:t>unity3d.com/learn/tutorials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873" t="33175" r="16905" b="22099"/>
          <a:stretch/>
        </p:blipFill>
        <p:spPr>
          <a:xfrm>
            <a:off x="259307" y="2124248"/>
            <a:ext cx="8625386" cy="3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Github (</a:t>
            </a:r>
            <a:r>
              <a:rPr lang="de-DE" dirty="0" smtClean="0">
                <a:hlinkClick r:id="rId3"/>
              </a:rPr>
              <a:t>goo.gl/pFsdx2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/>
              <a:t>Slides</a:t>
            </a:r>
          </a:p>
          <a:p>
            <a:pPr lvl="1"/>
            <a:r>
              <a:rPr lang="de-DE" dirty="0" smtClean="0"/>
              <a:t>Tutorials</a:t>
            </a:r>
          </a:p>
          <a:p>
            <a:r>
              <a:rPr lang="de-DE" dirty="0" smtClean="0">
                <a:hlinkClick r:id="rId4"/>
              </a:rPr>
              <a:t>goo.gl/PUvaAG</a:t>
            </a:r>
            <a:endParaRPr lang="de-DE" dirty="0" smtClean="0"/>
          </a:p>
          <a:p>
            <a:pPr lvl="1"/>
            <a:r>
              <a:rPr lang="de-DE" altLang="de-DE" dirty="0" smtClean="0"/>
              <a:t>Commented </a:t>
            </a:r>
            <a:r>
              <a:rPr lang="de-DE" altLang="de-DE" dirty="0"/>
              <a:t>links on games and computer </a:t>
            </a:r>
            <a:r>
              <a:rPr lang="de-DE" altLang="de-DE" dirty="0" smtClean="0"/>
              <a:t>graphics</a:t>
            </a:r>
            <a:endParaRPr lang="de-DE" dirty="0" smtClean="0"/>
          </a:p>
          <a:p>
            <a:r>
              <a:rPr lang="de-DE" dirty="0"/>
              <a:t>All Game Relevant </a:t>
            </a:r>
            <a:r>
              <a:rPr lang="de-DE" dirty="0" smtClean="0"/>
              <a:t>Events (and more)</a:t>
            </a:r>
          </a:p>
          <a:p>
            <a:pPr lvl="1"/>
            <a:r>
              <a:rPr lang="de-DE" dirty="0"/>
              <a:t>Google calendar </a:t>
            </a:r>
            <a:r>
              <a:rPr lang="de-DE" dirty="0" smtClean="0">
                <a:hlinkClick r:id="rId5"/>
              </a:rPr>
              <a:t>goo.gl/SySLwF</a:t>
            </a:r>
            <a:endParaRPr lang="de-DE" altLang="de-DE" dirty="0" smtClean="0"/>
          </a:p>
          <a:p>
            <a:r>
              <a:rPr lang="de-DE" altLang="de-DE" dirty="0" smtClean="0"/>
              <a:t>Moodle</a:t>
            </a:r>
          </a:p>
          <a:p>
            <a:pPr lvl="1"/>
            <a:r>
              <a:rPr lang="de-DE" dirty="0"/>
              <a:t>Deliverable/project upload</a:t>
            </a:r>
          </a:p>
          <a:p>
            <a:pPr lvl="1"/>
            <a:r>
              <a:rPr lang="de-DE" dirty="0"/>
              <a:t>Forums for questions</a:t>
            </a:r>
          </a:p>
          <a:p>
            <a:pPr lvl="1"/>
            <a:endParaRPr lang="en-US" altLang="de-DE" dirty="0" smtClean="0"/>
          </a:p>
          <a:p>
            <a:pPr lvl="2" eaLnBrk="1" hangingPunct="1"/>
            <a:endParaRPr lang="en-US" altLang="de-DE" sz="2000" dirty="0" smtClean="0"/>
          </a:p>
          <a:p>
            <a:pPr marL="900113" lvl="1" indent="-360363" eaLnBrk="1" hangingPunct="1"/>
            <a:endParaRPr lang="en-US" altLang="de-DE" sz="2400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0096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Implement a number of </a:t>
            </a:r>
            <a:r>
              <a:rPr lang="en-US" b="1" dirty="0" smtClean="0"/>
              <a:t>game prototypes</a:t>
            </a:r>
            <a:endParaRPr lang="en-US" dirty="0"/>
          </a:p>
          <a:p>
            <a:r>
              <a:rPr lang="en-US" dirty="0" smtClean="0"/>
              <a:t>Understand underlying concepts</a:t>
            </a:r>
          </a:p>
          <a:p>
            <a:pPr lvl="1"/>
            <a:r>
              <a:rPr lang="en-US" dirty="0" smtClean="0"/>
              <a:t>3d computer graphics (Rendering Pipeline, Cameras, …)</a:t>
            </a:r>
          </a:p>
          <a:p>
            <a:pPr lvl="1"/>
            <a:r>
              <a:rPr lang="en-US" dirty="0" smtClean="0"/>
              <a:t>Game mathematics, physics, mechanics</a:t>
            </a:r>
          </a:p>
          <a:p>
            <a:r>
              <a:rPr lang="en-US" dirty="0" smtClean="0"/>
              <a:t>Working with a game engine (Unity 3D)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lecture</a:t>
            </a:r>
            <a:endParaRPr lang="en-US" dirty="0"/>
          </a:p>
        </p:txBody>
      </p:sp>
      <p:pic>
        <p:nvPicPr>
          <p:cNvPr id="2052" name="Picture 4" descr="concept%20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95" y="4431322"/>
            <a:ext cx="2472518" cy="18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4431321"/>
            <a:ext cx="3329659" cy="18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LVA structure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294967295"/>
          </p:nvPr>
        </p:nvSpPr>
        <p:spPr>
          <a:xfrm>
            <a:off x="1698625" y="4365974"/>
            <a:ext cx="5746750" cy="19566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 … theory lecture</a:t>
            </a:r>
          </a:p>
          <a:p>
            <a:pPr marL="0" indent="0">
              <a:buNone/>
            </a:pPr>
            <a:r>
              <a:rPr lang="en-US" sz="2400" dirty="0" smtClean="0"/>
              <a:t>T </a:t>
            </a:r>
            <a:r>
              <a:rPr lang="en-US" sz="2400" dirty="0"/>
              <a:t>… </a:t>
            </a:r>
            <a:r>
              <a:rPr lang="en-US" sz="2400" dirty="0" smtClean="0"/>
              <a:t>tutorials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 … coaching/working (tutors/myself)</a:t>
            </a:r>
          </a:p>
          <a:p>
            <a:pPr marL="0" indent="0">
              <a:buNone/>
            </a:pPr>
            <a:r>
              <a:rPr lang="en-US" sz="2400" dirty="0" smtClean="0"/>
              <a:t>P … </a:t>
            </a:r>
            <a:r>
              <a:rPr lang="en-US" altLang="en-US" sz="2400" dirty="0" smtClean="0"/>
              <a:t>play testing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90497"/>
              </p:ext>
            </p:extLst>
          </p:nvPr>
        </p:nvGraphicFramePr>
        <p:xfrm>
          <a:off x="820617" y="1449058"/>
          <a:ext cx="7502765" cy="23133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23564"/>
                <a:gridCol w="305050"/>
                <a:gridCol w="435785"/>
                <a:gridCol w="326838"/>
                <a:gridCol w="435785"/>
                <a:gridCol w="305050"/>
                <a:gridCol w="435785"/>
                <a:gridCol w="392207"/>
                <a:gridCol w="435785"/>
                <a:gridCol w="305050"/>
                <a:gridCol w="435785"/>
                <a:gridCol w="326838"/>
                <a:gridCol w="435785"/>
                <a:gridCol w="305050"/>
                <a:gridCol w="435785"/>
                <a:gridCol w="326838"/>
                <a:gridCol w="435785"/>
              </a:tblGrid>
              <a:tr h="578339">
                <a:tc>
                  <a:txBody>
                    <a:bodyPr/>
                    <a:lstStyle/>
                    <a:p>
                      <a:pPr algn="ctr" fontAlgn="b"/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Month 1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Month 2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Month 3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Month 4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783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1st Part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>
                          <a:effectLst/>
                          <a:latin typeface="+mn-lt"/>
                        </a:rPr>
                        <a:t>L</a:t>
                      </a:r>
                      <a:endParaRPr lang="de-DE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78339"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2nd Part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C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P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C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C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P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C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C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P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C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T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C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P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C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78339">
                <a:tc>
                  <a:txBody>
                    <a:bodyPr/>
                    <a:lstStyle/>
                    <a:p>
                      <a:pPr algn="ctr" fontAlgn="b"/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Game 1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Game 2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Game 3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smtClean="0">
                          <a:effectLst/>
                          <a:latin typeface="+mn-lt"/>
                        </a:rPr>
                        <a:t>Game 4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70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Game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design</a:t>
            </a:r>
          </a:p>
          <a:p>
            <a:r>
              <a:rPr lang="de-DE" dirty="0" smtClean="0"/>
              <a:t>3D </a:t>
            </a:r>
            <a:r>
              <a:rPr lang="de-DE" dirty="0" err="1" smtClean="0"/>
              <a:t>graphics</a:t>
            </a:r>
            <a:r>
              <a:rPr lang="de-DE" dirty="0" smtClean="0"/>
              <a:t> (</a:t>
            </a:r>
            <a:r>
              <a:rPr lang="de-DE" dirty="0" err="1" smtClean="0"/>
              <a:t>engine</a:t>
            </a:r>
            <a:r>
              <a:rPr lang="de-DE" dirty="0" smtClean="0"/>
              <a:t> </a:t>
            </a:r>
            <a:r>
              <a:rPr lang="de-DE" dirty="0" err="1" smtClean="0"/>
              <a:t>internals</a:t>
            </a:r>
            <a:r>
              <a:rPr lang="de-DE" dirty="0" smtClean="0"/>
              <a:t>)</a:t>
            </a:r>
          </a:p>
          <a:p>
            <a:pPr lvl="1"/>
            <a:r>
              <a:rPr lang="en-US" altLang="de-DE" dirty="0"/>
              <a:t>Rendering Pipeline</a:t>
            </a:r>
          </a:p>
          <a:p>
            <a:pPr lvl="1"/>
            <a:r>
              <a:rPr lang="de-AT" altLang="de-DE" dirty="0"/>
              <a:t>Geometry and transformations</a:t>
            </a:r>
          </a:p>
          <a:p>
            <a:pPr lvl="1"/>
            <a:r>
              <a:rPr lang="de-AT" altLang="de-DE" dirty="0" smtClean="0"/>
              <a:t>Cameras</a:t>
            </a:r>
          </a:p>
          <a:p>
            <a:pPr lvl="1"/>
            <a:r>
              <a:rPr lang="de-AT" altLang="de-DE" dirty="0" err="1" smtClean="0"/>
              <a:t>Lighting</a:t>
            </a:r>
            <a:endParaRPr lang="de-AT" altLang="de-DE" dirty="0" smtClean="0"/>
          </a:p>
          <a:p>
            <a:pPr lvl="1"/>
            <a:r>
              <a:rPr lang="de-AT" altLang="de-DE" dirty="0" smtClean="0"/>
              <a:t>Texturing</a:t>
            </a:r>
          </a:p>
          <a:p>
            <a:pPr lvl="1"/>
            <a:r>
              <a:rPr lang="de-AT" altLang="de-DE" dirty="0" smtClean="0"/>
              <a:t>Visibility</a:t>
            </a:r>
            <a:endParaRPr lang="de-AT" altLang="de-DE" dirty="0"/>
          </a:p>
          <a:p>
            <a:r>
              <a:rPr lang="de-AT" altLang="de-DE" dirty="0" smtClean="0">
                <a:sym typeface="Wingdings" pitchFamily="2" charset="2"/>
              </a:rPr>
              <a:t>Collision Detection</a:t>
            </a:r>
          </a:p>
          <a:p>
            <a:r>
              <a:rPr lang="de-AT" altLang="de-DE" dirty="0"/>
              <a:t>Physics and </a:t>
            </a:r>
            <a:r>
              <a:rPr lang="de-AT" altLang="de-DE" dirty="0" smtClean="0"/>
              <a:t>animation</a:t>
            </a:r>
            <a:endParaRPr lang="de-AT" alt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Theory Lecture –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Series of Unity tutorials given by the tutors</a:t>
            </a:r>
          </a:p>
          <a:p>
            <a:pPr lvl="1"/>
            <a:r>
              <a:rPr lang="de-DE" dirty="0" smtClean="0"/>
              <a:t>Today: introduction to Unity</a:t>
            </a:r>
          </a:p>
          <a:p>
            <a:pPr lvl="1"/>
            <a:r>
              <a:rPr lang="de-DE" dirty="0" smtClean="0"/>
              <a:t>Each tutorial </a:t>
            </a:r>
            <a:r>
              <a:rPr lang="de-DE" dirty="0"/>
              <a:t>w</a:t>
            </a:r>
            <a:r>
              <a:rPr lang="de-DE" dirty="0" smtClean="0"/>
              <a:t>ill </a:t>
            </a:r>
          </a:p>
          <a:p>
            <a:pPr lvl="2"/>
            <a:r>
              <a:rPr lang="de-DE" dirty="0" smtClean="0"/>
              <a:t>sketch different game types</a:t>
            </a:r>
          </a:p>
          <a:p>
            <a:pPr lvl="2"/>
            <a:r>
              <a:rPr lang="de-DE" dirty="0" smtClean="0"/>
              <a:t>explain parts of Unity needed for that kind of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Tutorials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6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Inbetween tutorials</a:t>
            </a:r>
          </a:p>
          <a:p>
            <a:pPr lvl="1"/>
            <a:r>
              <a:rPr lang="de-DE" b="1" dirty="0" smtClean="0"/>
              <a:t>You</a:t>
            </a:r>
            <a:r>
              <a:rPr lang="de-DE" dirty="0" smtClean="0"/>
              <a:t> will work on </a:t>
            </a:r>
            <a:r>
              <a:rPr lang="de-DE" b="1" dirty="0" smtClean="0"/>
              <a:t>small</a:t>
            </a:r>
            <a:r>
              <a:rPr lang="de-DE" dirty="0" smtClean="0"/>
              <a:t> </a:t>
            </a:r>
            <a:r>
              <a:rPr lang="de-DE" b="1" dirty="0" smtClean="0"/>
              <a:t>prototype</a:t>
            </a:r>
            <a:r>
              <a:rPr lang="de-DE" dirty="0" smtClean="0"/>
              <a:t> games</a:t>
            </a:r>
          </a:p>
          <a:p>
            <a:pPr lvl="1"/>
            <a:r>
              <a:rPr lang="de-DE" b="1" dirty="0" smtClean="0"/>
              <a:t>Play-testing</a:t>
            </a:r>
            <a:r>
              <a:rPr lang="de-DE" dirty="0" smtClean="0"/>
              <a:t> of prototype</a:t>
            </a:r>
          </a:p>
          <a:p>
            <a:pPr lvl="2"/>
            <a:r>
              <a:rPr lang="de-DE" dirty="0" smtClean="0"/>
              <a:t>Details at first play-testing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Coaching/Working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/>
              <a:t>Form teams </a:t>
            </a:r>
            <a:r>
              <a:rPr lang="en-US" altLang="en-US" dirty="0"/>
              <a:t>of </a:t>
            </a:r>
            <a:r>
              <a:rPr lang="en-US" altLang="en-US" dirty="0" smtClean="0"/>
              <a:t>1-2 </a:t>
            </a:r>
            <a:r>
              <a:rPr lang="en-US" altLang="en-US" dirty="0"/>
              <a:t>person(s</a:t>
            </a:r>
            <a:r>
              <a:rPr lang="en-US" altLang="en-US" dirty="0" smtClean="0"/>
              <a:t>)</a:t>
            </a:r>
          </a:p>
          <a:p>
            <a:r>
              <a:rPr lang="en-US" dirty="0" smtClean="0"/>
              <a:t>Implement 4 small game prototypes</a:t>
            </a:r>
          </a:p>
          <a:p>
            <a:pPr lvl="1"/>
            <a:r>
              <a:rPr lang="en-US" dirty="0" smtClean="0"/>
              <a:t>Game play is important</a:t>
            </a:r>
          </a:p>
          <a:p>
            <a:pPr lvl="1"/>
            <a:r>
              <a:rPr lang="en-US" dirty="0" smtClean="0"/>
              <a:t>Not models or sounds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 smtClean="0"/>
              <a:t>Todo</a:t>
            </a:r>
            <a:endParaRPr lang="en-US" dirty="0"/>
          </a:p>
        </p:txBody>
      </p:sp>
      <p:pic>
        <p:nvPicPr>
          <p:cNvPr id="1026" name="Picture 2" descr="https://milindageorge.files.wordpress.com/2013/03/scrum-t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4583149"/>
            <a:ext cx="2668546" cy="20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ummercamppro.com/wp-content/uploads/2013/09/Video-bo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30" y="4583148"/>
            <a:ext cx="2044663" cy="20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enterpriseirregulars.com/wp-content/uploads/2015/08/presen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37" y="4578771"/>
            <a:ext cx="2730663" cy="20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One big project</a:t>
            </a:r>
          </a:p>
          <a:p>
            <a:pPr lvl="1"/>
            <a:r>
              <a:rPr lang="de-DE" dirty="0"/>
              <a:t>Lost in details</a:t>
            </a:r>
          </a:p>
          <a:p>
            <a:pPr lvl="1"/>
            <a:r>
              <a:rPr lang="de-DE" dirty="0"/>
              <a:t>Planning overhead</a:t>
            </a:r>
          </a:p>
          <a:p>
            <a:r>
              <a:rPr lang="de-DE" dirty="0"/>
              <a:t>People work </a:t>
            </a:r>
            <a:r>
              <a:rPr lang="de-DE" dirty="0" smtClean="0"/>
              <a:t>years in dozens </a:t>
            </a:r>
            <a:r>
              <a:rPr lang="de-DE" dirty="0"/>
              <a:t>of games </a:t>
            </a:r>
            <a:r>
              <a:rPr lang="de-DE" dirty="0" smtClean="0"/>
              <a:t>till first release</a:t>
            </a:r>
          </a:p>
          <a:p>
            <a:pPr lvl="1"/>
            <a:r>
              <a:rPr lang="de-DE" dirty="0" smtClean="0"/>
              <a:t>Here you already made 4  ;-)</a:t>
            </a:r>
          </a:p>
          <a:p>
            <a:r>
              <a:rPr lang="de-DE" dirty="0" smtClean="0"/>
              <a:t>More versatile</a:t>
            </a:r>
          </a:p>
          <a:p>
            <a:pPr lvl="1"/>
            <a:r>
              <a:rPr lang="de-DE" dirty="0" smtClean="0"/>
              <a:t>Different game plays</a:t>
            </a:r>
            <a:endParaRPr lang="de-DE" dirty="0"/>
          </a:p>
          <a:p>
            <a:pPr lvl="1"/>
            <a:r>
              <a:rPr lang="de-DE" dirty="0" smtClean="0"/>
              <a:t>Different theory (type of collisions, lighting, ...)</a:t>
            </a:r>
          </a:p>
          <a:p>
            <a:r>
              <a:rPr lang="de-DE" dirty="0" smtClean="0"/>
              <a:t>We want you to experiement</a:t>
            </a:r>
          </a:p>
          <a:p>
            <a:pPr lvl="1"/>
            <a:r>
              <a:rPr lang="de-DE" dirty="0" smtClean="0"/>
              <a:t>Try out stuff</a:t>
            </a:r>
          </a:p>
          <a:p>
            <a:pPr lvl="1"/>
            <a:r>
              <a:rPr lang="de-DE" dirty="0" smtClean="0"/>
              <a:t>Easier in small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4 prototypes – not 1 big one?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Excellent!</a:t>
            </a:r>
          </a:p>
          <a:p>
            <a:r>
              <a:rPr lang="de-DE" dirty="0" smtClean="0"/>
              <a:t>Possible with/without team</a:t>
            </a:r>
          </a:p>
          <a:p>
            <a:pPr lvl="1"/>
            <a:r>
              <a:rPr lang="de-DE" dirty="0" smtClean="0"/>
              <a:t>Informatikprojekt (5ects), MD projekte (5, 10, 15 ects)</a:t>
            </a:r>
          </a:p>
          <a:p>
            <a:pPr lvl="1"/>
            <a:r>
              <a:rPr lang="de-DE" dirty="0" smtClean="0"/>
              <a:t>Fachbereichsprojekt Spiele (3 or 5 ects)</a:t>
            </a:r>
          </a:p>
          <a:p>
            <a:pPr lvl="1"/>
            <a:r>
              <a:rPr lang="de-DE" dirty="0" smtClean="0"/>
              <a:t>Bachelor thesis (15 ects)</a:t>
            </a:r>
          </a:p>
          <a:p>
            <a:pPr lvl="1"/>
            <a:r>
              <a:rPr lang="de-DE" dirty="0" smtClean="0"/>
              <a:t>Master (xxx ects)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If you want to do a </a:t>
            </a:r>
            <a:r>
              <a:rPr lang="de-DE" smtClean="0"/>
              <a:t>big game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5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MS43">
  <a:themeElements>
    <a:clrScheme name="DMS black on whit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S43" id="{6CF0FEA9-E9A4-466B-80A3-5CE640E694E5}" vid="{0AA5C2D2-1C39-47CB-8215-7B70AF93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DMS43</Template>
  <TotalTime>0</TotalTime>
  <Words>395</Words>
  <Application>Microsoft Office PowerPoint</Application>
  <PresentationFormat>On-screen Show (4:3)</PresentationFormat>
  <Paragraphs>124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Wingdings</vt:lpstr>
      <vt:lpstr>DMS43</vt:lpstr>
      <vt:lpstr>Spieleentwicklung</vt:lpstr>
      <vt:lpstr>Goal of the lecture</vt:lpstr>
      <vt:lpstr>LVA structure</vt:lpstr>
      <vt:lpstr>Theory Lecture – Content</vt:lpstr>
      <vt:lpstr>Tutorials</vt:lpstr>
      <vt:lpstr>Coaching/Working</vt:lpstr>
      <vt:lpstr>Todo</vt:lpstr>
      <vt:lpstr>Why 4 prototypes – not 1 big one?</vt:lpstr>
      <vt:lpstr>If you want to do a big game</vt:lpstr>
      <vt:lpstr>Grading</vt:lpstr>
      <vt:lpstr>Unity 3D game engine</vt:lpstr>
      <vt:lpstr>Unity 3D unity3d.com/learn/tutorials</vt:lpstr>
      <vt:lpstr>Unity 3D unity3d.com/learn/tutorials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2017-03-19T08:46:56Z</dcterms:created>
  <dcterms:modified xsi:type="dcterms:W3CDTF">2017-03-19T08:49:24Z</dcterms:modified>
</cp:coreProperties>
</file>