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81D678-FD85-DAC2-D2EF-632F6F376231}" v="26" dt="2024-08-11T13:53:44.1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 descr="A graph and a pie chart&#10;&#10;Description automatically generated">
            <a:extLst>
              <a:ext uri="{FF2B5EF4-FFF2-40B4-BE49-F238E27FC236}">
                <a16:creationId xmlns:a16="http://schemas.microsoft.com/office/drawing/2014/main" id="{1B13B790-E3B8-2330-FA74-3AA00DCB0D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8778" y="643466"/>
            <a:ext cx="5637300" cy="5566833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9169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0BDF9B69-217B-B408-2379-F0B5D11ACF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820503"/>
            <a:ext cx="10905066" cy="321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36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Content Placeholder 6" descr="A screenshot of a graph">
            <a:extLst>
              <a:ext uri="{FF2B5EF4-FFF2-40B4-BE49-F238E27FC236}">
                <a16:creationId xmlns:a16="http://schemas.microsoft.com/office/drawing/2014/main" id="{87F5337F-8C1A-ABD4-3830-FA07C5AB6E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8095" y="554479"/>
            <a:ext cx="9462078" cy="6075458"/>
          </a:xfrm>
        </p:spPr>
      </p:pic>
    </p:spTree>
    <p:extLst>
      <p:ext uri="{BB962C8B-B14F-4D97-AF65-F5344CB8AC3E}">
        <p14:creationId xmlns:p14="http://schemas.microsoft.com/office/powerpoint/2010/main" val="566051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25</cp:revision>
  <dcterms:created xsi:type="dcterms:W3CDTF">2024-08-11T12:38:28Z</dcterms:created>
  <dcterms:modified xsi:type="dcterms:W3CDTF">2024-08-11T13:54:09Z</dcterms:modified>
</cp:coreProperties>
</file>