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6C722-20F7-4CDD-811F-23D23FC82718}" v="3" dt="2024-08-09T19:14:45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6B78-237C-AD50-A85B-B5B1B9F50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4DEEE-D3CB-98B5-5DD1-F18E1C53F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E737-C38C-330C-F480-4DB29A53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079-A522-44EC-B464-FF17D95B9C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C432-148B-F583-9B7F-F681712B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AD69A-9469-D93F-F106-A9FC1A19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9F6-FCEA-4C14-9615-E9C43474E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AD1-5C55-2462-FE15-4F094862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01384-138D-910A-A368-05B707446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CE9D-82AA-15B0-47A1-8044D323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079-A522-44EC-B464-FF17D95B9C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2C1F5-0A76-EA4B-AD6C-23A547E0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1A3A-C871-E342-CDEC-F94DCB6C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9F6-FCEA-4C14-9615-E9C43474E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08317-AEC8-D0AF-D56E-B281236B5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93158-3054-0F6B-BC8D-9C093620A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F6A50-DE5B-0ACC-C8B5-679C03E6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079-A522-44EC-B464-FF17D95B9C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02E6-B775-3A92-2E93-FE9C20A1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D9505-DCD3-882E-5B77-477B8B10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9F6-FCEA-4C14-9615-E9C43474E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5CA3-1A9B-CA09-CBC3-54913E88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F98-2BA4-8853-D70F-DEB80A80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CFE9-A8FE-C4CB-F3A8-ACFB63AD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079-A522-44EC-B464-FF17D95B9C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89F3-89E9-C0DC-F3AF-6EE95F0A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4BF2-4042-263C-43BE-FBCFBCB5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9F6-FCEA-4C14-9615-E9C43474E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D4AA-FDF1-B3DA-E250-9616D96E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4249A-55F2-AB22-5DC1-655D64C4E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5D13-D349-DFBD-F1FC-65010459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079-A522-44EC-B464-FF17D95B9C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A9FDB-3930-B156-774F-4B5F1086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2368-3C4D-3D65-2ED0-DAEC8645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9F6-FCEA-4C14-9615-E9C43474E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ADFE-D6D8-3F07-1FA5-2B21968C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6F15-F766-5C10-7952-49F5E6D88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56639-5E6E-2171-F4DE-7AC82529B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E429F-CD58-CF37-7E13-B5E2A4A8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079-A522-44EC-B464-FF17D95B9C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EF9F9-F231-C261-F0F2-0C8D6B53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31921-F18A-F934-F09D-D6C5F3C8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9F6-FCEA-4C14-9615-E9C43474E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5B23-FBC1-1B6F-2296-5F13ADEF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8ED4E-70AD-0CE5-09E6-F34C7936D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A9D33-B773-6B57-37BB-B52AFE3BE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0DC31-7D3F-F216-CE80-B30B3EFAB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6FB5E-4FDD-0D85-5DC5-0E23DC232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7B376-1C24-8ECF-D08E-C1FBD7B4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079-A522-44EC-B464-FF17D95B9C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59283-D596-57D1-F3CD-95483D1D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AE2E8-EC92-4012-81E1-D576F9B1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9F6-FCEA-4C14-9615-E9C43474E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7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C74F-29D8-CDFC-2FF1-B4675911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CE5A-ED79-09BA-D561-D8CEDD6D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079-A522-44EC-B464-FF17D95B9C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8E630-81B7-D64B-8CF2-75AEDDC2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3090A-A0EB-EDE8-A8F7-E8DB8866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9F6-FCEA-4C14-9615-E9C43474E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2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405BB-DBD1-13B9-4D17-A8CC8A8D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079-A522-44EC-B464-FF17D95B9C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630D2-FBF3-7DFA-DC7F-611FA677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02F49-BBDB-886F-2310-EE201DE4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9F6-FCEA-4C14-9615-E9C43474E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0C71-2C31-3146-5E1E-38C5B7B1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1396-CCDC-CEFA-5E9A-D16E990A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0B793-E0C4-C12C-FD20-6192CF5C7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0BD31-234E-68B9-DBAE-93ECB409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079-A522-44EC-B464-FF17D95B9C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E4780-0681-B05E-EE11-6FF3B9B3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338FA-6D16-BD6B-5CFA-3A5457EE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9F6-FCEA-4C14-9615-E9C43474E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3BE7-6327-0E68-D442-DD16F6FE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4AF11-4A0F-73C9-F6A9-321BB203B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66E36-5EE6-038C-3146-30BB6E49D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AA8C8-CAA6-77B8-D027-C9801A09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5079-A522-44EC-B464-FF17D95B9C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7ABE-5B42-583D-125A-5FB77B64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B1433-4E21-B9EE-3CA6-6707AC08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C9F6-FCEA-4C14-9615-E9C43474E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E2231-CDCF-7309-9B78-5929DF3F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6824E-C4FE-B1DE-7E28-FE0EDACC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425A-5380-839E-5F13-365F6D538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75079-A522-44EC-B464-FF17D95B9C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FC0D-2018-2C01-D294-FEDBA2C25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9155E-C715-3E24-9D46-C072A21DB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97C9F6-FCEA-4C14-9615-E9C43474E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7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4448-7F49-6F2D-356C-E7926AD2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06"/>
            <a:ext cx="10515600" cy="65627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How does the popularity of products change throughout the year?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EED13-149D-268C-3D9D-9BAF3EE2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1" y="627467"/>
            <a:ext cx="10899877" cy="61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4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492ED1-DE57-8B90-922A-198F9C33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976"/>
            <a:ext cx="6096000" cy="3403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FE5AC-AB24-BFA4-99FB-E6F00AFD1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70" y="509976"/>
            <a:ext cx="5804498" cy="3267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74378C-34FD-88DA-1EFE-A625EA112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806" y="4016282"/>
            <a:ext cx="5069657" cy="2841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1E923-7DA4-A822-6E05-746EBC34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34" y="0"/>
            <a:ext cx="10515600" cy="65627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Examples of filtering by certain products</a:t>
            </a:r>
          </a:p>
        </p:txBody>
      </p:sp>
    </p:spTree>
    <p:extLst>
      <p:ext uri="{BB962C8B-B14F-4D97-AF65-F5344CB8AC3E}">
        <p14:creationId xmlns:p14="http://schemas.microsoft.com/office/powerpoint/2010/main" val="424189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CB0813-95AE-BA6A-2FBC-92EF23F663CA}"/>
              </a:ext>
            </a:extLst>
          </p:cNvPr>
          <p:cNvSpPr txBox="1">
            <a:spLocks/>
          </p:cNvSpPr>
          <p:nvPr/>
        </p:nvSpPr>
        <p:spPr>
          <a:xfrm>
            <a:off x="838200" y="112206"/>
            <a:ext cx="10515600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How does the popularity of products change throughout the year, per country?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95F39-57F4-D564-69AE-B694CF3B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548"/>
            <a:ext cx="12192000" cy="56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0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CECA17-B11A-153D-00DB-19F0A577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411"/>
            <a:ext cx="12192000" cy="561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4F856-6B3C-1B89-0718-AEFC906B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019"/>
            <a:ext cx="4494179" cy="3987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9E88E-6E9A-FF0E-716F-1A2E5ED46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021" y="1673157"/>
            <a:ext cx="7318979" cy="337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B9B32-DFFE-3B93-2E4D-6CB249D3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8327"/>
            <a:ext cx="5737698" cy="656279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Example of filtering by a specific country and product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1BFE29C-5BF0-7583-2E20-FD6C1E270BDC}"/>
              </a:ext>
            </a:extLst>
          </p:cNvPr>
          <p:cNvSpPr txBox="1">
            <a:spLocks/>
          </p:cNvSpPr>
          <p:nvPr/>
        </p:nvSpPr>
        <p:spPr>
          <a:xfrm>
            <a:off x="6454302" y="623574"/>
            <a:ext cx="5737698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Example of filtering by a specific product</a:t>
            </a:r>
          </a:p>
        </p:txBody>
      </p:sp>
    </p:spTree>
    <p:extLst>
      <p:ext uri="{BB962C8B-B14F-4D97-AF65-F5344CB8AC3E}">
        <p14:creationId xmlns:p14="http://schemas.microsoft.com/office/powerpoint/2010/main" val="194596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How does the popularity of products change throughout the year?</vt:lpstr>
      <vt:lpstr>Examples of filtering by certain products</vt:lpstr>
      <vt:lpstr>PowerPoint Presentation</vt:lpstr>
      <vt:lpstr>PowerPoint Presentation</vt:lpstr>
      <vt:lpstr>Example of filtering by a specific country and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Robot Rob</dc:creator>
  <cp:lastModifiedBy>Robot Rob</cp:lastModifiedBy>
  <cp:revision>2</cp:revision>
  <dcterms:created xsi:type="dcterms:W3CDTF">2024-08-09T18:17:33Z</dcterms:created>
  <dcterms:modified xsi:type="dcterms:W3CDTF">2024-08-09T19:46:38Z</dcterms:modified>
</cp:coreProperties>
</file>