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1016A9-4F36-46A1-BE5B-0A005B624330}" v="34" dt="2022-12-06T11:28:33.0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Handley" userId="724808fd-c72e-428e-9185-2d8751e189a0" providerId="ADAL" clId="{E81016A9-4F36-46A1-BE5B-0A005B624330}"/>
    <pc:docChg chg="undo custSel addSld delSld modSld">
      <pc:chgData name="Jonathan Handley" userId="724808fd-c72e-428e-9185-2d8751e189a0" providerId="ADAL" clId="{E81016A9-4F36-46A1-BE5B-0A005B624330}" dt="2022-12-06T11:32:50.722" v="7963" actId="47"/>
      <pc:docMkLst>
        <pc:docMk/>
      </pc:docMkLst>
      <pc:sldChg chg="modSp new mod">
        <pc:chgData name="Jonathan Handley" userId="724808fd-c72e-428e-9185-2d8751e189a0" providerId="ADAL" clId="{E81016A9-4F36-46A1-BE5B-0A005B624330}" dt="2022-12-02T12:23:16.867" v="116" actId="20577"/>
        <pc:sldMkLst>
          <pc:docMk/>
          <pc:sldMk cId="245821612" sldId="256"/>
        </pc:sldMkLst>
        <pc:spChg chg="mod">
          <ac:chgData name="Jonathan Handley" userId="724808fd-c72e-428e-9185-2d8751e189a0" providerId="ADAL" clId="{E81016A9-4F36-46A1-BE5B-0A005B624330}" dt="2022-12-02T12:23:16.867" v="116" actId="20577"/>
          <ac:spMkLst>
            <pc:docMk/>
            <pc:sldMk cId="245821612" sldId="256"/>
            <ac:spMk id="2" creationId="{C50B437D-C218-F7D5-7EFF-31F287341A43}"/>
          </ac:spMkLst>
        </pc:spChg>
        <pc:spChg chg="mod">
          <ac:chgData name="Jonathan Handley" userId="724808fd-c72e-428e-9185-2d8751e189a0" providerId="ADAL" clId="{E81016A9-4F36-46A1-BE5B-0A005B624330}" dt="2022-12-02T12:22:32.890" v="45" actId="20577"/>
          <ac:spMkLst>
            <pc:docMk/>
            <pc:sldMk cId="245821612" sldId="256"/>
            <ac:spMk id="3" creationId="{6635A362-72FE-CF0A-ABF8-1C16FE0F7FC1}"/>
          </ac:spMkLst>
        </pc:spChg>
      </pc:sldChg>
      <pc:sldChg chg="modSp new mod">
        <pc:chgData name="Jonathan Handley" userId="724808fd-c72e-428e-9185-2d8751e189a0" providerId="ADAL" clId="{E81016A9-4F36-46A1-BE5B-0A005B624330}" dt="2022-12-02T12:31:22.155" v="780" actId="20577"/>
        <pc:sldMkLst>
          <pc:docMk/>
          <pc:sldMk cId="2957458505" sldId="257"/>
        </pc:sldMkLst>
        <pc:spChg chg="mod">
          <ac:chgData name="Jonathan Handley" userId="724808fd-c72e-428e-9185-2d8751e189a0" providerId="ADAL" clId="{E81016A9-4F36-46A1-BE5B-0A005B624330}" dt="2022-12-02T12:30:45.491" v="642" actId="20577"/>
          <ac:spMkLst>
            <pc:docMk/>
            <pc:sldMk cId="2957458505" sldId="257"/>
            <ac:spMk id="2" creationId="{0DBB1C98-27C4-7461-5543-B85335BAC737}"/>
          </ac:spMkLst>
        </pc:spChg>
        <pc:spChg chg="mod">
          <ac:chgData name="Jonathan Handley" userId="724808fd-c72e-428e-9185-2d8751e189a0" providerId="ADAL" clId="{E81016A9-4F36-46A1-BE5B-0A005B624330}" dt="2022-12-02T12:31:22.155" v="780" actId="20577"/>
          <ac:spMkLst>
            <pc:docMk/>
            <pc:sldMk cId="2957458505" sldId="257"/>
            <ac:spMk id="3" creationId="{30CD12E0-4FC4-1FB6-5821-330EC979F426}"/>
          </ac:spMkLst>
        </pc:spChg>
      </pc:sldChg>
      <pc:sldChg chg="addSp modSp new mod">
        <pc:chgData name="Jonathan Handley" userId="724808fd-c72e-428e-9185-2d8751e189a0" providerId="ADAL" clId="{E81016A9-4F36-46A1-BE5B-0A005B624330}" dt="2022-12-02T12:42:47.849" v="1187" actId="20577"/>
        <pc:sldMkLst>
          <pc:docMk/>
          <pc:sldMk cId="850284522" sldId="258"/>
        </pc:sldMkLst>
        <pc:spChg chg="mod">
          <ac:chgData name="Jonathan Handley" userId="724808fd-c72e-428e-9185-2d8751e189a0" providerId="ADAL" clId="{E81016A9-4F36-46A1-BE5B-0A005B624330}" dt="2022-12-02T12:25:15.102" v="296" actId="20577"/>
          <ac:spMkLst>
            <pc:docMk/>
            <pc:sldMk cId="850284522" sldId="258"/>
            <ac:spMk id="2" creationId="{4AE31338-33A7-1D1C-8937-4A7FEF3947A4}"/>
          </ac:spMkLst>
        </pc:spChg>
        <pc:spChg chg="mod">
          <ac:chgData name="Jonathan Handley" userId="724808fd-c72e-428e-9185-2d8751e189a0" providerId="ADAL" clId="{E81016A9-4F36-46A1-BE5B-0A005B624330}" dt="2022-12-02T12:42:47.849" v="1187" actId="20577"/>
          <ac:spMkLst>
            <pc:docMk/>
            <pc:sldMk cId="850284522" sldId="258"/>
            <ac:spMk id="3" creationId="{15ECC105-3F6A-243B-E76E-E36F968F0D73}"/>
          </ac:spMkLst>
        </pc:spChg>
        <pc:picChg chg="add mod">
          <ac:chgData name="Jonathan Handley" userId="724808fd-c72e-428e-9185-2d8751e189a0" providerId="ADAL" clId="{E81016A9-4F36-46A1-BE5B-0A005B624330}" dt="2022-12-02T12:28:17.660" v="473" actId="1076"/>
          <ac:picMkLst>
            <pc:docMk/>
            <pc:sldMk cId="850284522" sldId="258"/>
            <ac:picMk id="5" creationId="{8B9D8512-5DBD-F834-3978-119C1E65EAD3}"/>
          </ac:picMkLst>
        </pc:picChg>
      </pc:sldChg>
      <pc:sldChg chg="addSp delSp modSp new mod">
        <pc:chgData name="Jonathan Handley" userId="724808fd-c72e-428e-9185-2d8751e189a0" providerId="ADAL" clId="{E81016A9-4F36-46A1-BE5B-0A005B624330}" dt="2022-12-02T14:18:24.374" v="2938"/>
        <pc:sldMkLst>
          <pc:docMk/>
          <pc:sldMk cId="1400369702" sldId="259"/>
        </pc:sldMkLst>
        <pc:spChg chg="mod">
          <ac:chgData name="Jonathan Handley" userId="724808fd-c72e-428e-9185-2d8751e189a0" providerId="ADAL" clId="{E81016A9-4F36-46A1-BE5B-0A005B624330}" dt="2022-12-02T12:36:48.382" v="894" actId="20577"/>
          <ac:spMkLst>
            <pc:docMk/>
            <pc:sldMk cId="1400369702" sldId="259"/>
            <ac:spMk id="2" creationId="{B4692062-2E76-5552-F30F-DE8F646F5FCA}"/>
          </ac:spMkLst>
        </pc:spChg>
        <pc:spChg chg="mod">
          <ac:chgData name="Jonathan Handley" userId="724808fd-c72e-428e-9185-2d8751e189a0" providerId="ADAL" clId="{E81016A9-4F36-46A1-BE5B-0A005B624330}" dt="2022-12-02T12:55:23.679" v="2508" actId="20577"/>
          <ac:spMkLst>
            <pc:docMk/>
            <pc:sldMk cId="1400369702" sldId="259"/>
            <ac:spMk id="3" creationId="{17A1EB8E-66C4-42AF-F7B5-54E014ADF5B3}"/>
          </ac:spMkLst>
        </pc:spChg>
        <pc:spChg chg="add mod">
          <ac:chgData name="Jonathan Handley" userId="724808fd-c72e-428e-9185-2d8751e189a0" providerId="ADAL" clId="{E81016A9-4F36-46A1-BE5B-0A005B624330}" dt="2022-12-02T12:39:24.311" v="947" actId="1076"/>
          <ac:spMkLst>
            <pc:docMk/>
            <pc:sldMk cId="1400369702" sldId="259"/>
            <ac:spMk id="4" creationId="{13080F90-27BC-4755-6B9D-F2E1AA1AB2F6}"/>
          </ac:spMkLst>
        </pc:spChg>
        <pc:spChg chg="add mod">
          <ac:chgData name="Jonathan Handley" userId="724808fd-c72e-428e-9185-2d8751e189a0" providerId="ADAL" clId="{E81016A9-4F36-46A1-BE5B-0A005B624330}" dt="2022-12-02T12:39:24.311" v="947" actId="1076"/>
          <ac:spMkLst>
            <pc:docMk/>
            <pc:sldMk cId="1400369702" sldId="259"/>
            <ac:spMk id="5" creationId="{6E77DCAE-FFE6-D6CA-0A62-327008F6564F}"/>
          </ac:spMkLst>
        </pc:spChg>
        <pc:spChg chg="add mod">
          <ac:chgData name="Jonathan Handley" userId="724808fd-c72e-428e-9185-2d8751e189a0" providerId="ADAL" clId="{E81016A9-4F36-46A1-BE5B-0A005B624330}" dt="2022-12-02T12:39:24.311" v="947" actId="1076"/>
          <ac:spMkLst>
            <pc:docMk/>
            <pc:sldMk cId="1400369702" sldId="259"/>
            <ac:spMk id="10" creationId="{FE0CF1D8-32AA-0BB7-96A0-605D79F6DEB6}"/>
          </ac:spMkLst>
        </pc:spChg>
        <pc:spChg chg="add mod">
          <ac:chgData name="Jonathan Handley" userId="724808fd-c72e-428e-9185-2d8751e189a0" providerId="ADAL" clId="{E81016A9-4F36-46A1-BE5B-0A005B624330}" dt="2022-12-02T12:39:27.375" v="948" actId="1076"/>
          <ac:spMkLst>
            <pc:docMk/>
            <pc:sldMk cId="1400369702" sldId="259"/>
            <ac:spMk id="11" creationId="{BCC8FD1F-344D-1BC7-82E2-D55BE1742065}"/>
          </ac:spMkLst>
        </pc:spChg>
        <pc:spChg chg="add mod">
          <ac:chgData name="Jonathan Handley" userId="724808fd-c72e-428e-9185-2d8751e189a0" providerId="ADAL" clId="{E81016A9-4F36-46A1-BE5B-0A005B624330}" dt="2022-12-02T12:39:27.375" v="948" actId="1076"/>
          <ac:spMkLst>
            <pc:docMk/>
            <pc:sldMk cId="1400369702" sldId="259"/>
            <ac:spMk id="12" creationId="{755E9BE4-7879-C80E-D43C-C5AA83183469}"/>
          </ac:spMkLst>
        </pc:spChg>
        <pc:spChg chg="add mod">
          <ac:chgData name="Jonathan Handley" userId="724808fd-c72e-428e-9185-2d8751e189a0" providerId="ADAL" clId="{E81016A9-4F36-46A1-BE5B-0A005B624330}" dt="2022-12-02T12:39:27.375" v="948" actId="1076"/>
          <ac:spMkLst>
            <pc:docMk/>
            <pc:sldMk cId="1400369702" sldId="259"/>
            <ac:spMk id="14" creationId="{997E395A-FF5B-68C4-4F72-0CBD290FE2AC}"/>
          </ac:spMkLst>
        </pc:spChg>
        <pc:spChg chg="add mod">
          <ac:chgData name="Jonathan Handley" userId="724808fd-c72e-428e-9185-2d8751e189a0" providerId="ADAL" clId="{E81016A9-4F36-46A1-BE5B-0A005B624330}" dt="2022-12-02T12:39:33.814" v="956" actId="1076"/>
          <ac:spMkLst>
            <pc:docMk/>
            <pc:sldMk cId="1400369702" sldId="259"/>
            <ac:spMk id="15" creationId="{706942FC-984F-DF3C-83F8-8BF2AFA11792}"/>
          </ac:spMkLst>
        </pc:spChg>
        <pc:spChg chg="add mod">
          <ac:chgData name="Jonathan Handley" userId="724808fd-c72e-428e-9185-2d8751e189a0" providerId="ADAL" clId="{E81016A9-4F36-46A1-BE5B-0A005B624330}" dt="2022-12-02T12:39:39.728" v="964" actId="20577"/>
          <ac:spMkLst>
            <pc:docMk/>
            <pc:sldMk cId="1400369702" sldId="259"/>
            <ac:spMk id="16" creationId="{C5ACA0E2-B26B-8D96-D7D1-3390F8A42047}"/>
          </ac:spMkLst>
        </pc:spChg>
        <pc:spChg chg="add mod">
          <ac:chgData name="Jonathan Handley" userId="724808fd-c72e-428e-9185-2d8751e189a0" providerId="ADAL" clId="{E81016A9-4F36-46A1-BE5B-0A005B624330}" dt="2022-12-02T12:39:46.648" v="972" actId="20577"/>
          <ac:spMkLst>
            <pc:docMk/>
            <pc:sldMk cId="1400369702" sldId="259"/>
            <ac:spMk id="17" creationId="{7CD28083-5F8D-5F1B-8747-FD62A7A523C0}"/>
          </ac:spMkLst>
        </pc:spChg>
        <pc:spChg chg="add del mod">
          <ac:chgData name="Jonathan Handley" userId="724808fd-c72e-428e-9185-2d8751e189a0" providerId="ADAL" clId="{E81016A9-4F36-46A1-BE5B-0A005B624330}" dt="2022-12-02T14:18:24.374" v="2938"/>
          <ac:spMkLst>
            <pc:docMk/>
            <pc:sldMk cId="1400369702" sldId="259"/>
            <ac:spMk id="18" creationId="{050818DC-2179-986B-B475-188A30D97E65}"/>
          </ac:spMkLst>
        </pc:spChg>
        <pc:cxnChg chg="add mod">
          <ac:chgData name="Jonathan Handley" userId="724808fd-c72e-428e-9185-2d8751e189a0" providerId="ADAL" clId="{E81016A9-4F36-46A1-BE5B-0A005B624330}" dt="2022-12-02T12:39:24.311" v="947" actId="1076"/>
          <ac:cxnSpMkLst>
            <pc:docMk/>
            <pc:sldMk cId="1400369702" sldId="259"/>
            <ac:cxnSpMk id="7" creationId="{6B4834AC-2262-14BD-984D-A8AF85980B6A}"/>
          </ac:cxnSpMkLst>
        </pc:cxnChg>
        <pc:cxnChg chg="add del mod">
          <ac:chgData name="Jonathan Handley" userId="724808fd-c72e-428e-9185-2d8751e189a0" providerId="ADAL" clId="{E81016A9-4F36-46A1-BE5B-0A005B624330}" dt="2022-12-02T12:38:59.026" v="940" actId="478"/>
          <ac:cxnSpMkLst>
            <pc:docMk/>
            <pc:sldMk cId="1400369702" sldId="259"/>
            <ac:cxnSpMk id="13" creationId="{87C5E01E-6832-C08F-6E63-86F4F196D8C2}"/>
          </ac:cxnSpMkLst>
        </pc:cxnChg>
      </pc:sldChg>
      <pc:sldChg chg="addSp delSp modSp add mod">
        <pc:chgData name="Jonathan Handley" userId="724808fd-c72e-428e-9185-2d8751e189a0" providerId="ADAL" clId="{E81016A9-4F36-46A1-BE5B-0A005B624330}" dt="2022-12-02T14:10:15.477" v="2825" actId="20577"/>
        <pc:sldMkLst>
          <pc:docMk/>
          <pc:sldMk cId="2853417740" sldId="260"/>
        </pc:sldMkLst>
        <pc:spChg chg="mod">
          <ac:chgData name="Jonathan Handley" userId="724808fd-c72e-428e-9185-2d8751e189a0" providerId="ADAL" clId="{E81016A9-4F36-46A1-BE5B-0A005B624330}" dt="2022-12-02T14:10:15.477" v="2825" actId="20577"/>
          <ac:spMkLst>
            <pc:docMk/>
            <pc:sldMk cId="2853417740" sldId="260"/>
            <ac:spMk id="3" creationId="{17A1EB8E-66C4-42AF-F7B5-54E014ADF5B3}"/>
          </ac:spMkLst>
        </pc:spChg>
        <pc:spChg chg="del">
          <ac:chgData name="Jonathan Handley" userId="724808fd-c72e-428e-9185-2d8751e189a0" providerId="ADAL" clId="{E81016A9-4F36-46A1-BE5B-0A005B624330}" dt="2022-12-02T12:52:49.915" v="2245" actId="478"/>
          <ac:spMkLst>
            <pc:docMk/>
            <pc:sldMk cId="2853417740" sldId="260"/>
            <ac:spMk id="4" creationId="{13080F90-27BC-4755-6B9D-F2E1AA1AB2F6}"/>
          </ac:spMkLst>
        </pc:spChg>
        <pc:spChg chg="del">
          <ac:chgData name="Jonathan Handley" userId="724808fd-c72e-428e-9185-2d8751e189a0" providerId="ADAL" clId="{E81016A9-4F36-46A1-BE5B-0A005B624330}" dt="2022-12-02T12:52:49.915" v="2245" actId="478"/>
          <ac:spMkLst>
            <pc:docMk/>
            <pc:sldMk cId="2853417740" sldId="260"/>
            <ac:spMk id="5" creationId="{6E77DCAE-FFE6-D6CA-0A62-327008F6564F}"/>
          </ac:spMkLst>
        </pc:spChg>
        <pc:spChg chg="add mod">
          <ac:chgData name="Jonathan Handley" userId="724808fd-c72e-428e-9185-2d8751e189a0" providerId="ADAL" clId="{E81016A9-4F36-46A1-BE5B-0A005B624330}" dt="2022-12-02T12:54:00.999" v="2442" actId="1076"/>
          <ac:spMkLst>
            <pc:docMk/>
            <pc:sldMk cId="2853417740" sldId="260"/>
            <ac:spMk id="9" creationId="{7EF0C32E-F434-F11E-C6CF-9888B944D6F7}"/>
          </ac:spMkLst>
        </pc:spChg>
        <pc:spChg chg="del">
          <ac:chgData name="Jonathan Handley" userId="724808fd-c72e-428e-9185-2d8751e189a0" providerId="ADAL" clId="{E81016A9-4F36-46A1-BE5B-0A005B624330}" dt="2022-12-02T12:52:49.915" v="2245" actId="478"/>
          <ac:spMkLst>
            <pc:docMk/>
            <pc:sldMk cId="2853417740" sldId="260"/>
            <ac:spMk id="10" creationId="{FE0CF1D8-32AA-0BB7-96A0-605D79F6DEB6}"/>
          </ac:spMkLst>
        </pc:spChg>
        <pc:spChg chg="del">
          <ac:chgData name="Jonathan Handley" userId="724808fd-c72e-428e-9185-2d8751e189a0" providerId="ADAL" clId="{E81016A9-4F36-46A1-BE5B-0A005B624330}" dt="2022-12-02T12:52:49.915" v="2245" actId="478"/>
          <ac:spMkLst>
            <pc:docMk/>
            <pc:sldMk cId="2853417740" sldId="260"/>
            <ac:spMk id="11" creationId="{BCC8FD1F-344D-1BC7-82E2-D55BE1742065}"/>
          </ac:spMkLst>
        </pc:spChg>
        <pc:spChg chg="del">
          <ac:chgData name="Jonathan Handley" userId="724808fd-c72e-428e-9185-2d8751e189a0" providerId="ADAL" clId="{E81016A9-4F36-46A1-BE5B-0A005B624330}" dt="2022-12-02T12:52:49.915" v="2245" actId="478"/>
          <ac:spMkLst>
            <pc:docMk/>
            <pc:sldMk cId="2853417740" sldId="260"/>
            <ac:spMk id="12" creationId="{755E9BE4-7879-C80E-D43C-C5AA83183469}"/>
          </ac:spMkLst>
        </pc:spChg>
        <pc:spChg chg="del">
          <ac:chgData name="Jonathan Handley" userId="724808fd-c72e-428e-9185-2d8751e189a0" providerId="ADAL" clId="{E81016A9-4F36-46A1-BE5B-0A005B624330}" dt="2022-12-02T12:52:49.915" v="2245" actId="478"/>
          <ac:spMkLst>
            <pc:docMk/>
            <pc:sldMk cId="2853417740" sldId="260"/>
            <ac:spMk id="14" creationId="{997E395A-FF5B-68C4-4F72-0CBD290FE2AC}"/>
          </ac:spMkLst>
        </pc:spChg>
        <pc:spChg chg="del">
          <ac:chgData name="Jonathan Handley" userId="724808fd-c72e-428e-9185-2d8751e189a0" providerId="ADAL" clId="{E81016A9-4F36-46A1-BE5B-0A005B624330}" dt="2022-12-02T12:52:49.915" v="2245" actId="478"/>
          <ac:spMkLst>
            <pc:docMk/>
            <pc:sldMk cId="2853417740" sldId="260"/>
            <ac:spMk id="15" creationId="{706942FC-984F-DF3C-83F8-8BF2AFA11792}"/>
          </ac:spMkLst>
        </pc:spChg>
        <pc:spChg chg="del">
          <ac:chgData name="Jonathan Handley" userId="724808fd-c72e-428e-9185-2d8751e189a0" providerId="ADAL" clId="{E81016A9-4F36-46A1-BE5B-0A005B624330}" dt="2022-12-02T12:52:49.915" v="2245" actId="478"/>
          <ac:spMkLst>
            <pc:docMk/>
            <pc:sldMk cId="2853417740" sldId="260"/>
            <ac:spMk id="16" creationId="{C5ACA0E2-B26B-8D96-D7D1-3390F8A42047}"/>
          </ac:spMkLst>
        </pc:spChg>
        <pc:spChg chg="del">
          <ac:chgData name="Jonathan Handley" userId="724808fd-c72e-428e-9185-2d8751e189a0" providerId="ADAL" clId="{E81016A9-4F36-46A1-BE5B-0A005B624330}" dt="2022-12-02T12:52:49.915" v="2245" actId="478"/>
          <ac:spMkLst>
            <pc:docMk/>
            <pc:sldMk cId="2853417740" sldId="260"/>
            <ac:spMk id="17" creationId="{7CD28083-5F8D-5F1B-8747-FD62A7A523C0}"/>
          </ac:spMkLst>
        </pc:spChg>
        <pc:picChg chg="add mod">
          <ac:chgData name="Jonathan Handley" userId="724808fd-c72e-428e-9185-2d8751e189a0" providerId="ADAL" clId="{E81016A9-4F36-46A1-BE5B-0A005B624330}" dt="2022-12-02T12:53:41.926" v="2397" actId="1076"/>
          <ac:picMkLst>
            <pc:docMk/>
            <pc:sldMk cId="2853417740" sldId="260"/>
            <ac:picMk id="8" creationId="{1CDEA561-D6D2-AF8E-DE90-48AC79436A09}"/>
          </ac:picMkLst>
        </pc:picChg>
        <pc:cxnChg chg="del">
          <ac:chgData name="Jonathan Handley" userId="724808fd-c72e-428e-9185-2d8751e189a0" providerId="ADAL" clId="{E81016A9-4F36-46A1-BE5B-0A005B624330}" dt="2022-12-02T12:52:49.915" v="2245" actId="478"/>
          <ac:cxnSpMkLst>
            <pc:docMk/>
            <pc:sldMk cId="2853417740" sldId="260"/>
            <ac:cxnSpMk id="7" creationId="{6B4834AC-2262-14BD-984D-A8AF85980B6A}"/>
          </ac:cxnSpMkLst>
        </pc:cxnChg>
      </pc:sldChg>
      <pc:sldChg chg="addSp delSp modSp add mod">
        <pc:chgData name="Jonathan Handley" userId="724808fd-c72e-428e-9185-2d8751e189a0" providerId="ADAL" clId="{E81016A9-4F36-46A1-BE5B-0A005B624330}" dt="2022-12-05T12:59:02.510" v="4185" actId="20577"/>
        <pc:sldMkLst>
          <pc:docMk/>
          <pc:sldMk cId="4166843023" sldId="261"/>
        </pc:sldMkLst>
        <pc:spChg chg="mod">
          <ac:chgData name="Jonathan Handley" userId="724808fd-c72e-428e-9185-2d8751e189a0" providerId="ADAL" clId="{E81016A9-4F36-46A1-BE5B-0A005B624330}" dt="2022-12-05T12:59:02.510" v="4185" actId="20577"/>
          <ac:spMkLst>
            <pc:docMk/>
            <pc:sldMk cId="4166843023" sldId="261"/>
            <ac:spMk id="3" creationId="{17A1EB8E-66C4-42AF-F7B5-54E014ADF5B3}"/>
          </ac:spMkLst>
        </pc:spChg>
        <pc:spChg chg="del">
          <ac:chgData name="Jonathan Handley" userId="724808fd-c72e-428e-9185-2d8751e189a0" providerId="ADAL" clId="{E81016A9-4F36-46A1-BE5B-0A005B624330}" dt="2022-12-02T12:54:58.317" v="2445" actId="478"/>
          <ac:spMkLst>
            <pc:docMk/>
            <pc:sldMk cId="4166843023" sldId="261"/>
            <ac:spMk id="9" creationId="{7EF0C32E-F434-F11E-C6CF-9888B944D6F7}"/>
          </ac:spMkLst>
        </pc:spChg>
        <pc:picChg chg="add mod">
          <ac:chgData name="Jonathan Handley" userId="724808fd-c72e-428e-9185-2d8751e189a0" providerId="ADAL" clId="{E81016A9-4F36-46A1-BE5B-0A005B624330}" dt="2022-12-02T14:13:37.005" v="2872"/>
          <ac:picMkLst>
            <pc:docMk/>
            <pc:sldMk cId="4166843023" sldId="261"/>
            <ac:picMk id="4" creationId="{70705581-CC56-7506-9F3E-28B94AF563C2}"/>
          </ac:picMkLst>
        </pc:picChg>
        <pc:picChg chg="del">
          <ac:chgData name="Jonathan Handley" userId="724808fd-c72e-428e-9185-2d8751e189a0" providerId="ADAL" clId="{E81016A9-4F36-46A1-BE5B-0A005B624330}" dt="2022-12-02T12:54:56.958" v="2444" actId="478"/>
          <ac:picMkLst>
            <pc:docMk/>
            <pc:sldMk cId="4166843023" sldId="261"/>
            <ac:picMk id="8" creationId="{1CDEA561-D6D2-AF8E-DE90-48AC79436A09}"/>
          </ac:picMkLst>
        </pc:picChg>
      </pc:sldChg>
      <pc:sldChg chg="addSp delSp modSp add mod">
        <pc:chgData name="Jonathan Handley" userId="724808fd-c72e-428e-9185-2d8751e189a0" providerId="ADAL" clId="{E81016A9-4F36-46A1-BE5B-0A005B624330}" dt="2022-12-05T12:58:53.765" v="4177" actId="20577"/>
        <pc:sldMkLst>
          <pc:docMk/>
          <pc:sldMk cId="1075630842" sldId="262"/>
        </pc:sldMkLst>
        <pc:spChg chg="mod">
          <ac:chgData name="Jonathan Handley" userId="724808fd-c72e-428e-9185-2d8751e189a0" providerId="ADAL" clId="{E81016A9-4F36-46A1-BE5B-0A005B624330}" dt="2022-12-05T12:58:53.765" v="4177" actId="20577"/>
          <ac:spMkLst>
            <pc:docMk/>
            <pc:sldMk cId="1075630842" sldId="262"/>
            <ac:spMk id="3" creationId="{17A1EB8E-66C4-42AF-F7B5-54E014ADF5B3}"/>
          </ac:spMkLst>
        </pc:spChg>
        <pc:picChg chg="add del mod">
          <ac:chgData name="Jonathan Handley" userId="724808fd-c72e-428e-9185-2d8751e189a0" providerId="ADAL" clId="{E81016A9-4F36-46A1-BE5B-0A005B624330}" dt="2022-12-02T14:13:34.982" v="2871" actId="21"/>
          <ac:picMkLst>
            <pc:docMk/>
            <pc:sldMk cId="1075630842" sldId="262"/>
            <ac:picMk id="5" creationId="{595D0C0B-E341-823C-DA9F-9C196AD2D4EE}"/>
          </ac:picMkLst>
        </pc:picChg>
        <pc:picChg chg="add mod">
          <ac:chgData name="Jonathan Handley" userId="724808fd-c72e-428e-9185-2d8751e189a0" providerId="ADAL" clId="{E81016A9-4F36-46A1-BE5B-0A005B624330}" dt="2022-12-02T14:16:30.197" v="2874" actId="1076"/>
          <ac:picMkLst>
            <pc:docMk/>
            <pc:sldMk cId="1075630842" sldId="262"/>
            <ac:picMk id="7" creationId="{2610B686-1452-0736-8581-AD463C03F349}"/>
          </ac:picMkLst>
        </pc:picChg>
      </pc:sldChg>
      <pc:sldChg chg="addSp modSp add mod">
        <pc:chgData name="Jonathan Handley" userId="724808fd-c72e-428e-9185-2d8751e189a0" providerId="ADAL" clId="{E81016A9-4F36-46A1-BE5B-0A005B624330}" dt="2022-12-02T16:00:28.789" v="3968" actId="20577"/>
        <pc:sldMkLst>
          <pc:docMk/>
          <pc:sldMk cId="3402395003" sldId="263"/>
        </pc:sldMkLst>
        <pc:spChg chg="mod">
          <ac:chgData name="Jonathan Handley" userId="724808fd-c72e-428e-9185-2d8751e189a0" providerId="ADAL" clId="{E81016A9-4F36-46A1-BE5B-0A005B624330}" dt="2022-12-02T16:00:28.789" v="3968" actId="20577"/>
          <ac:spMkLst>
            <pc:docMk/>
            <pc:sldMk cId="3402395003" sldId="263"/>
            <ac:spMk id="3" creationId="{17A1EB8E-66C4-42AF-F7B5-54E014ADF5B3}"/>
          </ac:spMkLst>
        </pc:spChg>
        <pc:spChg chg="add mod">
          <ac:chgData name="Jonathan Handley" userId="724808fd-c72e-428e-9185-2d8751e189a0" providerId="ADAL" clId="{E81016A9-4F36-46A1-BE5B-0A005B624330}" dt="2022-12-02T14:18:35.228" v="2939"/>
          <ac:spMkLst>
            <pc:docMk/>
            <pc:sldMk cId="3402395003" sldId="263"/>
            <ac:spMk id="4" creationId="{649BF000-45DD-F123-E737-F94F706CC9EF}"/>
          </ac:spMkLst>
        </pc:spChg>
        <pc:spChg chg="add mod">
          <ac:chgData name="Jonathan Handley" userId="724808fd-c72e-428e-9185-2d8751e189a0" providerId="ADAL" clId="{E81016A9-4F36-46A1-BE5B-0A005B624330}" dt="2022-12-02T14:18:35.228" v="2939"/>
          <ac:spMkLst>
            <pc:docMk/>
            <pc:sldMk cId="3402395003" sldId="263"/>
            <ac:spMk id="5" creationId="{33AAAC07-4D48-B3A5-790F-5708F584B768}"/>
          </ac:spMkLst>
        </pc:spChg>
        <pc:spChg chg="add mod">
          <ac:chgData name="Jonathan Handley" userId="724808fd-c72e-428e-9185-2d8751e189a0" providerId="ADAL" clId="{E81016A9-4F36-46A1-BE5B-0A005B624330}" dt="2022-12-02T14:18:35.228" v="2939"/>
          <ac:spMkLst>
            <pc:docMk/>
            <pc:sldMk cId="3402395003" sldId="263"/>
            <ac:spMk id="7" creationId="{6FBA87E8-A093-E838-E152-F15D01D9F500}"/>
          </ac:spMkLst>
        </pc:spChg>
        <pc:spChg chg="add mod">
          <ac:chgData name="Jonathan Handley" userId="724808fd-c72e-428e-9185-2d8751e189a0" providerId="ADAL" clId="{E81016A9-4F36-46A1-BE5B-0A005B624330}" dt="2022-12-02T14:19:01.813" v="3013" actId="1076"/>
          <ac:spMkLst>
            <pc:docMk/>
            <pc:sldMk cId="3402395003" sldId="263"/>
            <ac:spMk id="8" creationId="{65727AB7-2791-9697-48CE-3EEE6078976F}"/>
          </ac:spMkLst>
        </pc:spChg>
        <pc:cxnChg chg="add mod">
          <ac:chgData name="Jonathan Handley" userId="724808fd-c72e-428e-9185-2d8751e189a0" providerId="ADAL" clId="{E81016A9-4F36-46A1-BE5B-0A005B624330}" dt="2022-12-02T14:18:35.228" v="2939"/>
          <ac:cxnSpMkLst>
            <pc:docMk/>
            <pc:sldMk cId="3402395003" sldId="263"/>
            <ac:cxnSpMk id="6" creationId="{B5A2EC28-A6F1-8189-8224-A9DF317A6849}"/>
          </ac:cxnSpMkLst>
        </pc:cxnChg>
      </pc:sldChg>
      <pc:sldChg chg="modSp new mod">
        <pc:chgData name="Jonathan Handley" userId="724808fd-c72e-428e-9185-2d8751e189a0" providerId="ADAL" clId="{E81016A9-4F36-46A1-BE5B-0A005B624330}" dt="2022-12-06T10:07:35.971" v="4818" actId="12"/>
        <pc:sldMkLst>
          <pc:docMk/>
          <pc:sldMk cId="1337866160" sldId="264"/>
        </pc:sldMkLst>
        <pc:spChg chg="mod">
          <ac:chgData name="Jonathan Handley" userId="724808fd-c72e-428e-9185-2d8751e189a0" providerId="ADAL" clId="{E81016A9-4F36-46A1-BE5B-0A005B624330}" dt="2022-12-02T17:46:24.821" v="4070" actId="20577"/>
          <ac:spMkLst>
            <pc:docMk/>
            <pc:sldMk cId="1337866160" sldId="264"/>
            <ac:spMk id="2" creationId="{691DBBC2-787B-3931-9D7C-72C9F7E582AC}"/>
          </ac:spMkLst>
        </pc:spChg>
        <pc:spChg chg="mod">
          <ac:chgData name="Jonathan Handley" userId="724808fd-c72e-428e-9185-2d8751e189a0" providerId="ADAL" clId="{E81016A9-4F36-46A1-BE5B-0A005B624330}" dt="2022-12-06T10:07:35.971" v="4818" actId="12"/>
          <ac:spMkLst>
            <pc:docMk/>
            <pc:sldMk cId="1337866160" sldId="264"/>
            <ac:spMk id="3" creationId="{FC6ACD88-1046-15B6-54A4-D640D9C05AFE}"/>
          </ac:spMkLst>
        </pc:spChg>
      </pc:sldChg>
      <pc:sldChg chg="addSp modSp add mod">
        <pc:chgData name="Jonathan Handley" userId="724808fd-c72e-428e-9185-2d8751e189a0" providerId="ADAL" clId="{E81016A9-4F36-46A1-BE5B-0A005B624330}" dt="2022-12-06T11:04:50.156" v="6403" actId="20577"/>
        <pc:sldMkLst>
          <pc:docMk/>
          <pc:sldMk cId="1682454993" sldId="265"/>
        </pc:sldMkLst>
        <pc:spChg chg="mod">
          <ac:chgData name="Jonathan Handley" userId="724808fd-c72e-428e-9185-2d8751e189a0" providerId="ADAL" clId="{E81016A9-4F36-46A1-BE5B-0A005B624330}" dt="2022-12-06T11:04:50.156" v="6403" actId="20577"/>
          <ac:spMkLst>
            <pc:docMk/>
            <pc:sldMk cId="1682454993" sldId="265"/>
            <ac:spMk id="3" creationId="{FC6ACD88-1046-15B6-54A4-D640D9C05AFE}"/>
          </ac:spMkLst>
        </pc:spChg>
        <pc:spChg chg="add mod">
          <ac:chgData name="Jonathan Handley" userId="724808fd-c72e-428e-9185-2d8751e189a0" providerId="ADAL" clId="{E81016A9-4F36-46A1-BE5B-0A005B624330}" dt="2022-12-06T10:18:18.013" v="5337" actId="1076"/>
          <ac:spMkLst>
            <pc:docMk/>
            <pc:sldMk cId="1682454993" sldId="265"/>
            <ac:spMk id="4" creationId="{CC0C668E-B445-6299-9773-6E76A068E486}"/>
          </ac:spMkLst>
        </pc:spChg>
        <pc:spChg chg="add mod">
          <ac:chgData name="Jonathan Handley" userId="724808fd-c72e-428e-9185-2d8751e189a0" providerId="ADAL" clId="{E81016A9-4F36-46A1-BE5B-0A005B624330}" dt="2022-12-06T10:18:18.013" v="5337" actId="1076"/>
          <ac:spMkLst>
            <pc:docMk/>
            <pc:sldMk cId="1682454993" sldId="265"/>
            <ac:spMk id="9" creationId="{FA160B37-2E15-A580-5C81-E84434C8ED02}"/>
          </ac:spMkLst>
        </pc:spChg>
        <pc:spChg chg="add mod">
          <ac:chgData name="Jonathan Handley" userId="724808fd-c72e-428e-9185-2d8751e189a0" providerId="ADAL" clId="{E81016A9-4F36-46A1-BE5B-0A005B624330}" dt="2022-12-06T10:18:18.013" v="5337" actId="1076"/>
          <ac:spMkLst>
            <pc:docMk/>
            <pc:sldMk cId="1682454993" sldId="265"/>
            <ac:spMk id="10" creationId="{8ECE3C12-11CD-BCA6-243F-822FE8E197CA}"/>
          </ac:spMkLst>
        </pc:spChg>
        <pc:spChg chg="add mod">
          <ac:chgData name="Jonathan Handley" userId="724808fd-c72e-428e-9185-2d8751e189a0" providerId="ADAL" clId="{E81016A9-4F36-46A1-BE5B-0A005B624330}" dt="2022-12-06T10:18:18.013" v="5337" actId="1076"/>
          <ac:spMkLst>
            <pc:docMk/>
            <pc:sldMk cId="1682454993" sldId="265"/>
            <ac:spMk id="11" creationId="{2BF2A35B-CB88-BBD5-8D6A-5A718B24F4A5}"/>
          </ac:spMkLst>
        </pc:spChg>
        <pc:spChg chg="add mod">
          <ac:chgData name="Jonathan Handley" userId="724808fd-c72e-428e-9185-2d8751e189a0" providerId="ADAL" clId="{E81016A9-4F36-46A1-BE5B-0A005B624330}" dt="2022-12-06T10:33:39.818" v="5517" actId="1076"/>
          <ac:spMkLst>
            <pc:docMk/>
            <pc:sldMk cId="1682454993" sldId="265"/>
            <ac:spMk id="13" creationId="{F57C74B0-B71E-7D56-3194-9A8CEF8BEC15}"/>
          </ac:spMkLst>
        </pc:spChg>
        <pc:spChg chg="add mod">
          <ac:chgData name="Jonathan Handley" userId="724808fd-c72e-428e-9185-2d8751e189a0" providerId="ADAL" clId="{E81016A9-4F36-46A1-BE5B-0A005B624330}" dt="2022-12-06T10:33:42.191" v="5518" actId="1076"/>
          <ac:spMkLst>
            <pc:docMk/>
            <pc:sldMk cId="1682454993" sldId="265"/>
            <ac:spMk id="22" creationId="{6836C1E9-4F51-EDD4-0C30-477833130011}"/>
          </ac:spMkLst>
        </pc:spChg>
        <pc:spChg chg="add mod">
          <ac:chgData name="Jonathan Handley" userId="724808fd-c72e-428e-9185-2d8751e189a0" providerId="ADAL" clId="{E81016A9-4F36-46A1-BE5B-0A005B624330}" dt="2022-12-06T10:18:43.348" v="5344" actId="1035"/>
          <ac:spMkLst>
            <pc:docMk/>
            <pc:sldMk cId="1682454993" sldId="265"/>
            <ac:spMk id="23" creationId="{2C5E87CB-89CB-8779-0B61-ECA51DCF53BA}"/>
          </ac:spMkLst>
        </pc:spChg>
        <pc:spChg chg="add mod">
          <ac:chgData name="Jonathan Handley" userId="724808fd-c72e-428e-9185-2d8751e189a0" providerId="ADAL" clId="{E81016A9-4F36-46A1-BE5B-0A005B624330}" dt="2022-12-06T10:34:41.444" v="5623" actId="1076"/>
          <ac:spMkLst>
            <pc:docMk/>
            <pc:sldMk cId="1682454993" sldId="265"/>
            <ac:spMk id="24" creationId="{822E757D-8EB9-233A-DB14-30828746FA68}"/>
          </ac:spMkLst>
        </pc:spChg>
        <pc:picChg chg="add mod">
          <ac:chgData name="Jonathan Handley" userId="724808fd-c72e-428e-9185-2d8751e189a0" providerId="ADAL" clId="{E81016A9-4F36-46A1-BE5B-0A005B624330}" dt="2022-12-06T10:18:18.013" v="5337" actId="1076"/>
          <ac:picMkLst>
            <pc:docMk/>
            <pc:sldMk cId="1682454993" sldId="265"/>
            <ac:picMk id="5" creationId="{85218CFF-8489-0067-A54D-DD8527826352}"/>
          </ac:picMkLst>
        </pc:picChg>
        <pc:cxnChg chg="add mod">
          <ac:chgData name="Jonathan Handley" userId="724808fd-c72e-428e-9185-2d8751e189a0" providerId="ADAL" clId="{E81016A9-4F36-46A1-BE5B-0A005B624330}" dt="2022-12-06T10:18:18.013" v="5337" actId="1076"/>
          <ac:cxnSpMkLst>
            <pc:docMk/>
            <pc:sldMk cId="1682454993" sldId="265"/>
            <ac:cxnSpMk id="6" creationId="{7F711391-FB8F-062A-CF6E-EA15D9D05FAD}"/>
          </ac:cxnSpMkLst>
        </pc:cxnChg>
        <pc:cxnChg chg="add mod">
          <ac:chgData name="Jonathan Handley" userId="724808fd-c72e-428e-9185-2d8751e189a0" providerId="ADAL" clId="{E81016A9-4F36-46A1-BE5B-0A005B624330}" dt="2022-12-06T10:18:18.013" v="5337" actId="1076"/>
          <ac:cxnSpMkLst>
            <pc:docMk/>
            <pc:sldMk cId="1682454993" sldId="265"/>
            <ac:cxnSpMk id="7" creationId="{31E0D7FB-1280-1320-749E-E9DD2508F179}"/>
          </ac:cxnSpMkLst>
        </pc:cxnChg>
        <pc:cxnChg chg="add mod">
          <ac:chgData name="Jonathan Handley" userId="724808fd-c72e-428e-9185-2d8751e189a0" providerId="ADAL" clId="{E81016A9-4F36-46A1-BE5B-0A005B624330}" dt="2022-12-06T10:18:18.013" v="5337" actId="1076"/>
          <ac:cxnSpMkLst>
            <pc:docMk/>
            <pc:sldMk cId="1682454993" sldId="265"/>
            <ac:cxnSpMk id="8" creationId="{8456EEF8-82F6-5D1F-E542-97DD6E056A02}"/>
          </ac:cxnSpMkLst>
        </pc:cxnChg>
        <pc:cxnChg chg="add mod">
          <ac:chgData name="Jonathan Handley" userId="724808fd-c72e-428e-9185-2d8751e189a0" providerId="ADAL" clId="{E81016A9-4F36-46A1-BE5B-0A005B624330}" dt="2022-12-06T10:33:39.818" v="5517" actId="1076"/>
          <ac:cxnSpMkLst>
            <pc:docMk/>
            <pc:sldMk cId="1682454993" sldId="265"/>
            <ac:cxnSpMk id="12" creationId="{026F0AB3-AC37-F206-E41D-18116A6C6A73}"/>
          </ac:cxnSpMkLst>
        </pc:cxnChg>
        <pc:cxnChg chg="add mod">
          <ac:chgData name="Jonathan Handley" userId="724808fd-c72e-428e-9185-2d8751e189a0" providerId="ADAL" clId="{E81016A9-4F36-46A1-BE5B-0A005B624330}" dt="2022-12-06T10:18:18.013" v="5337" actId="1076"/>
          <ac:cxnSpMkLst>
            <pc:docMk/>
            <pc:sldMk cId="1682454993" sldId="265"/>
            <ac:cxnSpMk id="14" creationId="{F5AC68BD-D369-2079-8FDA-EEA930AB2468}"/>
          </ac:cxnSpMkLst>
        </pc:cxnChg>
        <pc:cxnChg chg="add mod">
          <ac:chgData name="Jonathan Handley" userId="724808fd-c72e-428e-9185-2d8751e189a0" providerId="ADAL" clId="{E81016A9-4F36-46A1-BE5B-0A005B624330}" dt="2022-12-06T10:18:18.013" v="5337" actId="1076"/>
          <ac:cxnSpMkLst>
            <pc:docMk/>
            <pc:sldMk cId="1682454993" sldId="265"/>
            <ac:cxnSpMk id="16" creationId="{2FD71BAB-9EA6-1E3D-492C-E67EFDC43FFA}"/>
          </ac:cxnSpMkLst>
        </pc:cxnChg>
        <pc:cxnChg chg="add mod">
          <ac:chgData name="Jonathan Handley" userId="724808fd-c72e-428e-9185-2d8751e189a0" providerId="ADAL" clId="{E81016A9-4F36-46A1-BE5B-0A005B624330}" dt="2022-12-06T10:33:42.191" v="5518" actId="1076"/>
          <ac:cxnSpMkLst>
            <pc:docMk/>
            <pc:sldMk cId="1682454993" sldId="265"/>
            <ac:cxnSpMk id="20" creationId="{8DE9A2A8-FE32-C54A-D6C1-283F3AB1EB0E}"/>
          </ac:cxnSpMkLst>
        </pc:cxnChg>
        <pc:cxnChg chg="add mod">
          <ac:chgData name="Jonathan Handley" userId="724808fd-c72e-428e-9185-2d8751e189a0" providerId="ADAL" clId="{E81016A9-4F36-46A1-BE5B-0A005B624330}" dt="2022-12-06T10:33:42.191" v="5518" actId="1076"/>
          <ac:cxnSpMkLst>
            <pc:docMk/>
            <pc:sldMk cId="1682454993" sldId="265"/>
            <ac:cxnSpMk id="21" creationId="{FDF5CE20-6F57-2265-BAF4-8BF5E1E3FA23}"/>
          </ac:cxnSpMkLst>
        </pc:cxnChg>
      </pc:sldChg>
      <pc:sldChg chg="addSp delSp modSp add mod">
        <pc:chgData name="Jonathan Handley" userId="724808fd-c72e-428e-9185-2d8751e189a0" providerId="ADAL" clId="{E81016A9-4F36-46A1-BE5B-0A005B624330}" dt="2022-12-06T11:08:06.786" v="6424" actId="20577"/>
        <pc:sldMkLst>
          <pc:docMk/>
          <pc:sldMk cId="3427897930" sldId="266"/>
        </pc:sldMkLst>
        <pc:spChg chg="mod">
          <ac:chgData name="Jonathan Handley" userId="724808fd-c72e-428e-9185-2d8751e189a0" providerId="ADAL" clId="{E81016A9-4F36-46A1-BE5B-0A005B624330}" dt="2022-12-06T11:08:06.786" v="6424" actId="20577"/>
          <ac:spMkLst>
            <pc:docMk/>
            <pc:sldMk cId="3427897930" sldId="266"/>
            <ac:spMk id="3" creationId="{FC6ACD88-1046-15B6-54A4-D640D9C05AFE}"/>
          </ac:spMkLst>
        </pc:spChg>
        <pc:spChg chg="add del mod">
          <ac:chgData name="Jonathan Handley" userId="724808fd-c72e-428e-9185-2d8751e189a0" providerId="ADAL" clId="{E81016A9-4F36-46A1-BE5B-0A005B624330}" dt="2022-12-06T10:43:46.912" v="5709" actId="478"/>
          <ac:spMkLst>
            <pc:docMk/>
            <pc:sldMk cId="3427897930" sldId="266"/>
            <ac:spMk id="7" creationId="{9FF114A2-F463-322D-46A1-6A607FFED02A}"/>
          </ac:spMkLst>
        </pc:spChg>
        <pc:spChg chg="add mod">
          <ac:chgData name="Jonathan Handley" userId="724808fd-c72e-428e-9185-2d8751e189a0" providerId="ADAL" clId="{E81016A9-4F36-46A1-BE5B-0A005B624330}" dt="2022-12-06T10:33:33.083" v="5516" actId="1076"/>
          <ac:spMkLst>
            <pc:docMk/>
            <pc:sldMk cId="3427897930" sldId="266"/>
            <ac:spMk id="10" creationId="{50FE15E6-A1DD-B396-F7AF-78263D4003DE}"/>
          </ac:spMkLst>
        </pc:spChg>
        <pc:spChg chg="add mod">
          <ac:chgData name="Jonathan Handley" userId="724808fd-c72e-428e-9185-2d8751e189a0" providerId="ADAL" clId="{E81016A9-4F36-46A1-BE5B-0A005B624330}" dt="2022-12-06T10:33:29.119" v="5515" actId="1076"/>
          <ac:spMkLst>
            <pc:docMk/>
            <pc:sldMk cId="3427897930" sldId="266"/>
            <ac:spMk id="11" creationId="{E16AE5AE-7D8D-C31B-B649-7F06F2150C5B}"/>
          </ac:spMkLst>
        </pc:spChg>
        <pc:spChg chg="add mod">
          <ac:chgData name="Jonathan Handley" userId="724808fd-c72e-428e-9185-2d8751e189a0" providerId="ADAL" clId="{E81016A9-4F36-46A1-BE5B-0A005B624330}" dt="2022-12-06T10:35:11.205" v="5706" actId="20577"/>
          <ac:spMkLst>
            <pc:docMk/>
            <pc:sldMk cId="3427897930" sldId="266"/>
            <ac:spMk id="12" creationId="{EBBB95E9-7FBE-8BC8-8E50-CE28DA72D0F8}"/>
          </ac:spMkLst>
        </pc:spChg>
        <pc:picChg chg="add mod">
          <ac:chgData name="Jonathan Handley" userId="724808fd-c72e-428e-9185-2d8751e189a0" providerId="ADAL" clId="{E81016A9-4F36-46A1-BE5B-0A005B624330}" dt="2022-12-06T10:33:27.312" v="5513" actId="1076"/>
          <ac:picMkLst>
            <pc:docMk/>
            <pc:sldMk cId="3427897930" sldId="266"/>
            <ac:picMk id="5" creationId="{08157ABC-3E89-C0AA-359F-CC200C06F156}"/>
          </ac:picMkLst>
        </pc:picChg>
        <pc:cxnChg chg="add mod">
          <ac:chgData name="Jonathan Handley" userId="724808fd-c72e-428e-9185-2d8751e189a0" providerId="ADAL" clId="{E81016A9-4F36-46A1-BE5B-0A005B624330}" dt="2022-12-06T10:33:27.312" v="5513" actId="1076"/>
          <ac:cxnSpMkLst>
            <pc:docMk/>
            <pc:sldMk cId="3427897930" sldId="266"/>
            <ac:cxnSpMk id="6" creationId="{D3EEFAA2-17AE-9D2F-91AD-AEE27618BDE1}"/>
          </ac:cxnSpMkLst>
        </pc:cxnChg>
        <pc:cxnChg chg="add mod">
          <ac:chgData name="Jonathan Handley" userId="724808fd-c72e-428e-9185-2d8751e189a0" providerId="ADAL" clId="{E81016A9-4F36-46A1-BE5B-0A005B624330}" dt="2022-12-06T10:33:33.083" v="5516" actId="1076"/>
          <ac:cxnSpMkLst>
            <pc:docMk/>
            <pc:sldMk cId="3427897930" sldId="266"/>
            <ac:cxnSpMk id="9" creationId="{25CD67F4-A83B-93AD-A0BC-A2271F0FEE8A}"/>
          </ac:cxnSpMkLst>
        </pc:cxnChg>
      </pc:sldChg>
      <pc:sldChg chg="modSp add mod">
        <pc:chgData name="Jonathan Handley" userId="724808fd-c72e-428e-9185-2d8751e189a0" providerId="ADAL" clId="{E81016A9-4F36-46A1-BE5B-0A005B624330}" dt="2022-12-06T11:08:02.888" v="6415" actId="20577"/>
        <pc:sldMkLst>
          <pc:docMk/>
          <pc:sldMk cId="312993525" sldId="267"/>
        </pc:sldMkLst>
        <pc:spChg chg="mod">
          <ac:chgData name="Jonathan Handley" userId="724808fd-c72e-428e-9185-2d8751e189a0" providerId="ADAL" clId="{E81016A9-4F36-46A1-BE5B-0A005B624330}" dt="2022-12-06T11:08:02.888" v="6415" actId="20577"/>
          <ac:spMkLst>
            <pc:docMk/>
            <pc:sldMk cId="312993525" sldId="267"/>
            <ac:spMk id="3" creationId="{FC6ACD88-1046-15B6-54A4-D640D9C05AFE}"/>
          </ac:spMkLst>
        </pc:spChg>
      </pc:sldChg>
      <pc:sldChg chg="addSp delSp new del mod">
        <pc:chgData name="Jonathan Handley" userId="724808fd-c72e-428e-9185-2d8751e189a0" providerId="ADAL" clId="{E81016A9-4F36-46A1-BE5B-0A005B624330}" dt="2022-12-06T11:32:50.722" v="7963" actId="47"/>
        <pc:sldMkLst>
          <pc:docMk/>
          <pc:sldMk cId="974356154" sldId="268"/>
        </pc:sldMkLst>
        <pc:spChg chg="add del">
          <ac:chgData name="Jonathan Handley" userId="724808fd-c72e-428e-9185-2d8751e189a0" providerId="ADAL" clId="{E81016A9-4F36-46A1-BE5B-0A005B624330}" dt="2022-12-06T11:08:35.132" v="6427" actId="22"/>
          <ac:spMkLst>
            <pc:docMk/>
            <pc:sldMk cId="974356154" sldId="268"/>
            <ac:spMk id="5" creationId="{80A8D3D0-CD06-BE1D-44F7-2209B9F053CB}"/>
          </ac:spMkLst>
        </pc:spChg>
      </pc:sldChg>
      <pc:sldChg chg="addSp delSp modSp add mod">
        <pc:chgData name="Jonathan Handley" userId="724808fd-c72e-428e-9185-2d8751e189a0" providerId="ADAL" clId="{E81016A9-4F36-46A1-BE5B-0A005B624330}" dt="2022-12-06T11:32:40.428" v="7962" actId="27636"/>
        <pc:sldMkLst>
          <pc:docMk/>
          <pc:sldMk cId="3463077029" sldId="269"/>
        </pc:sldMkLst>
        <pc:spChg chg="mod">
          <ac:chgData name="Jonathan Handley" userId="724808fd-c72e-428e-9185-2d8751e189a0" providerId="ADAL" clId="{E81016A9-4F36-46A1-BE5B-0A005B624330}" dt="2022-12-06T11:32:40.428" v="7962" actId="27636"/>
          <ac:spMkLst>
            <pc:docMk/>
            <pc:sldMk cId="3463077029" sldId="269"/>
            <ac:spMk id="3" creationId="{FC6ACD88-1046-15B6-54A4-D640D9C05AFE}"/>
          </ac:spMkLst>
        </pc:spChg>
        <pc:spChg chg="del">
          <ac:chgData name="Jonathan Handley" userId="724808fd-c72e-428e-9185-2d8751e189a0" providerId="ADAL" clId="{E81016A9-4F36-46A1-BE5B-0A005B624330}" dt="2022-12-06T11:09:06.241" v="6487" actId="478"/>
          <ac:spMkLst>
            <pc:docMk/>
            <pc:sldMk cId="3463077029" sldId="269"/>
            <ac:spMk id="4" creationId="{CC0C668E-B445-6299-9773-6E76A068E486}"/>
          </ac:spMkLst>
        </pc:spChg>
        <pc:spChg chg="del">
          <ac:chgData name="Jonathan Handley" userId="724808fd-c72e-428e-9185-2d8751e189a0" providerId="ADAL" clId="{E81016A9-4F36-46A1-BE5B-0A005B624330}" dt="2022-12-06T11:09:06.241" v="6487" actId="478"/>
          <ac:spMkLst>
            <pc:docMk/>
            <pc:sldMk cId="3463077029" sldId="269"/>
            <ac:spMk id="9" creationId="{FA160B37-2E15-A580-5C81-E84434C8ED02}"/>
          </ac:spMkLst>
        </pc:spChg>
        <pc:spChg chg="del">
          <ac:chgData name="Jonathan Handley" userId="724808fd-c72e-428e-9185-2d8751e189a0" providerId="ADAL" clId="{E81016A9-4F36-46A1-BE5B-0A005B624330}" dt="2022-12-06T11:09:06.241" v="6487" actId="478"/>
          <ac:spMkLst>
            <pc:docMk/>
            <pc:sldMk cId="3463077029" sldId="269"/>
            <ac:spMk id="10" creationId="{8ECE3C12-11CD-BCA6-243F-822FE8E197CA}"/>
          </ac:spMkLst>
        </pc:spChg>
        <pc:spChg chg="del">
          <ac:chgData name="Jonathan Handley" userId="724808fd-c72e-428e-9185-2d8751e189a0" providerId="ADAL" clId="{E81016A9-4F36-46A1-BE5B-0A005B624330}" dt="2022-12-06T11:09:06.241" v="6487" actId="478"/>
          <ac:spMkLst>
            <pc:docMk/>
            <pc:sldMk cId="3463077029" sldId="269"/>
            <ac:spMk id="11" creationId="{2BF2A35B-CB88-BBD5-8D6A-5A718B24F4A5}"/>
          </ac:spMkLst>
        </pc:spChg>
        <pc:spChg chg="del">
          <ac:chgData name="Jonathan Handley" userId="724808fd-c72e-428e-9185-2d8751e189a0" providerId="ADAL" clId="{E81016A9-4F36-46A1-BE5B-0A005B624330}" dt="2022-12-06T11:09:06.241" v="6487" actId="478"/>
          <ac:spMkLst>
            <pc:docMk/>
            <pc:sldMk cId="3463077029" sldId="269"/>
            <ac:spMk id="13" creationId="{F57C74B0-B71E-7D56-3194-9A8CEF8BEC15}"/>
          </ac:spMkLst>
        </pc:spChg>
        <pc:spChg chg="add mod">
          <ac:chgData name="Jonathan Handley" userId="724808fd-c72e-428e-9185-2d8751e189a0" providerId="ADAL" clId="{E81016A9-4F36-46A1-BE5B-0A005B624330}" dt="2022-12-06T11:29:07.888" v="7782" actId="1076"/>
          <ac:spMkLst>
            <pc:docMk/>
            <pc:sldMk cId="3463077029" sldId="269"/>
            <ac:spMk id="17" creationId="{0D2FE5C4-4600-0E8B-8B3E-2E8E9D63744B}"/>
          </ac:spMkLst>
        </pc:spChg>
        <pc:spChg chg="add mod">
          <ac:chgData name="Jonathan Handley" userId="724808fd-c72e-428e-9185-2d8751e189a0" providerId="ADAL" clId="{E81016A9-4F36-46A1-BE5B-0A005B624330}" dt="2022-12-06T11:29:02.785" v="7781" actId="1076"/>
          <ac:spMkLst>
            <pc:docMk/>
            <pc:sldMk cId="3463077029" sldId="269"/>
            <ac:spMk id="19" creationId="{4F593354-5242-7945-C5ED-DF3F6ADD6F2E}"/>
          </ac:spMkLst>
        </pc:spChg>
        <pc:spChg chg="del">
          <ac:chgData name="Jonathan Handley" userId="724808fd-c72e-428e-9185-2d8751e189a0" providerId="ADAL" clId="{E81016A9-4F36-46A1-BE5B-0A005B624330}" dt="2022-12-06T11:09:06.241" v="6487" actId="478"/>
          <ac:spMkLst>
            <pc:docMk/>
            <pc:sldMk cId="3463077029" sldId="269"/>
            <ac:spMk id="22" creationId="{6836C1E9-4F51-EDD4-0C30-477833130011}"/>
          </ac:spMkLst>
        </pc:spChg>
        <pc:spChg chg="del mod">
          <ac:chgData name="Jonathan Handley" userId="724808fd-c72e-428e-9185-2d8751e189a0" providerId="ADAL" clId="{E81016A9-4F36-46A1-BE5B-0A005B624330}" dt="2022-12-06T11:09:06.241" v="6487" actId="478"/>
          <ac:spMkLst>
            <pc:docMk/>
            <pc:sldMk cId="3463077029" sldId="269"/>
            <ac:spMk id="23" creationId="{2C5E87CB-89CB-8779-0B61-ECA51DCF53BA}"/>
          </ac:spMkLst>
        </pc:spChg>
        <pc:spChg chg="del">
          <ac:chgData name="Jonathan Handley" userId="724808fd-c72e-428e-9185-2d8751e189a0" providerId="ADAL" clId="{E81016A9-4F36-46A1-BE5B-0A005B624330}" dt="2022-12-06T11:09:06.241" v="6487" actId="478"/>
          <ac:spMkLst>
            <pc:docMk/>
            <pc:sldMk cId="3463077029" sldId="269"/>
            <ac:spMk id="24" creationId="{822E757D-8EB9-233A-DB14-30828746FA68}"/>
          </ac:spMkLst>
        </pc:spChg>
        <pc:spChg chg="add mod">
          <ac:chgData name="Jonathan Handley" userId="724808fd-c72e-428e-9185-2d8751e189a0" providerId="ADAL" clId="{E81016A9-4F36-46A1-BE5B-0A005B624330}" dt="2022-12-06T11:28:48.553" v="7778" actId="1076"/>
          <ac:spMkLst>
            <pc:docMk/>
            <pc:sldMk cId="3463077029" sldId="269"/>
            <ac:spMk id="25" creationId="{6BED1001-6B8C-BA9C-1F40-A3A3846B9D9A}"/>
          </ac:spMkLst>
        </pc:spChg>
        <pc:spChg chg="add mod">
          <ac:chgData name="Jonathan Handley" userId="724808fd-c72e-428e-9185-2d8751e189a0" providerId="ADAL" clId="{E81016A9-4F36-46A1-BE5B-0A005B624330}" dt="2022-12-06T11:28:27.250" v="7772"/>
          <ac:spMkLst>
            <pc:docMk/>
            <pc:sldMk cId="3463077029" sldId="269"/>
            <ac:spMk id="46" creationId="{37B28F3D-4ADD-6747-E289-8E7DCEC290E9}"/>
          </ac:spMkLst>
        </pc:spChg>
        <pc:spChg chg="add mod">
          <ac:chgData name="Jonathan Handley" userId="724808fd-c72e-428e-9185-2d8751e189a0" providerId="ADAL" clId="{E81016A9-4F36-46A1-BE5B-0A005B624330}" dt="2022-12-06T11:29:45.388" v="7868" actId="207"/>
          <ac:spMkLst>
            <pc:docMk/>
            <pc:sldMk cId="3463077029" sldId="269"/>
            <ac:spMk id="47" creationId="{368BB5A0-1991-C759-E9CE-6C601288FA50}"/>
          </ac:spMkLst>
        </pc:spChg>
        <pc:picChg chg="del">
          <ac:chgData name="Jonathan Handley" userId="724808fd-c72e-428e-9185-2d8751e189a0" providerId="ADAL" clId="{E81016A9-4F36-46A1-BE5B-0A005B624330}" dt="2022-12-06T11:09:06.241" v="6487" actId="478"/>
          <ac:picMkLst>
            <pc:docMk/>
            <pc:sldMk cId="3463077029" sldId="269"/>
            <ac:picMk id="5" creationId="{85218CFF-8489-0067-A54D-DD8527826352}"/>
          </ac:picMkLst>
        </pc:picChg>
        <pc:picChg chg="add mod">
          <ac:chgData name="Jonathan Handley" userId="724808fd-c72e-428e-9185-2d8751e189a0" providerId="ADAL" clId="{E81016A9-4F36-46A1-BE5B-0A005B624330}" dt="2022-12-06T11:29:02.785" v="7781" actId="1076"/>
          <ac:picMkLst>
            <pc:docMk/>
            <pc:sldMk cId="3463077029" sldId="269"/>
            <ac:picMk id="15" creationId="{F9698976-26D3-E44F-C6AA-CAA8CB749F35}"/>
          </ac:picMkLst>
        </pc:picChg>
        <pc:picChg chg="add mod">
          <ac:chgData name="Jonathan Handley" userId="724808fd-c72e-428e-9185-2d8751e189a0" providerId="ADAL" clId="{E81016A9-4F36-46A1-BE5B-0A005B624330}" dt="2022-12-06T11:28:38.922" v="7774" actId="1076"/>
          <ac:picMkLst>
            <pc:docMk/>
            <pc:sldMk cId="3463077029" sldId="269"/>
            <ac:picMk id="26" creationId="{B9706982-DA7B-2A3A-9CCE-7B92BE817CE8}"/>
          </ac:picMkLst>
        </pc:picChg>
        <pc:picChg chg="add del mod">
          <ac:chgData name="Jonathan Handley" userId="724808fd-c72e-428e-9185-2d8751e189a0" providerId="ADAL" clId="{E81016A9-4F36-46A1-BE5B-0A005B624330}" dt="2022-12-06T11:28:11.313" v="7768" actId="478"/>
          <ac:picMkLst>
            <pc:docMk/>
            <pc:sldMk cId="3463077029" sldId="269"/>
            <ac:picMk id="28" creationId="{73260FF9-AD7D-4F4E-E783-DBFF953B63EC}"/>
          </ac:picMkLst>
        </pc:picChg>
        <pc:cxnChg chg="del">
          <ac:chgData name="Jonathan Handley" userId="724808fd-c72e-428e-9185-2d8751e189a0" providerId="ADAL" clId="{E81016A9-4F36-46A1-BE5B-0A005B624330}" dt="2022-12-06T11:09:06.241" v="6487" actId="478"/>
          <ac:cxnSpMkLst>
            <pc:docMk/>
            <pc:sldMk cId="3463077029" sldId="269"/>
            <ac:cxnSpMk id="6" creationId="{7F711391-FB8F-062A-CF6E-EA15D9D05FAD}"/>
          </ac:cxnSpMkLst>
        </pc:cxnChg>
        <pc:cxnChg chg="del">
          <ac:chgData name="Jonathan Handley" userId="724808fd-c72e-428e-9185-2d8751e189a0" providerId="ADAL" clId="{E81016A9-4F36-46A1-BE5B-0A005B624330}" dt="2022-12-06T11:09:06.241" v="6487" actId="478"/>
          <ac:cxnSpMkLst>
            <pc:docMk/>
            <pc:sldMk cId="3463077029" sldId="269"/>
            <ac:cxnSpMk id="7" creationId="{31E0D7FB-1280-1320-749E-E9DD2508F179}"/>
          </ac:cxnSpMkLst>
        </pc:cxnChg>
        <pc:cxnChg chg="del">
          <ac:chgData name="Jonathan Handley" userId="724808fd-c72e-428e-9185-2d8751e189a0" providerId="ADAL" clId="{E81016A9-4F36-46A1-BE5B-0A005B624330}" dt="2022-12-06T11:09:06.241" v="6487" actId="478"/>
          <ac:cxnSpMkLst>
            <pc:docMk/>
            <pc:sldMk cId="3463077029" sldId="269"/>
            <ac:cxnSpMk id="8" creationId="{8456EEF8-82F6-5D1F-E542-97DD6E056A02}"/>
          </ac:cxnSpMkLst>
        </pc:cxnChg>
        <pc:cxnChg chg="del">
          <ac:chgData name="Jonathan Handley" userId="724808fd-c72e-428e-9185-2d8751e189a0" providerId="ADAL" clId="{E81016A9-4F36-46A1-BE5B-0A005B624330}" dt="2022-12-06T11:09:06.241" v="6487" actId="478"/>
          <ac:cxnSpMkLst>
            <pc:docMk/>
            <pc:sldMk cId="3463077029" sldId="269"/>
            <ac:cxnSpMk id="12" creationId="{026F0AB3-AC37-F206-E41D-18116A6C6A73}"/>
          </ac:cxnSpMkLst>
        </pc:cxnChg>
        <pc:cxnChg chg="del">
          <ac:chgData name="Jonathan Handley" userId="724808fd-c72e-428e-9185-2d8751e189a0" providerId="ADAL" clId="{E81016A9-4F36-46A1-BE5B-0A005B624330}" dt="2022-12-06T11:09:06.241" v="6487" actId="478"/>
          <ac:cxnSpMkLst>
            <pc:docMk/>
            <pc:sldMk cId="3463077029" sldId="269"/>
            <ac:cxnSpMk id="14" creationId="{F5AC68BD-D369-2079-8FDA-EEA930AB2468}"/>
          </ac:cxnSpMkLst>
        </pc:cxnChg>
        <pc:cxnChg chg="del">
          <ac:chgData name="Jonathan Handley" userId="724808fd-c72e-428e-9185-2d8751e189a0" providerId="ADAL" clId="{E81016A9-4F36-46A1-BE5B-0A005B624330}" dt="2022-12-06T11:09:06.241" v="6487" actId="478"/>
          <ac:cxnSpMkLst>
            <pc:docMk/>
            <pc:sldMk cId="3463077029" sldId="269"/>
            <ac:cxnSpMk id="16" creationId="{2FD71BAB-9EA6-1E3D-492C-E67EFDC43FFA}"/>
          </ac:cxnSpMkLst>
        </pc:cxnChg>
        <pc:cxnChg chg="add mod">
          <ac:chgData name="Jonathan Handley" userId="724808fd-c72e-428e-9185-2d8751e189a0" providerId="ADAL" clId="{E81016A9-4F36-46A1-BE5B-0A005B624330}" dt="2022-12-06T11:29:02.785" v="7781" actId="1076"/>
          <ac:cxnSpMkLst>
            <pc:docMk/>
            <pc:sldMk cId="3463077029" sldId="269"/>
            <ac:cxnSpMk id="18" creationId="{E998A549-A474-CB14-FC5F-6A30F7B2D497}"/>
          </ac:cxnSpMkLst>
        </pc:cxnChg>
        <pc:cxnChg chg="del">
          <ac:chgData name="Jonathan Handley" userId="724808fd-c72e-428e-9185-2d8751e189a0" providerId="ADAL" clId="{E81016A9-4F36-46A1-BE5B-0A005B624330}" dt="2022-12-06T11:09:06.241" v="6487" actId="478"/>
          <ac:cxnSpMkLst>
            <pc:docMk/>
            <pc:sldMk cId="3463077029" sldId="269"/>
            <ac:cxnSpMk id="20" creationId="{8DE9A2A8-FE32-C54A-D6C1-283F3AB1EB0E}"/>
          </ac:cxnSpMkLst>
        </pc:cxnChg>
        <pc:cxnChg chg="del">
          <ac:chgData name="Jonathan Handley" userId="724808fd-c72e-428e-9185-2d8751e189a0" providerId="ADAL" clId="{E81016A9-4F36-46A1-BE5B-0A005B624330}" dt="2022-12-06T11:09:06.241" v="6487" actId="478"/>
          <ac:cxnSpMkLst>
            <pc:docMk/>
            <pc:sldMk cId="3463077029" sldId="269"/>
            <ac:cxnSpMk id="21" creationId="{FDF5CE20-6F57-2265-BAF4-8BF5E1E3FA23}"/>
          </ac:cxnSpMkLst>
        </pc:cxnChg>
        <pc:cxnChg chg="add mod">
          <ac:chgData name="Jonathan Handley" userId="724808fd-c72e-428e-9185-2d8751e189a0" providerId="ADAL" clId="{E81016A9-4F36-46A1-BE5B-0A005B624330}" dt="2022-12-06T11:28:48.553" v="7778" actId="1076"/>
          <ac:cxnSpMkLst>
            <pc:docMk/>
            <pc:sldMk cId="3463077029" sldId="269"/>
            <ac:cxnSpMk id="27" creationId="{57BABBEB-5ED8-F845-3DD1-0B8C0D697E0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2910-ECAD-37ED-73A7-9B7B1118C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B59B3-BB89-1C2F-314F-AD40606900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EE8A6-5570-86F3-2DA4-27B24C4C8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1CB1C-3CDF-4780-9A49-9ECDC6830B2F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04267-5BCB-6F37-9A27-06A5B0FFF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23932-5D9C-EC73-6566-C4512EBDD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995B6-43F8-4A30-9FFD-950238F29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096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6465F-9524-B2A4-6784-B822CA5BD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42443C-3B84-204D-AE09-4FE10E3A4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457F0-EEDE-AD6D-7597-49AE41C0E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1CB1C-3CDF-4780-9A49-9ECDC6830B2F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44CB0-9564-0494-615D-8B347E175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3D55C-F931-7122-B025-AEAA3F248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995B6-43F8-4A30-9FFD-950238F29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18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080DE6-39B1-AEC1-CED5-4ED4063450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4AA70-5191-C656-C445-5637DE44A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79EE7-D120-29F6-3E0E-4E00CEED2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1CB1C-3CDF-4780-9A49-9ECDC6830B2F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6A54C-59BC-7438-5DF7-D95A0EB74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5729C-5633-CA00-3DB0-5FEE66CC4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995B6-43F8-4A30-9FFD-950238F29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51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7656B-5022-CA93-A118-BCDD16AD0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4C2B4-304A-88F8-BC67-61E145DC7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52D51-DD4C-5AFA-9FE4-AECF630D0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1CB1C-3CDF-4780-9A49-9ECDC6830B2F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98965-4A57-C058-5091-1E7501FC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68535-19F4-DEBB-3284-44D173CAE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995B6-43F8-4A30-9FFD-950238F29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66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ADE7-111B-F89B-657C-37A4A19C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3069C-1850-3417-792D-C1678DBC4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3C739-6F02-61CA-C5DD-BCD0E35D3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1CB1C-3CDF-4780-9A49-9ECDC6830B2F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D9282-4B22-BC51-414A-C00E5CE5E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B9823-B31E-3838-155C-5AA6F0347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995B6-43F8-4A30-9FFD-950238F29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855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8115D-5100-59EF-CF3B-927847533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08CF5-3A94-73D3-E8AD-62C90EB1C8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88ED87-10C6-5A64-B946-2DB2CA9A5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D3720-31D0-1938-2F68-C4B28C154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1CB1C-3CDF-4780-9A49-9ECDC6830B2F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AC378-5F63-9B81-4793-ECF18B566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F880C-AB1B-FEBC-4823-F84809E19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995B6-43F8-4A30-9FFD-950238F29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495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586ED-0631-4ADA-6B50-41A2A4AC2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F5FA1-1BEC-9DC9-A053-7E98D6BBE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2CE959-918F-3A66-B54D-1BD78D829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61187B-3E94-880C-CF43-1524959DE1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B480B7-1442-8425-EC07-EAF02CE6F7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134FCC-C859-C3A5-2187-176D55C7C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1CB1C-3CDF-4780-9A49-9ECDC6830B2F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F01CCD-64E1-3C04-9C01-7CA820D0C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F3A4DB-4BF6-FE49-B233-EA8FCFE37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995B6-43F8-4A30-9FFD-950238F29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730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C8B0F-B937-159E-074D-047CBEA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0C9973-CEAE-7282-6945-3D36EBF31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1CB1C-3CDF-4780-9A49-9ECDC6830B2F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DD374-4705-3EC6-CEE4-4B72BDE22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FE9D81-8CB1-68E3-FF05-100EF0712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995B6-43F8-4A30-9FFD-950238F29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162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F756D5-1DCB-25FF-5DE3-962533969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1CB1C-3CDF-4780-9A49-9ECDC6830B2F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D7A45A-E3E0-8211-F435-D13757A77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AE78C-97B2-2A01-021E-C1D492637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995B6-43F8-4A30-9FFD-950238F29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202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171AA-1966-A9CF-2147-1CBECF3BD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62AEA-4947-773D-5F38-501EF5FE0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142C2D-7917-F03A-CBB7-1C738CB5E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36040-DBC5-DAC5-C82F-F71D7DF57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1CB1C-3CDF-4780-9A49-9ECDC6830B2F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869FA-93EA-0B18-916E-159E2046A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5AC16-94D1-5F18-4629-21799E017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995B6-43F8-4A30-9FFD-950238F29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37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C5A72-6D6F-CD5F-C38F-4F9C2B013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97A485-A502-8517-DC29-523FC65DA9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67B84E-6F87-82D1-4172-0F57C047A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BE30C-8734-B58E-FAFA-6A08DDACD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1CB1C-3CDF-4780-9A49-9ECDC6830B2F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79964-6787-35F8-F67D-AF394FF9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1AEE5-B51D-6E92-70A7-9BAFFFBC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995B6-43F8-4A30-9FFD-950238F29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959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CCED1D-603F-A749-1F19-01AD9CB78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87E83-B552-E53D-BFA6-A09312F7C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2E143-DF81-A739-A8C4-C23E5F67DB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1CB1C-3CDF-4780-9A49-9ECDC6830B2F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40782-5607-0C8C-CC72-5E734955A3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22B56-3638-F18A-DDDA-2A93A183E1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995B6-43F8-4A30-9FFD-950238F29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145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datazone.birdlife.org/site/factsheet/3099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B437D-C218-F7D5-7EFF-31F287341A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Marine Toolkit Development</a:t>
            </a:r>
            <a:br>
              <a:rPr lang="en-GB" dirty="0"/>
            </a:br>
            <a:r>
              <a:rPr lang="en-GB" dirty="0"/>
              <a:t>Seaward extensions component considerations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5A362-72FE-CF0A-ABF8-1C16FE0F7F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Dec 2022</a:t>
            </a:r>
          </a:p>
        </p:txBody>
      </p:sp>
    </p:spTree>
    <p:extLst>
      <p:ext uri="{BB962C8B-B14F-4D97-AF65-F5344CB8AC3E}">
        <p14:creationId xmlns:p14="http://schemas.microsoft.com/office/powerpoint/2010/main" val="245821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DBBC2-787B-3931-9D7C-72C9F7E5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Seaward extension approach will we take for the new Marine Toolkit.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ACD88-1046-15B6-54A4-D640D9C05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98457" cy="4351338"/>
          </a:xfrm>
        </p:spPr>
        <p:txBody>
          <a:bodyPr>
            <a:normAutofit/>
          </a:bodyPr>
          <a:lstStyle/>
          <a:p>
            <a:r>
              <a:rPr lang="en-GB" dirty="0"/>
              <a:t>Output goal options: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b="1" dirty="0">
                <a:solidFill>
                  <a:srgbClr val="0070C0"/>
                </a:solidFill>
              </a:rPr>
              <a:t>From source breeding site, raster with decay function for abundance estimates at sea</a:t>
            </a:r>
          </a:p>
          <a:p>
            <a:pPr lvl="2"/>
            <a:r>
              <a:rPr lang="en-GB" sz="1600" dirty="0"/>
              <a:t>Representing likely foraging areas</a:t>
            </a:r>
          </a:p>
          <a:p>
            <a:pPr lvl="2"/>
            <a:r>
              <a:rPr lang="en-GB" sz="1600" dirty="0"/>
              <a:t>Consider example code from Handley et al. 2021 (see figure)</a:t>
            </a:r>
          </a:p>
          <a:p>
            <a:pPr lvl="2"/>
            <a:r>
              <a:rPr lang="en-GB" sz="1600" dirty="0"/>
              <a:t>Buffer distance based on </a:t>
            </a:r>
            <a:r>
              <a:rPr lang="en-GB" sz="1600" u="sng" dirty="0"/>
              <a:t>mean of maximum distances </a:t>
            </a:r>
            <a:r>
              <a:rPr lang="en-GB" sz="1600" dirty="0"/>
              <a:t>travelled as per Critchley et al. 2018</a:t>
            </a:r>
          </a:p>
          <a:p>
            <a:pPr lvl="2"/>
            <a:r>
              <a:rPr lang="en-GB" sz="1600" dirty="0"/>
              <a:t>Bearing of buffer manually defined (</a:t>
            </a:r>
            <a:r>
              <a:rPr lang="en-GB" sz="1600" b="1" dirty="0"/>
              <a:t>needs improvement</a:t>
            </a:r>
            <a:r>
              <a:rPr lang="en-GB" sz="1600" dirty="0"/>
              <a:t>)</a:t>
            </a:r>
          </a:p>
          <a:p>
            <a:pPr lvl="2"/>
            <a:r>
              <a:rPr lang="en-GB" sz="1600" dirty="0"/>
              <a:t>Buffer width defined by user-chosen angle of choice (</a:t>
            </a:r>
            <a:r>
              <a:rPr lang="en-GB" sz="1600" b="1" dirty="0"/>
              <a:t>improvements needed</a:t>
            </a:r>
            <a:r>
              <a:rPr lang="en-GB" sz="1600" dirty="0"/>
              <a:t>)</a:t>
            </a:r>
          </a:p>
          <a:p>
            <a:pPr lvl="3"/>
            <a:r>
              <a:rPr lang="en-GB" sz="1400" dirty="0"/>
              <a:t>Do we allow manual specification of buffer width (dependent on species)</a:t>
            </a:r>
          </a:p>
          <a:p>
            <a:pPr lvl="3"/>
            <a:r>
              <a:rPr lang="en-GB" sz="1400" dirty="0"/>
              <a:t>Do we try facilitate automation of this buffer width?</a:t>
            </a:r>
          </a:p>
          <a:p>
            <a:pPr lvl="2"/>
            <a:r>
              <a:rPr lang="en-GB" sz="1600" dirty="0"/>
              <a:t>Abundance estimates at-sea derived from breeding site estimate, with decay function.</a:t>
            </a:r>
          </a:p>
          <a:p>
            <a:pPr lvl="1"/>
            <a:r>
              <a:rPr lang="en-GB" sz="2000" dirty="0"/>
              <a:t>NOTE: Beth’s suggestion to improve this.</a:t>
            </a:r>
          </a:p>
          <a:p>
            <a:pPr lvl="2"/>
            <a:endParaRPr lang="en-GB" sz="1600" dirty="0"/>
          </a:p>
          <a:p>
            <a:pPr lvl="2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0C668E-B445-6299-9773-6E76A068E486}"/>
              </a:ext>
            </a:extLst>
          </p:cNvPr>
          <p:cNvSpPr txBox="1"/>
          <p:nvPr/>
        </p:nvSpPr>
        <p:spPr>
          <a:xfrm>
            <a:off x="10725015" y="3731415"/>
            <a:ext cx="14001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Density decay functions from colonies</a:t>
            </a:r>
          </a:p>
          <a:p>
            <a:pPr algn="ctr"/>
            <a:r>
              <a:rPr lang="en-GB" sz="1200" dirty="0"/>
              <a:t>(simple habitat model)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218CFF-8489-0067-A54D-DD852782635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22" t="25192" r="15091" b="28753"/>
          <a:stretch/>
        </p:blipFill>
        <p:spPr>
          <a:xfrm>
            <a:off x="9186716" y="4817494"/>
            <a:ext cx="2754362" cy="134515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711391-FB8F-062A-CF6E-EA15D9D05FAD}"/>
              </a:ext>
            </a:extLst>
          </p:cNvPr>
          <p:cNvCxnSpPr/>
          <p:nvPr/>
        </p:nvCxnSpPr>
        <p:spPr>
          <a:xfrm flipV="1">
            <a:off x="9956883" y="5127328"/>
            <a:ext cx="504825" cy="5143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1E0D7FB-1280-1320-749E-E9DD2508F179}"/>
              </a:ext>
            </a:extLst>
          </p:cNvPr>
          <p:cNvCxnSpPr/>
          <p:nvPr/>
        </p:nvCxnSpPr>
        <p:spPr>
          <a:xfrm flipV="1">
            <a:off x="9939191" y="4088065"/>
            <a:ext cx="17693" cy="1553613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56EEF8-82F6-5D1F-E542-97DD6E056A02}"/>
              </a:ext>
            </a:extLst>
          </p:cNvPr>
          <p:cNvCxnSpPr/>
          <p:nvPr/>
        </p:nvCxnSpPr>
        <p:spPr>
          <a:xfrm flipV="1">
            <a:off x="10461708" y="4088065"/>
            <a:ext cx="17693" cy="1039263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27">
            <a:extLst>
              <a:ext uri="{FF2B5EF4-FFF2-40B4-BE49-F238E27FC236}">
                <a16:creationId xmlns:a16="http://schemas.microsoft.com/office/drawing/2014/main" id="{FA160B37-2E15-A580-5C81-E84434C8ED02}"/>
              </a:ext>
            </a:extLst>
          </p:cNvPr>
          <p:cNvSpPr/>
          <p:nvPr/>
        </p:nvSpPr>
        <p:spPr>
          <a:xfrm>
            <a:off x="9984938" y="4096377"/>
            <a:ext cx="465513" cy="266007"/>
          </a:xfrm>
          <a:custGeom>
            <a:avLst/>
            <a:gdLst>
              <a:gd name="connsiteX0" fmla="*/ 0 w 465513"/>
              <a:gd name="connsiteY0" fmla="*/ 0 h 266007"/>
              <a:gd name="connsiteX1" fmla="*/ 33251 w 465513"/>
              <a:gd name="connsiteY1" fmla="*/ 108065 h 266007"/>
              <a:gd name="connsiteX2" fmla="*/ 141317 w 465513"/>
              <a:gd name="connsiteY2" fmla="*/ 199505 h 266007"/>
              <a:gd name="connsiteX3" fmla="*/ 307571 w 465513"/>
              <a:gd name="connsiteY3" fmla="*/ 249381 h 266007"/>
              <a:gd name="connsiteX4" fmla="*/ 465513 w 465513"/>
              <a:gd name="connsiteY4" fmla="*/ 266007 h 266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513" h="266007">
                <a:moveTo>
                  <a:pt x="0" y="0"/>
                </a:moveTo>
                <a:cubicBezTo>
                  <a:pt x="4849" y="37407"/>
                  <a:pt x="9698" y="74814"/>
                  <a:pt x="33251" y="108065"/>
                </a:cubicBezTo>
                <a:cubicBezTo>
                  <a:pt x="56804" y="141316"/>
                  <a:pt x="95597" y="175952"/>
                  <a:pt x="141317" y="199505"/>
                </a:cubicBezTo>
                <a:cubicBezTo>
                  <a:pt x="187037" y="223058"/>
                  <a:pt x="253538" y="238297"/>
                  <a:pt x="307571" y="249381"/>
                </a:cubicBezTo>
                <a:cubicBezTo>
                  <a:pt x="361604" y="260465"/>
                  <a:pt x="413558" y="263236"/>
                  <a:pt x="465513" y="26600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CE3C12-11CD-BCA6-243F-822FE8E197CA}"/>
              </a:ext>
            </a:extLst>
          </p:cNvPr>
          <p:cNvSpPr txBox="1"/>
          <p:nvPr/>
        </p:nvSpPr>
        <p:spPr>
          <a:xfrm>
            <a:off x="9204160" y="4023830"/>
            <a:ext cx="736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dirty="0">
                <a:latin typeface="Museo" panose="020B0506030404030204" pitchFamily="34" charset="0"/>
                <a:cs typeface="Museo" panose="020B0506030404030204" pitchFamily="34" charset="0"/>
              </a:rPr>
              <a:t>Abundance</a:t>
            </a:r>
          </a:p>
          <a:p>
            <a:pPr algn="ctr"/>
            <a:r>
              <a:rPr lang="en-GB" sz="800" dirty="0">
                <a:latin typeface="Museo" panose="020B0506030404030204" pitchFamily="34" charset="0"/>
                <a:cs typeface="Museo" panose="020B0506030404030204" pitchFamily="34" charset="0"/>
              </a:rPr>
              <a:t>estimate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F2A35B-CB88-BBD5-8D6A-5A718B24F4A5}"/>
              </a:ext>
            </a:extLst>
          </p:cNvPr>
          <p:cNvSpPr txBox="1"/>
          <p:nvPr/>
        </p:nvSpPr>
        <p:spPr>
          <a:xfrm>
            <a:off x="9560596" y="6315991"/>
            <a:ext cx="1297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Museo" panose="020B0506030404030204" pitchFamily="34" charset="0"/>
                <a:cs typeface="Museo" panose="020B0506030404030204" pitchFamily="34" charset="0"/>
              </a:rPr>
              <a:t>Maximum buffer based on literature review of tracking studies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6F0AB3-AC37-F206-E41D-18116A6C6A73}"/>
              </a:ext>
            </a:extLst>
          </p:cNvPr>
          <p:cNvCxnSpPr/>
          <p:nvPr/>
        </p:nvCxnSpPr>
        <p:spPr>
          <a:xfrm flipV="1">
            <a:off x="9215965" y="2840213"/>
            <a:ext cx="504825" cy="5143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57C74B0-B71E-7D56-3194-9A8CEF8BEC15}"/>
              </a:ext>
            </a:extLst>
          </p:cNvPr>
          <p:cNvSpPr txBox="1"/>
          <p:nvPr/>
        </p:nvSpPr>
        <p:spPr>
          <a:xfrm>
            <a:off x="9610349" y="3050786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dirty="0">
                <a:latin typeface="Museo" panose="020B0506030404030204" pitchFamily="34" charset="0"/>
                <a:cs typeface="Museo" panose="020B0506030404030204" pitchFamily="34" charset="0"/>
              </a:rPr>
              <a:t>bearing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AC68BD-D369-2079-8FDA-EEA930AB2468}"/>
              </a:ext>
            </a:extLst>
          </p:cNvPr>
          <p:cNvCxnSpPr>
            <a:cxnSpLocks/>
          </p:cNvCxnSpPr>
          <p:nvPr/>
        </p:nvCxnSpPr>
        <p:spPr>
          <a:xfrm flipH="1" flipV="1">
            <a:off x="9827279" y="4980476"/>
            <a:ext cx="111912" cy="661202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FD71BAB-9EA6-1E3D-492C-E67EFDC43FFA}"/>
              </a:ext>
            </a:extLst>
          </p:cNvPr>
          <p:cNvCxnSpPr>
            <a:cxnSpLocks/>
          </p:cNvCxnSpPr>
          <p:nvPr/>
        </p:nvCxnSpPr>
        <p:spPr>
          <a:xfrm>
            <a:off x="9956883" y="5641678"/>
            <a:ext cx="644725" cy="15240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DE9A2A8-FE32-C54A-D6C1-283F3AB1EB0E}"/>
              </a:ext>
            </a:extLst>
          </p:cNvPr>
          <p:cNvCxnSpPr>
            <a:cxnSpLocks/>
          </p:cNvCxnSpPr>
          <p:nvPr/>
        </p:nvCxnSpPr>
        <p:spPr>
          <a:xfrm flipH="1" flipV="1">
            <a:off x="10575471" y="2693361"/>
            <a:ext cx="111912" cy="661202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DF5CE20-6F57-2265-BAF4-8BF5E1E3FA23}"/>
              </a:ext>
            </a:extLst>
          </p:cNvPr>
          <p:cNvCxnSpPr>
            <a:cxnSpLocks/>
          </p:cNvCxnSpPr>
          <p:nvPr/>
        </p:nvCxnSpPr>
        <p:spPr>
          <a:xfrm>
            <a:off x="10705075" y="3354563"/>
            <a:ext cx="644725" cy="15240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36C1E9-4F51-EDD4-0C30-477833130011}"/>
              </a:ext>
            </a:extLst>
          </p:cNvPr>
          <p:cNvSpPr txBox="1"/>
          <p:nvPr/>
        </p:nvSpPr>
        <p:spPr>
          <a:xfrm>
            <a:off x="11015714" y="2949138"/>
            <a:ext cx="7745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dirty="0">
                <a:latin typeface="Museo" panose="020B0506030404030204" pitchFamily="34" charset="0"/>
                <a:cs typeface="Museo" panose="020B0506030404030204" pitchFamily="34" charset="0"/>
              </a:rPr>
              <a:t>buffer width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5E87CB-89CB-8779-0B61-ECA51DCF53BA}"/>
              </a:ext>
            </a:extLst>
          </p:cNvPr>
          <p:cNvSpPr/>
          <p:nvPr/>
        </p:nvSpPr>
        <p:spPr>
          <a:xfrm>
            <a:off x="8918551" y="1502876"/>
            <a:ext cx="3255343" cy="533701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2E757D-8EB9-233A-DB14-30828746FA68}"/>
              </a:ext>
            </a:extLst>
          </p:cNvPr>
          <p:cNvSpPr txBox="1"/>
          <p:nvPr/>
        </p:nvSpPr>
        <p:spPr>
          <a:xfrm>
            <a:off x="9034359" y="1576586"/>
            <a:ext cx="2625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Museo" panose="020B0506030404030204" pitchFamily="34" charset="0"/>
                <a:cs typeface="Museo" panose="020B0506030404030204" pitchFamily="34" charset="0"/>
              </a:rPr>
              <a:t>Example: Likely Adelie penguin (chick-rearing) foraging area in Antarctica</a:t>
            </a:r>
          </a:p>
        </p:txBody>
      </p:sp>
    </p:spTree>
    <p:extLst>
      <p:ext uri="{BB962C8B-B14F-4D97-AF65-F5344CB8AC3E}">
        <p14:creationId xmlns:p14="http://schemas.microsoft.com/office/powerpoint/2010/main" val="1682454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DBBC2-787B-3931-9D7C-72C9F7E5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Seaward extension approach will we take for the new Marine Toolkit.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ACD88-1046-15B6-54A4-D640D9C05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61768" cy="4351338"/>
          </a:xfrm>
        </p:spPr>
        <p:txBody>
          <a:bodyPr>
            <a:normAutofit/>
          </a:bodyPr>
          <a:lstStyle/>
          <a:p>
            <a:r>
              <a:rPr lang="en-GB" dirty="0"/>
              <a:t>Output goal options: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GB" b="1" dirty="0">
                <a:solidFill>
                  <a:srgbClr val="0070C0"/>
                </a:solidFill>
              </a:rPr>
              <a:t>From source breeding site, raster with abundance estimates at sea matching colony abundance</a:t>
            </a:r>
          </a:p>
          <a:p>
            <a:pPr lvl="2"/>
            <a:r>
              <a:rPr lang="en-GB" sz="1600" dirty="0"/>
              <a:t>Representing areas of likely at-sea behaviours other than foraging</a:t>
            </a:r>
          </a:p>
          <a:p>
            <a:pPr lvl="2"/>
            <a:r>
              <a:rPr lang="en-GB" sz="1600" dirty="0"/>
              <a:t>Typically applied to breeding sites on small islands</a:t>
            </a:r>
          </a:p>
          <a:p>
            <a:pPr lvl="2"/>
            <a:r>
              <a:rPr lang="en-GB" sz="1600" dirty="0"/>
              <a:t>Buffer normally applied to island polygon as opposed to breeding site </a:t>
            </a:r>
            <a:r>
              <a:rPr lang="en-GB" sz="1600" b="1" dirty="0"/>
              <a:t>(challenge for transferring method when you have a breeding site that only forms part of a much bigger land mass (i.e. polygon))</a:t>
            </a:r>
            <a:endParaRPr lang="en-GB" sz="1600" dirty="0"/>
          </a:p>
          <a:p>
            <a:pPr lvl="2"/>
            <a:r>
              <a:rPr lang="en-GB" sz="1600" dirty="0"/>
              <a:t>Influence of other land masses not accounted for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157ABC-3E89-C0AA-359F-CC200C06F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8142" y="4254986"/>
            <a:ext cx="2784397" cy="223788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EEFAA2-17AE-9D2F-91AD-AEE27618BDE1}"/>
              </a:ext>
            </a:extLst>
          </p:cNvPr>
          <p:cNvCxnSpPr>
            <a:cxnSpLocks/>
          </p:cNvCxnSpPr>
          <p:nvPr/>
        </p:nvCxnSpPr>
        <p:spPr>
          <a:xfrm flipV="1">
            <a:off x="10676603" y="4990580"/>
            <a:ext cx="394384" cy="42969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5CD67F4-A83B-93AD-A0BC-A2271F0FEE8A}"/>
              </a:ext>
            </a:extLst>
          </p:cNvPr>
          <p:cNvCxnSpPr>
            <a:cxnSpLocks/>
          </p:cNvCxnSpPr>
          <p:nvPr/>
        </p:nvCxnSpPr>
        <p:spPr>
          <a:xfrm flipV="1">
            <a:off x="10546222" y="3330981"/>
            <a:ext cx="394384" cy="42969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0FE15E6-A1DD-B396-F7AF-78263D4003DE}"/>
              </a:ext>
            </a:extLst>
          </p:cNvPr>
          <p:cNvSpPr txBox="1"/>
          <p:nvPr/>
        </p:nvSpPr>
        <p:spPr>
          <a:xfrm>
            <a:off x="10817981" y="3456898"/>
            <a:ext cx="7970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dirty="0">
                <a:latin typeface="Museo" panose="020B0506030404030204" pitchFamily="34" charset="0"/>
                <a:cs typeface="Museo" panose="020B0506030404030204" pitchFamily="34" charset="0"/>
              </a:rPr>
              <a:t>Buffer radius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6AE5AE-7D8D-C31B-B649-7F06F2150C5B}"/>
              </a:ext>
            </a:extLst>
          </p:cNvPr>
          <p:cNvSpPr/>
          <p:nvPr/>
        </p:nvSpPr>
        <p:spPr>
          <a:xfrm>
            <a:off x="8918551" y="1502876"/>
            <a:ext cx="3255343" cy="533701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BB95E9-7FBE-8BC8-8E50-CE28DA72D0F8}"/>
              </a:ext>
            </a:extLst>
          </p:cNvPr>
          <p:cNvSpPr txBox="1"/>
          <p:nvPr/>
        </p:nvSpPr>
        <p:spPr>
          <a:xfrm>
            <a:off x="9034359" y="1576586"/>
            <a:ext cx="2625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Museo" panose="020B0506030404030204" pitchFamily="34" charset="0"/>
                <a:cs typeface="Museo" panose="020B0506030404030204" pitchFamily="34" charset="0"/>
              </a:rPr>
              <a:t>Example: Likely Sooty Shearwater (chick-rearing) rafting area in Falkland Islands (Kidney Island site)</a:t>
            </a:r>
          </a:p>
        </p:txBody>
      </p:sp>
    </p:spTree>
    <p:extLst>
      <p:ext uri="{BB962C8B-B14F-4D97-AF65-F5344CB8AC3E}">
        <p14:creationId xmlns:p14="http://schemas.microsoft.com/office/powerpoint/2010/main" val="3427897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DBBC2-787B-3931-9D7C-72C9F7E5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Seaward extension approach will we take for the new Marine Toolkit.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ACD88-1046-15B6-54A4-D640D9C05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Output goal options: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en-GB" b="1" dirty="0">
                <a:solidFill>
                  <a:srgbClr val="0070C0"/>
                </a:solidFill>
              </a:rPr>
              <a:t>From source breeding site, polygon with abundance estimates at sea matching colony abundance</a:t>
            </a:r>
          </a:p>
          <a:p>
            <a:pPr lvl="2"/>
            <a:r>
              <a:rPr lang="en-GB" sz="1600" dirty="0"/>
              <a:t>Representing areas of likely at-sea behaviours other than foraging</a:t>
            </a:r>
          </a:p>
          <a:p>
            <a:pPr lvl="2"/>
            <a:r>
              <a:rPr lang="en-GB" sz="1600" dirty="0"/>
              <a:t>Same challenges as option 2, but ultimately outputs a polygon as opposed to a raster</a:t>
            </a:r>
          </a:p>
          <a:p>
            <a:pPr lvl="2"/>
            <a:r>
              <a:rPr lang="en-GB" sz="1600" dirty="0"/>
              <a:t>Will need smoothing option to convert grid-like raster into smoothed circular-like polygon OR will need option to produce polygon as primary output as opposed to raster.</a:t>
            </a:r>
          </a:p>
          <a:p>
            <a:pPr lvl="2"/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12993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DBBC2-787B-3931-9D7C-72C9F7E5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Seaward extension approach will we take for the new Marine Toolkit.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ACD88-1046-15B6-54A4-D640D9C05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7690164" cy="4766709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Output goal options:</a:t>
            </a:r>
          </a:p>
          <a:p>
            <a:pPr marL="457200" lvl="1" indent="0">
              <a:buNone/>
            </a:pPr>
            <a:r>
              <a:rPr lang="en-GB" b="1" dirty="0">
                <a:solidFill>
                  <a:srgbClr val="0070C0"/>
                </a:solidFill>
              </a:rPr>
              <a:t>Beth’s suggested improvements</a:t>
            </a:r>
          </a:p>
          <a:p>
            <a:pPr lvl="2"/>
            <a:r>
              <a:rPr lang="en-GB" sz="1600" dirty="0"/>
              <a:t>Defining bearing: </a:t>
            </a:r>
          </a:p>
          <a:p>
            <a:pPr lvl="3"/>
            <a:r>
              <a:rPr lang="en-GB" sz="1400" dirty="0"/>
              <a:t>use surrounding lass mass to determine appropriate bearing</a:t>
            </a:r>
          </a:p>
          <a:p>
            <a:pPr lvl="3"/>
            <a:r>
              <a:rPr lang="en-GB" sz="1400" dirty="0"/>
              <a:t>based on tests of proportion of land surrounding breeding sites</a:t>
            </a:r>
          </a:p>
          <a:p>
            <a:pPr lvl="3"/>
            <a:r>
              <a:rPr lang="en-GB" sz="1400" dirty="0"/>
              <a:t>tests to potentially be done at 5</a:t>
            </a:r>
            <a:r>
              <a:rPr lang="en-GB" sz="1400" baseline="30000" dirty="0"/>
              <a:t>o</a:t>
            </a:r>
            <a:r>
              <a:rPr lang="en-GB" sz="1400" dirty="0"/>
              <a:t> intervals around entire breeding site, whereby proportion of land covering line of length buffer-distance is used to support setting of appropriate bearing</a:t>
            </a:r>
          </a:p>
          <a:p>
            <a:pPr lvl="3"/>
            <a:r>
              <a:rPr lang="en-GB" sz="1400" b="1" dirty="0"/>
              <a:t>CONSIDER: </a:t>
            </a:r>
            <a:r>
              <a:rPr lang="en-GB" sz="1400" dirty="0"/>
              <a:t>Pragmatic choice could be to use this method to determine bearing and just insert this option within the code of Handley et al. 2021. </a:t>
            </a:r>
          </a:p>
          <a:p>
            <a:pPr lvl="4"/>
            <a:r>
              <a:rPr lang="en-GB" sz="1400" dirty="0"/>
              <a:t>This would negate the need to determine bearing manually as currently done.</a:t>
            </a:r>
          </a:p>
          <a:p>
            <a:pPr lvl="4"/>
            <a:r>
              <a:rPr lang="en-GB" sz="1400" dirty="0"/>
              <a:t>Will need to consider possible projection challenges</a:t>
            </a:r>
          </a:p>
          <a:p>
            <a:pPr lvl="2"/>
            <a:r>
              <a:rPr lang="en-GB" sz="1600" dirty="0"/>
              <a:t>Defining buffer width:</a:t>
            </a:r>
          </a:p>
          <a:p>
            <a:pPr lvl="3"/>
            <a:r>
              <a:rPr lang="en-GB" sz="1400" dirty="0"/>
              <a:t>Currently, Handley et al. 2021 code just clips out an area like an ice-cream cone / V-shaped area. This is somewhat suited to point location data / unique isolated colonies. It is not well suited to breeding sites that are better represented by a polygon (e.g. a long breeding cliff site)</a:t>
            </a:r>
          </a:p>
          <a:p>
            <a:pPr lvl="3"/>
            <a:r>
              <a:rPr lang="en-GB" sz="1400" dirty="0"/>
              <a:t>Basically, we need to consider a better method to define the extent of the buffered area.</a:t>
            </a:r>
          </a:p>
          <a:p>
            <a:pPr lvl="4"/>
            <a:r>
              <a:rPr lang="en-GB" sz="1400" dirty="0"/>
              <a:t>Applicable to different scenarios: likely foraging areas AND likely other behaviour areas</a:t>
            </a:r>
          </a:p>
          <a:p>
            <a:pPr lvl="3"/>
            <a:endParaRPr lang="en-GB" dirty="0"/>
          </a:p>
          <a:p>
            <a:pPr lvl="2"/>
            <a:endParaRPr lang="en-GB" sz="1600" dirty="0"/>
          </a:p>
          <a:p>
            <a:pPr lvl="2"/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9698976-26D3-E44F-C6AA-CAA8CB749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4014" y="2148046"/>
            <a:ext cx="2343573" cy="244976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D2FE5C4-4600-0E8B-8B3E-2E8E9D63744B}"/>
              </a:ext>
            </a:extLst>
          </p:cNvPr>
          <p:cNvSpPr txBox="1"/>
          <p:nvPr/>
        </p:nvSpPr>
        <p:spPr>
          <a:xfrm>
            <a:off x="9602776" y="2033376"/>
            <a:ext cx="1868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Without a directional buffer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998A549-A474-CB14-FC5F-6A30F7B2D497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10002948" y="3382068"/>
            <a:ext cx="10677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F593354-5242-7945-C5ED-DF3F6ADD6F2E}"/>
              </a:ext>
            </a:extLst>
          </p:cNvPr>
          <p:cNvSpPr txBox="1"/>
          <p:nvPr/>
        </p:nvSpPr>
        <p:spPr>
          <a:xfrm>
            <a:off x="11070739" y="3089680"/>
            <a:ext cx="934067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Colony from which foraging radius was applied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ED1001-6B8C-BA9C-1F40-A3A3846B9D9A}"/>
              </a:ext>
            </a:extLst>
          </p:cNvPr>
          <p:cNvSpPr txBox="1"/>
          <p:nvPr/>
        </p:nvSpPr>
        <p:spPr>
          <a:xfrm>
            <a:off x="11147587" y="4969576"/>
            <a:ext cx="934067" cy="1323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In reality, it’s very unlikely that birds would swim around the island!</a:t>
            </a:r>
          </a:p>
          <a:p>
            <a:endParaRPr lang="en-GB" sz="800" dirty="0"/>
          </a:p>
          <a:p>
            <a:r>
              <a:rPr lang="en-GB" sz="800" dirty="0"/>
              <a:t>Therefore, need some sort of directional component!!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9706982-DA7B-2A3A-9CCE-7B92BE817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5918" y="4670257"/>
            <a:ext cx="1462026" cy="1922077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BABBEB-5ED8-F845-3DD1-0B8C0D697E0E}"/>
              </a:ext>
            </a:extLst>
          </p:cNvPr>
          <p:cNvCxnSpPr>
            <a:cxnSpLocks/>
            <a:stCxn id="25" idx="1"/>
            <a:endCxn id="26" idx="3"/>
          </p:cNvCxnSpPr>
          <p:nvPr/>
        </p:nvCxnSpPr>
        <p:spPr>
          <a:xfrm flipH="1">
            <a:off x="10707944" y="5631296"/>
            <a:ext cx="4396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7B28F3D-4ADD-6747-E289-8E7DCEC290E9}"/>
              </a:ext>
            </a:extLst>
          </p:cNvPr>
          <p:cNvSpPr/>
          <p:nvPr/>
        </p:nvSpPr>
        <p:spPr>
          <a:xfrm>
            <a:off x="8918551" y="1502876"/>
            <a:ext cx="3255343" cy="533701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68BB5A0-1991-C759-E9CE-6C601288FA50}"/>
              </a:ext>
            </a:extLst>
          </p:cNvPr>
          <p:cNvSpPr txBox="1"/>
          <p:nvPr/>
        </p:nvSpPr>
        <p:spPr>
          <a:xfrm>
            <a:off x="9034359" y="1576586"/>
            <a:ext cx="2889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Museo" panose="020B0506030404030204" pitchFamily="34" charset="0"/>
                <a:cs typeface="Museo" panose="020B0506030404030204" pitchFamily="34" charset="0"/>
              </a:rPr>
              <a:t>As per Handley et al. 2021 code</a:t>
            </a:r>
          </a:p>
          <a:p>
            <a:r>
              <a:rPr lang="en-GB" sz="800" dirty="0">
                <a:solidFill>
                  <a:srgbClr val="0070C0"/>
                </a:solidFill>
                <a:latin typeface="Museo" panose="020B0506030404030204" pitchFamily="34" charset="0"/>
                <a:cs typeface="Museo" panose="020B0506030404030204" pitchFamily="34" charset="0"/>
              </a:rPr>
              <a:t>NEED TO IMPROVE / BETTER AUTOMATE THIS METHOD</a:t>
            </a:r>
          </a:p>
        </p:txBody>
      </p:sp>
    </p:spTree>
    <p:extLst>
      <p:ext uri="{BB962C8B-B14F-4D97-AF65-F5344CB8AC3E}">
        <p14:creationId xmlns:p14="http://schemas.microsoft.com/office/powerpoint/2010/main" val="3463077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B1C98-27C4-7461-5543-B85335BAC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Seaward extension definition (Dec 2022)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D12E0-4FC4-1FB6-5821-330EC979F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SEAWARD EXTENSION DEFINITION: These are marine areas immediately surrounding seabird breeding colonies. The areas are typically used for ecologically relevant </a:t>
            </a:r>
            <a:r>
              <a:rPr lang="en-US" dirty="0" err="1"/>
              <a:t>behaviours</a:t>
            </a:r>
            <a:r>
              <a:rPr lang="en-US" dirty="0"/>
              <a:t> such as rafting, preening, bathing, foraging or transiting between foraging trips, depending on a species.</a:t>
            </a:r>
          </a:p>
          <a:p>
            <a:r>
              <a:rPr lang="en-US" b="1" dirty="0">
                <a:solidFill>
                  <a:srgbClr val="00B0F0"/>
                </a:solidFill>
              </a:rPr>
              <a:t>DO WE WANT TO CONSIDER A BETTER DEFINITION? Above comes from Handley et al. 2022 (Falklands KBA paper)</a:t>
            </a:r>
          </a:p>
          <a:p>
            <a:r>
              <a:rPr lang="en-US" dirty="0"/>
              <a:t>CAUTION: Defining seaward extensions around seabird breeding colonies should consider the ecology of the species. In other words: it is generally unsuitable to try and delineate important sites using this method that are artificially large. For example, it would likely be unsuitable to use this method to derive a foraging area for albatross; tracking data would be better suited for defining a foraging area for albatross. See further examples in the Marine Toolkit.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7458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31338-33A7-1D1C-8937-4A7FEF394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Which types of seaward extensions have been used in the past by BirdLife?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CC105-3F6A-243B-E76E-E36F968F0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en-GB" sz="2000" dirty="0"/>
              <a:t>Typically: A foraging radius buffer around a colony. E.g. a point location.</a:t>
            </a:r>
          </a:p>
          <a:p>
            <a:r>
              <a:rPr lang="en-GB" sz="2000" dirty="0"/>
              <a:t>See for example: </a:t>
            </a:r>
            <a:r>
              <a:rPr lang="en-GB" sz="2000" dirty="0">
                <a:hlinkClick r:id="rId2"/>
              </a:rPr>
              <a:t>http://datazone.birdlife.org/site/factsheet/30991</a:t>
            </a:r>
            <a:endParaRPr lang="en-GB" sz="2000" dirty="0"/>
          </a:p>
          <a:p>
            <a:r>
              <a:rPr lang="en-GB" sz="2000" dirty="0"/>
              <a:t>Concern: Are these large buffers that were based on foraging distances really the best approach, especially for certain species?</a:t>
            </a:r>
          </a:p>
          <a:p>
            <a:r>
              <a:rPr lang="en-GB" sz="2000" dirty="0"/>
              <a:t>The example shows a buffer of ~140km for Great Frigatebird; could you really justify all of this area as an IBA / KBA?</a:t>
            </a:r>
          </a:p>
          <a:p>
            <a:r>
              <a:rPr lang="en-GB" sz="2000" dirty="0"/>
              <a:t>Preference: Enhance foraging radius method to better account for ecology of different species.</a:t>
            </a:r>
          </a:p>
          <a:p>
            <a:endParaRPr lang="en-GB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9D8512-5DBD-F834-3978-119C1E65E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705" y="2068397"/>
            <a:ext cx="4596095" cy="338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284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92062-2E76-5552-F30F-DE8F646F5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Seaward extensions used in the past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1EB8E-66C4-42AF-F7B5-54E014ADF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93879" cy="4351338"/>
          </a:xfrm>
        </p:spPr>
        <p:txBody>
          <a:bodyPr>
            <a:normAutofit fontScale="92500"/>
          </a:bodyPr>
          <a:lstStyle/>
          <a:p>
            <a:r>
              <a:rPr lang="en-GB" sz="1800" dirty="0">
                <a:solidFill>
                  <a:srgbClr val="00B0F0"/>
                </a:solidFill>
              </a:rPr>
              <a:t>Foraging distance buffer</a:t>
            </a:r>
            <a:r>
              <a:rPr lang="en-GB" sz="1800" dirty="0"/>
              <a:t>.</a:t>
            </a:r>
          </a:p>
          <a:p>
            <a:r>
              <a:rPr lang="en-GB" sz="1800" dirty="0"/>
              <a:t>Buffer is defined by either the:</a:t>
            </a:r>
          </a:p>
          <a:p>
            <a:pPr lvl="1"/>
            <a:r>
              <a:rPr lang="en-GB" sz="1400" dirty="0"/>
              <a:t>Maximum distance a species has been recorded to forage over. (Bias to outlier distances)</a:t>
            </a:r>
          </a:p>
          <a:p>
            <a:pPr lvl="1"/>
            <a:r>
              <a:rPr lang="en-GB" sz="1400" dirty="0"/>
              <a:t>Mean of maximum distances a species has been recorded to forage over. (also likely biased by outlier distances)</a:t>
            </a:r>
          </a:p>
          <a:p>
            <a:pPr lvl="1"/>
            <a:r>
              <a:rPr lang="en-GB" sz="1400" dirty="0"/>
              <a:t>Mean of mean maximum distances a species has been recorded to forage over. i.e. the mean of the mean of maximum distances recorded from individual birds over several trips (hopefully the least biased method).</a:t>
            </a:r>
          </a:p>
          <a:p>
            <a:r>
              <a:rPr lang="en-GB" sz="1800" dirty="0"/>
              <a:t>Potential problems:</a:t>
            </a:r>
          </a:p>
          <a:p>
            <a:pPr lvl="1"/>
            <a:r>
              <a:rPr lang="en-GB" sz="1400" dirty="0"/>
              <a:t>Could define artificially large areas as important that are only seldom used by the species – especially for farther ranging species that might target specific features further offshore (e.g. albatross)</a:t>
            </a:r>
          </a:p>
          <a:p>
            <a:pPr lvl="1"/>
            <a:r>
              <a:rPr lang="en-GB" sz="1400" dirty="0"/>
              <a:t>Does not account for direction of travel when applicable</a:t>
            </a:r>
          </a:p>
          <a:p>
            <a:pPr lvl="1"/>
            <a:r>
              <a:rPr lang="en-GB" sz="1400" dirty="0"/>
              <a:t>Does not account for other landmasses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3080F90-27BC-4755-6B9D-F2E1AA1AB2F6}"/>
              </a:ext>
            </a:extLst>
          </p:cNvPr>
          <p:cNvSpPr/>
          <p:nvPr/>
        </p:nvSpPr>
        <p:spPr>
          <a:xfrm>
            <a:off x="7079810" y="4241888"/>
            <a:ext cx="470780" cy="470780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E77DCAE-FFE6-D6CA-0A62-327008F6564F}"/>
              </a:ext>
            </a:extLst>
          </p:cNvPr>
          <p:cNvSpPr/>
          <p:nvPr/>
        </p:nvSpPr>
        <p:spPr>
          <a:xfrm>
            <a:off x="5748950" y="2911028"/>
            <a:ext cx="3132499" cy="313249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4834AC-2262-14BD-984D-A8AF85980B6A}"/>
              </a:ext>
            </a:extLst>
          </p:cNvPr>
          <p:cNvCxnSpPr>
            <a:cxnSpLocks/>
          </p:cNvCxnSpPr>
          <p:nvPr/>
        </p:nvCxnSpPr>
        <p:spPr>
          <a:xfrm flipV="1">
            <a:off x="7487216" y="3413063"/>
            <a:ext cx="923453" cy="9231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FE0CF1D8-32AA-0BB7-96A0-605D79F6DEB6}"/>
              </a:ext>
            </a:extLst>
          </p:cNvPr>
          <p:cNvSpPr/>
          <p:nvPr/>
        </p:nvSpPr>
        <p:spPr>
          <a:xfrm>
            <a:off x="7224664" y="4386742"/>
            <a:ext cx="181070" cy="1810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C8FD1F-344D-1BC7-82E2-D55BE1742065}"/>
              </a:ext>
            </a:extLst>
          </p:cNvPr>
          <p:cNvSpPr/>
          <p:nvPr/>
        </p:nvSpPr>
        <p:spPr>
          <a:xfrm>
            <a:off x="10197219" y="1764993"/>
            <a:ext cx="470780" cy="470780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5E9BE4-7879-C80E-D43C-C5AA83183469}"/>
              </a:ext>
            </a:extLst>
          </p:cNvPr>
          <p:cNvSpPr/>
          <p:nvPr/>
        </p:nvSpPr>
        <p:spPr>
          <a:xfrm>
            <a:off x="9908264" y="2354146"/>
            <a:ext cx="1058917" cy="105891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97E395A-FF5B-68C4-4F72-0CBD290FE2AC}"/>
              </a:ext>
            </a:extLst>
          </p:cNvPr>
          <p:cNvSpPr/>
          <p:nvPr/>
        </p:nvSpPr>
        <p:spPr>
          <a:xfrm>
            <a:off x="10342074" y="1470325"/>
            <a:ext cx="181070" cy="1810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6942FC-984F-DF3C-83F8-8BF2AFA11792}"/>
              </a:ext>
            </a:extLst>
          </p:cNvPr>
          <p:cNvSpPr txBox="1"/>
          <p:nvPr/>
        </p:nvSpPr>
        <p:spPr>
          <a:xfrm>
            <a:off x="10667999" y="1369760"/>
            <a:ext cx="8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Colony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ACA0E2-B26B-8D96-D7D1-3390F8A42047}"/>
              </a:ext>
            </a:extLst>
          </p:cNvPr>
          <p:cNvSpPr txBox="1"/>
          <p:nvPr/>
        </p:nvSpPr>
        <p:spPr>
          <a:xfrm>
            <a:off x="10691637" y="1813053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Island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D28083-5F8D-5F1B-8747-FD62A7A523C0}"/>
              </a:ext>
            </a:extLst>
          </p:cNvPr>
          <p:cNvSpPr txBox="1"/>
          <p:nvPr/>
        </p:nvSpPr>
        <p:spPr>
          <a:xfrm>
            <a:off x="10960074" y="2710906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Buffer</a:t>
            </a:r>
          </a:p>
        </p:txBody>
      </p:sp>
    </p:spTree>
    <p:extLst>
      <p:ext uri="{BB962C8B-B14F-4D97-AF65-F5344CB8AC3E}">
        <p14:creationId xmlns:p14="http://schemas.microsoft.com/office/powerpoint/2010/main" val="1400369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92062-2E76-5552-F30F-DE8F646F5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Seaward extensions used in the past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1EB8E-66C4-42AF-F7B5-54E014ADF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93879" cy="4351338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rgbClr val="00B0F0"/>
                </a:solidFill>
              </a:rPr>
              <a:t>Foraging distance buffer clipped by bathymetry</a:t>
            </a:r>
            <a:r>
              <a:rPr lang="en-GB" sz="1800" dirty="0"/>
              <a:t>.</a:t>
            </a:r>
          </a:p>
          <a:p>
            <a:r>
              <a:rPr lang="en-GB" sz="1800" dirty="0"/>
              <a:t>Buffer is defined by either the:</a:t>
            </a:r>
          </a:p>
          <a:p>
            <a:pPr lvl="1"/>
            <a:r>
              <a:rPr lang="en-GB" sz="1400" dirty="0"/>
              <a:t>See Foraging distance buffer only details in previous slide</a:t>
            </a:r>
          </a:p>
          <a:p>
            <a:pPr lvl="1"/>
            <a:r>
              <a:rPr lang="en-GB" sz="1400" dirty="0"/>
              <a:t>Buffer is clipped by likely depth birds are limited to. </a:t>
            </a:r>
          </a:p>
          <a:p>
            <a:r>
              <a:rPr lang="en-GB" sz="1800" dirty="0"/>
              <a:t>Potential problems:</a:t>
            </a:r>
          </a:p>
          <a:p>
            <a:pPr lvl="1"/>
            <a:r>
              <a:rPr lang="en-GB" sz="1400" dirty="0"/>
              <a:t>Same as foraging distance buffer only method</a:t>
            </a:r>
          </a:p>
          <a:p>
            <a:pPr lvl="1"/>
            <a:r>
              <a:rPr lang="en-GB" sz="1400" dirty="0"/>
              <a:t>Also, not necessarily suited to species that do not specifically target benthic prey / features.</a:t>
            </a:r>
          </a:p>
          <a:p>
            <a:r>
              <a:rPr lang="en-GB" sz="1800" dirty="0"/>
              <a:t>Consider:</a:t>
            </a:r>
          </a:p>
          <a:p>
            <a:pPr lvl="1"/>
            <a:r>
              <a:rPr lang="en-GB" sz="1400" dirty="0"/>
              <a:t>Could include bathymetry as a potential extra parameter – consider different species.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DEA561-D6D2-AF8E-DE90-48AC79436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185" y="1825625"/>
            <a:ext cx="5574363" cy="37229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F0C32E-F434-F11E-C6CF-9888B944D6F7}"/>
              </a:ext>
            </a:extLst>
          </p:cNvPr>
          <p:cNvSpPr txBox="1"/>
          <p:nvPr/>
        </p:nvSpPr>
        <p:spPr>
          <a:xfrm>
            <a:off x="7166273" y="5548539"/>
            <a:ext cx="302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From the Marine Toolkit 2010</a:t>
            </a:r>
          </a:p>
        </p:txBody>
      </p:sp>
    </p:spTree>
    <p:extLst>
      <p:ext uri="{BB962C8B-B14F-4D97-AF65-F5344CB8AC3E}">
        <p14:creationId xmlns:p14="http://schemas.microsoft.com/office/powerpoint/2010/main" val="2853417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92062-2E76-5552-F30F-DE8F646F5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Seaward extensions used in the past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1EB8E-66C4-42AF-F7B5-54E014ADF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93879" cy="4351338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rgbClr val="00B0F0"/>
                </a:solidFill>
              </a:rPr>
              <a:t>Foraging distance buffer with decay function</a:t>
            </a:r>
          </a:p>
          <a:p>
            <a:r>
              <a:rPr lang="en-GB" sz="1800" dirty="0"/>
              <a:t>See Critchley et al. 2018 appendix A</a:t>
            </a:r>
          </a:p>
          <a:p>
            <a:r>
              <a:rPr lang="en-GB" sz="1800" dirty="0"/>
              <a:t>Potential problems:</a:t>
            </a:r>
          </a:p>
          <a:p>
            <a:pPr lvl="1"/>
            <a:r>
              <a:rPr lang="en-GB" sz="1400" dirty="0"/>
              <a:t>Did original code really account for wrapping around land?</a:t>
            </a:r>
          </a:p>
          <a:p>
            <a:pPr lvl="1"/>
            <a:r>
              <a:rPr lang="en-GB" sz="1400" dirty="0"/>
              <a:t>Limitations without directional component</a:t>
            </a:r>
          </a:p>
          <a:p>
            <a:pPr lvl="1"/>
            <a:r>
              <a:rPr lang="en-GB" sz="1400" dirty="0"/>
              <a:t>Is mean of maximum distance the best buffer for potential foraging areas?</a:t>
            </a:r>
          </a:p>
          <a:p>
            <a:pPr lvl="1"/>
            <a:r>
              <a:rPr lang="en-GB" sz="1400" dirty="0"/>
              <a:t>For IBA / KBA purposes, adjusting the population estimate as in step 5 is not really appropriate</a:t>
            </a:r>
          </a:p>
          <a:p>
            <a:r>
              <a:rPr lang="en-GB" sz="1800" dirty="0"/>
              <a:t>Note: Handley et al. 2022 makes some adjustments to the code to account for above.</a:t>
            </a:r>
          </a:p>
          <a:p>
            <a:pPr lvl="1"/>
            <a:endParaRPr lang="en-GB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705581-CC56-7506-9F3E-28B94AF56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014" y="1690688"/>
            <a:ext cx="5516549" cy="493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843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92062-2E76-5552-F30F-DE8F646F5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Seaward extensions used in the past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1EB8E-66C4-42AF-F7B5-54E014ADF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93879" cy="4351338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rgbClr val="00B0F0"/>
                </a:solidFill>
              </a:rPr>
              <a:t>Foraging distance buffer with decay function and directional component</a:t>
            </a:r>
          </a:p>
          <a:p>
            <a:r>
              <a:rPr lang="en-GB" sz="1800" dirty="0"/>
              <a:t>See Handley et al. 2021 Appendix “Density distribution surfaces – methods”</a:t>
            </a:r>
          </a:p>
          <a:p>
            <a:r>
              <a:rPr lang="en-GB" sz="1800" dirty="0"/>
              <a:t>Potential problems:</a:t>
            </a:r>
          </a:p>
          <a:p>
            <a:pPr lvl="1"/>
            <a:r>
              <a:rPr lang="en-GB" sz="1400" dirty="0"/>
              <a:t>Directional component manually defined – need to find a way to automate this</a:t>
            </a:r>
          </a:p>
          <a:p>
            <a:pPr lvl="1"/>
            <a:r>
              <a:rPr lang="en-GB" sz="1400" dirty="0"/>
              <a:t>Buffer distance based on mean of maximum distances travelled as per Critchley et al. 2018</a:t>
            </a:r>
          </a:p>
          <a:p>
            <a:pPr lvl="1"/>
            <a:r>
              <a:rPr lang="en-GB" sz="1400" dirty="0"/>
              <a:t>Written in combination of old </a:t>
            </a:r>
            <a:r>
              <a:rPr lang="en-GB" sz="1400" dirty="0" err="1"/>
              <a:t>sp</a:t>
            </a:r>
            <a:r>
              <a:rPr lang="en-GB" sz="1400" dirty="0"/>
              <a:t> / raster code and sf code.</a:t>
            </a:r>
          </a:p>
          <a:p>
            <a:pPr marL="0" indent="0">
              <a:buNone/>
            </a:pPr>
            <a:endParaRPr lang="en-GB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10B686-1452-0736-8581-AD463C03F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566" y="2753519"/>
            <a:ext cx="62007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630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92062-2E76-5552-F30F-DE8F646F5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Seaward extensions used in the past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1EB8E-66C4-42AF-F7B5-54E014ADF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93879" cy="4351338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rgbClr val="00B0F0"/>
                </a:solidFill>
              </a:rPr>
              <a:t>BEHAVIOURALLY CONSTRAINED distance buffer. i.e. a buffer that does not necessarily reflect foraging but rather a different behaviour</a:t>
            </a:r>
          </a:p>
          <a:p>
            <a:r>
              <a:rPr lang="en-GB" sz="1800" dirty="0"/>
              <a:t>Potential problems:</a:t>
            </a:r>
          </a:p>
          <a:p>
            <a:pPr lvl="1"/>
            <a:r>
              <a:rPr lang="en-GB" sz="1400" dirty="0"/>
              <a:t>Typically, the buffer has been applied to the island that a seabird breeds on.</a:t>
            </a:r>
          </a:p>
          <a:p>
            <a:pPr lvl="1"/>
            <a:r>
              <a:rPr lang="en-GB" sz="1400" dirty="0"/>
              <a:t>The problem is then what about when you have areas where seabirds breed but are not on islands – how do you find a better way to automate steps needed to define a buffer in these instances.</a:t>
            </a:r>
          </a:p>
          <a:p>
            <a:endParaRPr lang="en-GB" sz="18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49BF000-45DD-F123-E737-F94F706CC9EF}"/>
              </a:ext>
            </a:extLst>
          </p:cNvPr>
          <p:cNvSpPr/>
          <p:nvPr/>
        </p:nvSpPr>
        <p:spPr>
          <a:xfrm>
            <a:off x="7079810" y="4241888"/>
            <a:ext cx="470780" cy="470780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3AAAC07-4D48-B3A5-790F-5708F584B768}"/>
              </a:ext>
            </a:extLst>
          </p:cNvPr>
          <p:cNvSpPr/>
          <p:nvPr/>
        </p:nvSpPr>
        <p:spPr>
          <a:xfrm>
            <a:off x="5748950" y="2911028"/>
            <a:ext cx="3132499" cy="313249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5A2EC28-A6F1-8189-8224-A9DF317A6849}"/>
              </a:ext>
            </a:extLst>
          </p:cNvPr>
          <p:cNvCxnSpPr>
            <a:cxnSpLocks/>
          </p:cNvCxnSpPr>
          <p:nvPr/>
        </p:nvCxnSpPr>
        <p:spPr>
          <a:xfrm flipV="1">
            <a:off x="7487216" y="3413063"/>
            <a:ext cx="923453" cy="9231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6FBA87E8-A093-E838-E152-F15D01D9F500}"/>
              </a:ext>
            </a:extLst>
          </p:cNvPr>
          <p:cNvSpPr/>
          <p:nvPr/>
        </p:nvSpPr>
        <p:spPr>
          <a:xfrm>
            <a:off x="7224664" y="4386742"/>
            <a:ext cx="181070" cy="1810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727AB7-2791-9697-48CE-3EEE6078976F}"/>
              </a:ext>
            </a:extLst>
          </p:cNvPr>
          <p:cNvSpPr txBox="1"/>
          <p:nvPr/>
        </p:nvSpPr>
        <p:spPr>
          <a:xfrm>
            <a:off x="7967049" y="3637885"/>
            <a:ext cx="1846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Smaller buffer compared to potential foraging buffer</a:t>
            </a:r>
          </a:p>
        </p:txBody>
      </p:sp>
    </p:spTree>
    <p:extLst>
      <p:ext uri="{BB962C8B-B14F-4D97-AF65-F5344CB8AC3E}">
        <p14:creationId xmlns:p14="http://schemas.microsoft.com/office/powerpoint/2010/main" val="3402395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DBBC2-787B-3931-9D7C-72C9F7E5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Seaward extension approach will we take for the new Marine Toolkit.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ACD88-1046-15B6-54A4-D640D9C05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Output goal options: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b="1" dirty="0">
                <a:solidFill>
                  <a:srgbClr val="0070C0"/>
                </a:solidFill>
              </a:rPr>
              <a:t>From source breeding site, raster with decay function for abundance estimates at sea</a:t>
            </a:r>
          </a:p>
          <a:p>
            <a:pPr lvl="2"/>
            <a:r>
              <a:rPr lang="en-GB" dirty="0"/>
              <a:t>Representing likely foraging areas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b="1" dirty="0">
                <a:solidFill>
                  <a:srgbClr val="0070C0"/>
                </a:solidFill>
              </a:rPr>
              <a:t>From source breeding site, raster with abundance estimates at sea matching colony abundance</a:t>
            </a:r>
          </a:p>
          <a:p>
            <a:pPr lvl="2"/>
            <a:r>
              <a:rPr lang="en-GB" dirty="0"/>
              <a:t>Representing likely at-sea behaviours other than foraging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b="1" dirty="0">
                <a:solidFill>
                  <a:srgbClr val="0070C0"/>
                </a:solidFill>
              </a:rPr>
              <a:t>From source breeding site, polygon with abundance estimates at sea matching colony abundance</a:t>
            </a:r>
          </a:p>
          <a:p>
            <a:pPr lvl="2"/>
            <a:r>
              <a:rPr lang="en-GB" dirty="0"/>
              <a:t>Representing likely at-sea behaviours other than foraging</a:t>
            </a:r>
          </a:p>
          <a:p>
            <a:pPr lvl="2"/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337866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1469</Words>
  <Application>Microsoft Office PowerPoint</Application>
  <PresentationFormat>Widescreen</PresentationFormat>
  <Paragraphs>123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Museo</vt:lpstr>
      <vt:lpstr>Office Theme</vt:lpstr>
      <vt:lpstr>Marine Toolkit Development Seaward extensions component considerations</vt:lpstr>
      <vt:lpstr>Seaward extension definition (Dec 2022)</vt:lpstr>
      <vt:lpstr>Which types of seaward extensions have been used in the past by BirdLife?</vt:lpstr>
      <vt:lpstr>Seaward extensions used in the past</vt:lpstr>
      <vt:lpstr>Seaward extensions used in the past</vt:lpstr>
      <vt:lpstr>Seaward extensions used in the past</vt:lpstr>
      <vt:lpstr>Seaward extensions used in the past</vt:lpstr>
      <vt:lpstr>Seaward extensions used in the past</vt:lpstr>
      <vt:lpstr>What Seaward extension approach will we take for the new Marine Toolkit.</vt:lpstr>
      <vt:lpstr>What Seaward extension approach will we take for the new Marine Toolkit.</vt:lpstr>
      <vt:lpstr>What Seaward extension approach will we take for the new Marine Toolkit.</vt:lpstr>
      <vt:lpstr>What Seaward extension approach will we take for the new Marine Toolkit.</vt:lpstr>
      <vt:lpstr>What Seaward extension approach will we take for the new Marine Toolkit.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Marine Toolkit Development Seaward extensions component considerations</dc:title>
  <dc:creator>Jonathan Handley</dc:creator>
  <cp:lastModifiedBy>Jonathan Handley</cp:lastModifiedBy>
  <cp:revision>1</cp:revision>
  <dcterms:created xsi:type="dcterms:W3CDTF">2022-12-02T12:18:54Z</dcterms:created>
  <dcterms:modified xsi:type="dcterms:W3CDTF">2022-12-06T11:32:54Z</dcterms:modified>
</cp:coreProperties>
</file>