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7CCDF-2AE4-1B8F-5A02-EEA7DAD06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C7B2EB-7226-5B43-2100-DFECB2F31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A2BA7-FFF1-C53F-2784-9282A2C4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6806-FECC-4FFB-8E1E-5F6517937062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38235-FD08-9D4C-A0C8-06D5B660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2CCFE-8867-67C0-5AE4-C48FE450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31F1-AF75-46D1-AD93-8CE6F76788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9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37416-0AD9-E6A1-2F55-1E4586A7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C2E043-F288-509F-1216-F6692BE57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A186F1-ED22-9FAB-6221-42595B8C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6806-FECC-4FFB-8E1E-5F6517937062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465AEC-494B-67EF-2704-D88A5C28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49A66-15A4-E377-3218-BE4ADA15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31F1-AF75-46D1-AD93-8CE6F76788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4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45084C-7F60-8144-4112-39D9AA13D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DC5C58-1483-99F3-F448-2CDC13789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DBBDD-F719-5C79-1B77-36D8637E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6806-FECC-4FFB-8E1E-5F6517937062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7A4539-D9E8-5E26-22F5-DB7CD770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09697-4507-D884-047B-23ABCCCB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31F1-AF75-46D1-AD93-8CE6F76788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37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FD6AB-8957-1AC2-592E-E05E6DDC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E2153-387E-D206-83EE-99D26419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A3990-D03D-5405-FA89-1FAC9A1D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6806-FECC-4FFB-8E1E-5F6517937062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3F73D-34EB-EA58-EC13-A1E2E593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8B318-E101-EB39-90FD-297E6CCC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31F1-AF75-46D1-AD93-8CE6F76788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933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DFBFB-0747-F688-59E9-9D6845DF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11DBDE-33D9-4CA8-DC64-EF18B787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F05F05-74B7-2450-A04E-3DEDE6CE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6806-FECC-4FFB-8E1E-5F6517937062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E77692-0D39-3400-FB8F-FF23AB29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6014C-D0AB-58FE-9433-DB24FA25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31F1-AF75-46D1-AD93-8CE6F76788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7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7ADCE-CCE1-6C2B-E3D7-82B3D47D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8D454-3C5B-002D-FE16-9A2F6AD3E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C414A7-5CFA-5812-E319-DF1F18097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AF5A28-85D1-35C5-BEFA-BAFCB35E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6806-FECC-4FFB-8E1E-5F6517937062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A83209-74A5-F6E0-A9A8-36F580D5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99EED2-11B1-0F84-1A8E-4743261D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31F1-AF75-46D1-AD93-8CE6F76788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78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CBFA5-6C8C-1660-33DE-4CD54DB7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D92E05-197B-FEBE-62D0-7F8C9BAC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E9AE0C-FA48-29E3-7903-E59E0DDC6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00AE4F-8F02-ABBE-5482-9C1DD420A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FC0086-90EE-9851-1B7F-E7A08A19E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E03773-24F4-40F1-E843-5AC274FE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6806-FECC-4FFB-8E1E-5F6517937062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99F3EC-03F8-388E-CBCD-FEBCC06F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EC9735-F7B0-1777-C1B2-02E7E009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31F1-AF75-46D1-AD93-8CE6F76788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941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364DF-26E0-E0FB-40C8-28839F9F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6C7C89-0697-4875-F7C9-8A6199E1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6806-FECC-4FFB-8E1E-5F6517937062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C0F537-0A4A-7A7A-9221-9159921D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6DC951-4698-1553-27EA-AF47C79F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31F1-AF75-46D1-AD93-8CE6F76788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175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5065B4-8648-448D-F380-D1CD8F8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6806-FECC-4FFB-8E1E-5F6517937062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F5801D-97A1-8C35-E818-E222B66D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F35CAD-FFB6-DB31-28E9-17206E31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31F1-AF75-46D1-AD93-8CE6F76788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0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A8C79-5778-BD92-9229-F8225CDF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464A1-3894-8DFB-0E83-64929901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2C58EF-79AE-7DBF-BEA5-49555FB32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54BFCF-AF6B-27C3-1910-E6881957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6806-FECC-4FFB-8E1E-5F6517937062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566190-D537-FA19-16A2-02F345AD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796121-18CA-687D-B358-974EF418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31F1-AF75-46D1-AD93-8CE6F76788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443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EB30F-482D-8898-8EBC-0BAAADEC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B415A0-4B97-298E-B228-1CF2500DF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9B220C-3AD6-82E9-5D7D-7228A4AAD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74CCC-245E-C518-1C18-AC2A692A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6806-FECC-4FFB-8E1E-5F6517937062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A587A9-797F-8B6B-10A7-64787240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DCC8C-8D64-D227-E84A-17CC3D54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31F1-AF75-46D1-AD93-8CE6F76788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341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747905-66C6-18E2-F479-CA337924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9048A-717F-2328-C2D1-26FC05F6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2AFAC-3D98-8E2E-83E6-B6D4C4400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26806-FECC-4FFB-8E1E-5F6517937062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5DDDAD-7D1E-8B0A-E091-9DDA4DFE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02C86E-CCA6-82F3-2C57-F8E6EA38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31F1-AF75-46D1-AD93-8CE6F76788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178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2AEAA7D-D0F0-1CE7-07DF-4E267D5A4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36721"/>
              </p:ext>
            </p:extLst>
          </p:nvPr>
        </p:nvGraphicFramePr>
        <p:xfrm>
          <a:off x="595406" y="3429000"/>
          <a:ext cx="5264218" cy="3118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218">
                  <a:extLst>
                    <a:ext uri="{9D8B030D-6E8A-4147-A177-3AD203B41FA5}">
                      <a16:colId xmlns:a16="http://schemas.microsoft.com/office/drawing/2014/main" val="3424807186"/>
                    </a:ext>
                  </a:extLst>
                </a:gridCol>
              </a:tblGrid>
              <a:tr h="496572">
                <a:tc>
                  <a:txBody>
                    <a:bodyPr/>
                    <a:lstStyle/>
                    <a:p>
                      <a:r>
                        <a:rPr lang="es-ES" dirty="0"/>
                        <a:t>Jugador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06426"/>
                  </a:ext>
                </a:extLst>
              </a:tr>
              <a:tr h="621216">
                <a:tc>
                  <a:txBody>
                    <a:bodyPr/>
                    <a:lstStyle/>
                    <a:p>
                      <a:r>
                        <a:rPr lang="es-ES" dirty="0"/>
                        <a:t>-int energia;</a:t>
                      </a:r>
                    </a:p>
                    <a:p>
                      <a:r>
                        <a:rPr lang="es-ES" dirty="0"/>
                        <a:t>-int municion;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04220"/>
                  </a:ext>
                </a:extLst>
              </a:tr>
              <a:tr h="1981974">
                <a:tc>
                  <a:txBody>
                    <a:bodyPr/>
                    <a:lstStyle/>
                    <a:p>
                      <a:r>
                        <a:rPr lang="es-ES" sz="1600" dirty="0"/>
                        <a:t>Jugador(int vida1,int municion1,int velocidad1,int energia1)</a:t>
                      </a:r>
                      <a:endParaRPr lang="fr-FR" sz="1600" dirty="0"/>
                    </a:p>
                    <a:p>
                      <a:r>
                        <a:rPr lang="fr-FR" sz="1600" dirty="0"/>
                        <a:t>+int Vida() const</a:t>
                      </a:r>
                    </a:p>
                    <a:p>
                      <a:r>
                        <a:rPr lang="fr-FR" sz="1600" dirty="0"/>
                        <a:t>+int Municion() const</a:t>
                      </a:r>
                    </a:p>
                    <a:p>
                      <a:r>
                        <a:rPr lang="fr-FR" sz="1600" dirty="0"/>
                        <a:t>+int Velocidad() const</a:t>
                      </a:r>
                    </a:p>
                    <a:p>
                      <a:r>
                        <a:rPr lang="fr-FR" sz="1600" dirty="0"/>
                        <a:t>+int Energia() const</a:t>
                      </a:r>
                    </a:p>
                    <a:p>
                      <a:r>
                        <a:rPr lang="es-ES" sz="1600" dirty="0"/>
                        <a:t>+void operator=(const Jugador&amp; nuevoJugador)</a:t>
                      </a:r>
                    </a:p>
                    <a:p>
                      <a:r>
                        <a:rPr lang="es-ES" sz="1600" dirty="0"/>
                        <a:t>+bool operator==(const Jugador&amp; nuevoJugador)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781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B24C7E2-5FBB-4490-D0CC-1EDCA3CC5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04632"/>
              </p:ext>
            </p:extLst>
          </p:nvPr>
        </p:nvGraphicFramePr>
        <p:xfrm>
          <a:off x="6831104" y="3687146"/>
          <a:ext cx="4536142" cy="2662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142">
                  <a:extLst>
                    <a:ext uri="{9D8B030D-6E8A-4147-A177-3AD203B41FA5}">
                      <a16:colId xmlns:a16="http://schemas.microsoft.com/office/drawing/2014/main" val="2984970831"/>
                    </a:ext>
                  </a:extLst>
                </a:gridCol>
              </a:tblGrid>
              <a:tr h="505544">
                <a:tc>
                  <a:txBody>
                    <a:bodyPr/>
                    <a:lstStyle/>
                    <a:p>
                      <a:r>
                        <a:rPr lang="es-ES" dirty="0"/>
                        <a:t>Enemigos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82293"/>
                  </a:ext>
                </a:extLst>
              </a:tr>
              <a:tr h="505544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78118"/>
                  </a:ext>
                </a:extLst>
              </a:tr>
              <a:tr h="1651431">
                <a:tc>
                  <a:txBody>
                    <a:bodyPr/>
                    <a:lstStyle/>
                    <a:p>
                      <a:r>
                        <a:rPr lang="es-ES" sz="1600" dirty="0"/>
                        <a:t>+Enemigos(int vida1,int velocidad1)</a:t>
                      </a:r>
                    </a:p>
                    <a:p>
                      <a:r>
                        <a:rPr lang="es-ES" sz="1600" dirty="0"/>
                        <a:t>+int Vida() const</a:t>
                      </a:r>
                    </a:p>
                    <a:p>
                      <a:r>
                        <a:rPr lang="es-ES" sz="1600" dirty="0"/>
                        <a:t>+int Velocidad() const</a:t>
                      </a:r>
                    </a:p>
                    <a:p>
                      <a:r>
                        <a:rPr lang="es-ES" sz="1600" dirty="0"/>
                        <a:t>+void operator=(const Enemigos&amp; nuevoEnemigo)</a:t>
                      </a:r>
                    </a:p>
                    <a:p>
                      <a:r>
                        <a:rPr lang="es-ES" sz="1600" dirty="0"/>
                        <a:t>+bool operator==(const Enemigos&amp; nuevoEnemigo)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77858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C8129C0-69AB-6284-2EAE-44F27611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50105"/>
              </p:ext>
            </p:extLst>
          </p:nvPr>
        </p:nvGraphicFramePr>
        <p:xfrm>
          <a:off x="5396752" y="1443544"/>
          <a:ext cx="1882588" cy="1493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588">
                  <a:extLst>
                    <a:ext uri="{9D8B030D-6E8A-4147-A177-3AD203B41FA5}">
                      <a16:colId xmlns:a16="http://schemas.microsoft.com/office/drawing/2014/main" val="568935054"/>
                    </a:ext>
                  </a:extLst>
                </a:gridCol>
              </a:tblGrid>
              <a:tr h="383290">
                <a:tc>
                  <a:txBody>
                    <a:bodyPr/>
                    <a:lstStyle/>
                    <a:p>
                      <a:r>
                        <a:rPr lang="es-ES" dirty="0"/>
                        <a:t>Personajes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7007"/>
                  </a:ext>
                </a:extLst>
              </a:tr>
              <a:tr h="72734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ES" sz="1600" dirty="0"/>
                        <a:t>#Int vida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600" dirty="0"/>
                        <a:t>#Int velocidad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3089"/>
                  </a:ext>
                </a:extLst>
              </a:tr>
              <a:tr h="38329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19096"/>
                  </a:ext>
                </a:extLst>
              </a:tr>
            </a:tbl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B208B0E-686B-06FA-1387-C84E28DCF48E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3227515" y="2937468"/>
            <a:ext cx="3110531" cy="491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AA52667-3DE7-54C6-26CA-511DA034DF3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6338046" y="2937468"/>
            <a:ext cx="2761129" cy="74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>
            <a:extLst>
              <a:ext uri="{FF2B5EF4-FFF2-40B4-BE49-F238E27FC236}">
                <a16:creationId xmlns:a16="http://schemas.microsoft.com/office/drawing/2014/main" id="{5F7F6BD6-C580-7F17-BB5C-474298E14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77251"/>
              </p:ext>
            </p:extLst>
          </p:nvPr>
        </p:nvGraphicFramePr>
        <p:xfrm>
          <a:off x="6907304" y="508335"/>
          <a:ext cx="128195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953">
                  <a:extLst>
                    <a:ext uri="{9D8B030D-6E8A-4147-A177-3AD203B41FA5}">
                      <a16:colId xmlns:a16="http://schemas.microsoft.com/office/drawing/2014/main" val="269217780"/>
                    </a:ext>
                  </a:extLst>
                </a:gridCol>
              </a:tblGrid>
              <a:tr h="335908">
                <a:tc>
                  <a:txBody>
                    <a:bodyPr/>
                    <a:lstStyle/>
                    <a:p>
                      <a:r>
                        <a:rPr lang="es-ES" dirty="0"/>
                        <a:t>Q_OBJECT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7483"/>
                  </a:ext>
                </a:extLst>
              </a:tr>
            </a:tbl>
          </a:graphicData>
        </a:graphic>
      </p:graphicFrame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5E41287A-383A-3B60-A369-4203DFF5A4E0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6338046" y="874095"/>
            <a:ext cx="1210234" cy="569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: esquina doblada 65">
            <a:extLst>
              <a:ext uri="{FF2B5EF4-FFF2-40B4-BE49-F238E27FC236}">
                <a16:creationId xmlns:a16="http://schemas.microsoft.com/office/drawing/2014/main" id="{8A38A960-52D0-6B95-56AA-62FEB1EFBC4F}"/>
              </a:ext>
            </a:extLst>
          </p:cNvPr>
          <p:cNvSpPr/>
          <p:nvPr/>
        </p:nvSpPr>
        <p:spPr>
          <a:xfrm>
            <a:off x="8812305" y="402778"/>
            <a:ext cx="2897613" cy="56944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https://doc.qt.io/qt-6/qobject.html#Q_OBJECT</a:t>
            </a: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8E900201-3EA1-B75C-D825-00AB7C900C17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8189257" y="687503"/>
            <a:ext cx="623048" cy="3712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307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126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</dc:creator>
  <cp:lastModifiedBy>Juan David</cp:lastModifiedBy>
  <cp:revision>1</cp:revision>
  <dcterms:created xsi:type="dcterms:W3CDTF">2024-05-19T22:36:41Z</dcterms:created>
  <dcterms:modified xsi:type="dcterms:W3CDTF">2024-05-19T22:51:07Z</dcterms:modified>
</cp:coreProperties>
</file>