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omments/comment2.xml" ContentType="application/vnd.openxmlformats-officedocument.presentationml.comments+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omments/comment3.xml" ContentType="application/vnd.openxmlformats-officedocument.presentationml.comments+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comments/comment4.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sldIdLst>
    <p:sldId id="267" r:id="rId5"/>
    <p:sldId id="256" r:id="rId6"/>
    <p:sldId id="257" r:id="rId7"/>
    <p:sldId id="258" r:id="rId8"/>
    <p:sldId id="259" r:id="rId9"/>
    <p:sldId id="260" r:id="rId10"/>
    <p:sldId id="261" r:id="rId11"/>
    <p:sldId id="262" r:id="rId12"/>
    <p:sldId id="263" r:id="rId13"/>
    <p:sldId id="264" r:id="rId14"/>
    <p:sldId id="265"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etrics Overview" id="{54EE0DD7-88EF-4633-963B-3959D5A04C96}">
          <p14:sldIdLst>
            <p14:sldId id="267"/>
            <p14:sldId id="256"/>
            <p14:sldId id="257"/>
            <p14:sldId id="258"/>
          </p14:sldIdLst>
        </p14:section>
        <p14:section name="Appendix A" id="{445607C6-A4E3-4B0B-A809-1D9F7F8C3DD0}">
          <p14:sldIdLst>
            <p14:sldId id="259"/>
            <p14:sldId id="260"/>
            <p14:sldId id="261"/>
            <p14:sldId id="262"/>
            <p14:sldId id="263"/>
            <p14:sldId id="264"/>
          </p14:sldIdLst>
        </p14:section>
        <p14:section name="Appendix B" id="{2BE5A9B3-0EA6-4A70-9B44-0329F1DD6CC8}">
          <p14:sldIdLst>
            <p14:sldId id="265"/>
            <p14:sldId id="26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m Roberts (Trading Technology)" initials="TT" lastIdx="5" clrIdx="0">
    <p:extLst>
      <p:ext uri="{19B8F6BF-5375-455C-9EA6-DF929625EA0E}">
        <p15:presenceInfo xmlns:p15="http://schemas.microsoft.com/office/powerpoint/2012/main" userId="S::tom.roberts@williamhill.com::c2af048d-c2fa-4fc9-9d48-1e08d9883dd8" providerId="AD"/>
      </p:ext>
    </p:extLst>
  </p:cmAuthor>
  <p:cmAuthor id="2" name="Kev McCabe" initials="KM" lastIdx="1" clrIdx="1">
    <p:extLst>
      <p:ext uri="{19B8F6BF-5375-455C-9EA6-DF929625EA0E}">
        <p15:presenceInfo xmlns:p15="http://schemas.microsoft.com/office/powerpoint/2012/main" userId="Kev McCabe" providerId="None"/>
      </p:ext>
    </p:extLst>
  </p:cmAuthor>
  <p:cmAuthor id="3" name="Miroslaw Zajdel" initials="MZ" lastIdx="6" clrIdx="2">
    <p:extLst>
      <p:ext uri="{19B8F6BF-5375-455C-9EA6-DF929625EA0E}">
        <p15:presenceInfo xmlns:p15="http://schemas.microsoft.com/office/powerpoint/2012/main" userId="Miroslaw Zajd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E08E32-E61A-E361-281F-DC6EEF49DBEE}" v="2" dt="2018-08-17T13:03:17.992"/>
    <p1510:client id="{45580FB9-A5CA-A59A-988E-B12B8CD92421}" v="1" dt="2018-08-17T13:03:39.0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9" d="100"/>
          <a:sy n="99" d="100"/>
        </p:scale>
        <p:origin x="390"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v McCabe" userId="S::kevin.mccabe@williamhill.com::53dce5be-c016-4e8a-9411-8f1171e1159e" providerId="AD" clId="Web-{62E00602-AC9B-3C72-6D7C-AE8B445392DF}"/>
    <pc:docChg chg="modSld">
      <pc:chgData name="Kev McCabe" userId="S::kevin.mccabe@williamhill.com::53dce5be-c016-4e8a-9411-8f1171e1159e" providerId="AD" clId="Web-{62E00602-AC9B-3C72-6D7C-AE8B445392DF}" dt="2018-07-31T08:16:57.584" v="3" actId="20577"/>
      <pc:docMkLst>
        <pc:docMk/>
      </pc:docMkLst>
      <pc:sldChg chg="modSp">
        <pc:chgData name="Kev McCabe" userId="S::kevin.mccabe@williamhill.com::53dce5be-c016-4e8a-9411-8f1171e1159e" providerId="AD" clId="Web-{62E00602-AC9B-3C72-6D7C-AE8B445392DF}" dt="2018-07-31T08:16:57.584" v="3" actId="20577"/>
        <pc:sldMkLst>
          <pc:docMk/>
          <pc:sldMk cId="3932156489" sldId="267"/>
        </pc:sldMkLst>
        <pc:spChg chg="mod">
          <ac:chgData name="Kev McCabe" userId="S::kevin.mccabe@williamhill.com::53dce5be-c016-4e8a-9411-8f1171e1159e" providerId="AD" clId="Web-{62E00602-AC9B-3C72-6D7C-AE8B445392DF}" dt="2018-07-31T08:16:57.584" v="3" actId="20577"/>
          <ac:spMkLst>
            <pc:docMk/>
            <pc:sldMk cId="3932156489" sldId="267"/>
            <ac:spMk id="3" creationId="{00000000-0000-0000-0000-000000000000}"/>
          </ac:spMkLst>
        </pc:spChg>
      </pc:sldChg>
    </pc:docChg>
  </pc:docChgLst>
  <pc:docChgLst>
    <pc:chgData name="Tom Roberts (Trading Technology)" userId="S::tom.roberts@williamhill.com::c2af048d-c2fa-4fc9-9d48-1e08d9883dd8" providerId="AD" clId="Web-{8224F503-060D-8E6A-B0C1-ACC02C1F48F6}"/>
    <pc:docChg chg="">
      <pc:chgData name="Tom Roberts (Trading Technology)" userId="S::tom.roberts@williamhill.com::c2af048d-c2fa-4fc9-9d48-1e08d9883dd8" providerId="AD" clId="Web-{8224F503-060D-8E6A-B0C1-ACC02C1F48F6}" dt="2018-07-24T10:59:39.816" v="7"/>
      <pc:docMkLst>
        <pc:docMk/>
      </pc:docMkLst>
      <pc:sldChg chg="addCm modCm">
        <pc:chgData name="Tom Roberts (Trading Technology)" userId="S::tom.roberts@williamhill.com::c2af048d-c2fa-4fc9-9d48-1e08d9883dd8" providerId="AD" clId="Web-{8224F503-060D-8E6A-B0C1-ACC02C1F48F6}" dt="2018-07-24T10:55:30.802" v="5"/>
        <pc:sldMkLst>
          <pc:docMk/>
          <pc:sldMk cId="629329296" sldId="258"/>
        </pc:sldMkLst>
      </pc:sldChg>
      <pc:sldChg chg="addCm delCm modCm">
        <pc:chgData name="Tom Roberts (Trading Technology)" userId="S::tom.roberts@williamhill.com::c2af048d-c2fa-4fc9-9d48-1e08d9883dd8" providerId="AD" clId="Web-{8224F503-060D-8E6A-B0C1-ACC02C1F48F6}" dt="2018-07-24T10:10:22.163" v="3"/>
        <pc:sldMkLst>
          <pc:docMk/>
          <pc:sldMk cId="2618516562" sldId="260"/>
        </pc:sldMkLst>
      </pc:sldChg>
      <pc:sldChg chg="addCm">
        <pc:chgData name="Tom Roberts (Trading Technology)" userId="S::tom.roberts@williamhill.com::c2af048d-c2fa-4fc9-9d48-1e08d9883dd8" providerId="AD" clId="Web-{8224F503-060D-8E6A-B0C1-ACC02C1F48F6}" dt="2018-07-24T10:59:39.816" v="7"/>
        <pc:sldMkLst>
          <pc:docMk/>
          <pc:sldMk cId="4013194023" sldId="261"/>
        </pc:sldMkLst>
      </pc:sldChg>
      <pc:sldChg chg="addCm">
        <pc:chgData name="Tom Roberts (Trading Technology)" userId="S::tom.roberts@williamhill.com::c2af048d-c2fa-4fc9-9d48-1e08d9883dd8" providerId="AD" clId="Web-{8224F503-060D-8E6A-B0C1-ACC02C1F48F6}" dt="2018-07-24T10:57:10.223" v="6"/>
        <pc:sldMkLst>
          <pc:docMk/>
          <pc:sldMk cId="4219596472" sldId="264"/>
        </pc:sldMkLst>
      </pc:sldChg>
    </pc:docChg>
  </pc:docChgLst>
  <pc:docChgLst>
    <pc:chgData name="Raj Kissy" userId="S::rkissy@williamhill.co.uk::478894a9-4d63-4b38-bbfa-03efa639f36c" providerId="AD" clId="Web-{0F371747-04F9-11C5-484B-15BDA36D4C48}"/>
    <pc:docChg chg="modSld">
      <pc:chgData name="Raj Kissy" userId="S::rkissy@williamhill.co.uk::478894a9-4d63-4b38-bbfa-03efa639f36c" providerId="AD" clId="Web-{0F371747-04F9-11C5-484B-15BDA36D4C48}" dt="2018-09-12T08:22:18.179" v="0"/>
      <pc:docMkLst>
        <pc:docMk/>
      </pc:docMkLst>
      <pc:sldChg chg="delSp">
        <pc:chgData name="Raj Kissy" userId="S::rkissy@williamhill.co.uk::478894a9-4d63-4b38-bbfa-03efa639f36c" providerId="AD" clId="Web-{0F371747-04F9-11C5-484B-15BDA36D4C48}" dt="2018-09-12T08:22:18.179" v="0"/>
        <pc:sldMkLst>
          <pc:docMk/>
          <pc:sldMk cId="723031023" sldId="256"/>
        </pc:sldMkLst>
        <pc:spChg chg="del">
          <ac:chgData name="Raj Kissy" userId="S::rkissy@williamhill.co.uk::478894a9-4d63-4b38-bbfa-03efa639f36c" providerId="AD" clId="Web-{0F371747-04F9-11C5-484B-15BDA36D4C48}" dt="2018-09-12T08:22:18.179" v="0"/>
          <ac:spMkLst>
            <pc:docMk/>
            <pc:sldMk cId="723031023" sldId="256"/>
            <ac:spMk id="8" creationId="{00000000-0000-0000-0000-000000000000}"/>
          </ac:spMkLst>
        </pc:spChg>
      </pc:sldChg>
    </pc:docChg>
  </pc:docChgLst>
  <pc:docChgLst>
    <pc:chgData name="Chris Curtis" userId="S::chris.curtis@williamhill.com::6a206080-6115-481c-92ea-3541c1f5f7c1" providerId="AD" clId="Web-{45580FB9-A5CA-A59A-988E-B12B8CD92421}"/>
    <pc:docChg chg="modSld">
      <pc:chgData name="Chris Curtis" userId="S::chris.curtis@williamhill.com::6a206080-6115-481c-92ea-3541c1f5f7c1" providerId="AD" clId="Web-{45580FB9-A5CA-A59A-988E-B12B8CD92421}" dt="2018-08-17T13:03:39.020" v="0" actId="1076"/>
      <pc:docMkLst>
        <pc:docMk/>
      </pc:docMkLst>
      <pc:sldChg chg="modSp">
        <pc:chgData name="Chris Curtis" userId="S::chris.curtis@williamhill.com::6a206080-6115-481c-92ea-3541c1f5f7c1" providerId="AD" clId="Web-{45580FB9-A5CA-A59A-988E-B12B8CD92421}" dt="2018-08-17T13:03:39.020" v="0" actId="1076"/>
        <pc:sldMkLst>
          <pc:docMk/>
          <pc:sldMk cId="629329296" sldId="258"/>
        </pc:sldMkLst>
        <pc:spChg chg="mod">
          <ac:chgData name="Chris Curtis" userId="S::chris.curtis@williamhill.com::6a206080-6115-481c-92ea-3541c1f5f7c1" providerId="AD" clId="Web-{45580FB9-A5CA-A59A-988E-B12B8CD92421}" dt="2018-08-17T13:03:39.020" v="0" actId="1076"/>
          <ac:spMkLst>
            <pc:docMk/>
            <pc:sldMk cId="629329296" sldId="258"/>
            <ac:spMk id="13" creationId="{00000000-0000-0000-0000-000000000000}"/>
          </ac:spMkLst>
        </pc:spChg>
      </pc:sldChg>
    </pc:docChg>
  </pc:docChgLst>
  <pc:docChgLst>
    <pc:chgData name="Chris Curtis" userId="S::chris.curtis@williamhill.com::6a206080-6115-481c-92ea-3541c1f5f7c1" providerId="AD" clId="Web-{9BE08E32-E61A-E361-281F-DC6EEF49DBEE}"/>
    <pc:docChg chg="modSld">
      <pc:chgData name="Chris Curtis" userId="S::chris.curtis@williamhill.com::6a206080-6115-481c-92ea-3541c1f5f7c1" providerId="AD" clId="Web-{9BE08E32-E61A-E361-281F-DC6EEF49DBEE}" dt="2018-08-17T13:03:17.992" v="5" actId="20577"/>
      <pc:docMkLst>
        <pc:docMk/>
      </pc:docMkLst>
      <pc:sldChg chg="modSp">
        <pc:chgData name="Chris Curtis" userId="S::chris.curtis@williamhill.com::6a206080-6115-481c-92ea-3541c1f5f7c1" providerId="AD" clId="Web-{9BE08E32-E61A-E361-281F-DC6EEF49DBEE}" dt="2018-08-17T13:03:17.992" v="5" actId="20577"/>
        <pc:sldMkLst>
          <pc:docMk/>
          <pc:sldMk cId="629329296" sldId="258"/>
        </pc:sldMkLst>
        <pc:spChg chg="mod">
          <ac:chgData name="Chris Curtis" userId="S::chris.curtis@williamhill.com::6a206080-6115-481c-92ea-3541c1f5f7c1" providerId="AD" clId="Web-{9BE08E32-E61A-E361-281F-DC6EEF49DBEE}" dt="2018-08-17T13:03:17.992" v="5" actId="20577"/>
          <ac:spMkLst>
            <pc:docMk/>
            <pc:sldMk cId="629329296" sldId="258"/>
            <ac:spMk id="13" creationId="{00000000-0000-0000-0000-000000000000}"/>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18-07-24T10:32:37.039" idx="3">
    <p:pos x="10" y="10"/>
    <p:text>For known defects it might be worth defining what severity you're counting.
It's good backlog management, to remove items which are no longer a priority and unlikely to be looked at. So if there was lots of low severity bugs which we were happy to leave, then i'd suggest removing them from the backlog but you wouldn't want this to look like we've just fixed loads of bugs</p:text>
    <p:extLst mod="1">
      <p:ext uri="{C676402C-5697-4E1C-873F-D02D1690AC5C}">
        <p15:threadingInfo xmlns:p15="http://schemas.microsoft.com/office/powerpoint/2012/main" timeZoneBias="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7-24T10:09:38.461" idx="2">
    <p:pos x="5642" y="982"/>
    <p:text>Presumably business cycle time includes the bit outside of the Jira backlog. If Epics are defined in Aha and these come from something else at a higher level. Then the business cycle time to go from idea to something being in someones hands includes stuff outside of Jira.
The lead time in Jira would potentially be fairly short depending on how you organise your backlog. e.g. we only spend the time breaking things down into stories in our backlog as they become the current focus / priority. This would avoid things sitting in the backlog for a long time but the business idea might have existed well before it was broken down</p:text>
    <p:extLst mod="1">
      <p:ext uri="{C676402C-5697-4E1C-873F-D02D1690AC5C}">
        <p15:threadingInfo xmlns:p15="http://schemas.microsoft.com/office/powerpoint/2012/main" timeZoneBias="0"/>
      </p:ext>
    </p:extLst>
  </p:cm>
  <p:cm authorId="3" dt="2018-08-21T11:12:14.426" idx="6">
    <p:pos x="2758" y="3385"/>
    <p:text>We'd like to have in Sportsbook an automation workflow for sign-offs approvals gathering defined in JIRA.
So far the whole process was handled by emails. While we'd like to move sign-off details to SPRB ticket, like in the example below, and add there also automated process of approvals flow:
https://jira.willhillatlas.com/browse/SPRB-270
Referring to the diagram, such flow is a final part of state "In Integration Test" and having that flow completed means that workflow can finish "In Integration Test" state and go to "Waiting for Production". So it might be considered to add the whole process described as a separate state "Waiting for Approvals" between those two mentioned (or keep the whole process as a part of "In Integration Test").
We picked two teams for trial definition of sign-off process approval be defined in JIRA: Covfefe team, KokiMonsters team.
JIRA board Covfefe:
https://jira.willhillatlas.com/secure/RapidBoard.jspa?rapidView=2074&amp;selectedIssue=COV-509
JIRA board KokiMonsters:
https://jira.willhillatlas.com/secure/RapidBoard.jspa?rapidView=1948
Actually sign-off details which should be approved are being put into SPRB ticket for specific realase for specific team in Release Board:
https://jira.willhillatlas.com/secure/RapidBoard.jspa?projectKey=SPRB&amp;rapidView=1980
What those details should be is specified here:
https://conf.willhillatlas.com/display/SBK/Sports+Test+Signoff+-+Template
And after QA Engineers put information into that ticket (the flow goes to "Waiting for Approvals" state), there should be an approvals process triggered automatically. In general we need to collect three types of approval for:
- Functional testing
- Performance testing
- Security testing
and after that one more final approval for going to Live by Release Management (when that approval is received, flow automatically goes to "Waiting for Production" state).
Three types of approvals above can be collected concurrently, while the final approval can be given after collecting those three only.
For each of approval type there should be defined a group of people authorized to give that kind of approval. Those groups can be different for different releases (some releases don't need specific type of testing for some reason or testing may be approved on team level like for microservices, etc.). Release Management should be authorized to define those groups for specific release.
We'd like to have the whole flow automated and efficient as much as possible, so any mechanism of triggering or reminding people on each step to approve would be appreciated. It might be eg. integration with Slack and sending notifications there as private messages.</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07-24T10:59:39.816" idx="5">
    <p:pos x="10" y="10"/>
    <p:text>Are you planning on doing distinct workflows by issue type, so sub-tasks can only go into these states?
Depending on how the teams use sub-tasks they may want sub-tasks to go through additional states.
In the past i've used sub-tasks to describe the how and then the parent story to track in prog &gt; test &gt; po rev &gt; done</p:text>
    <p:extLst>
      <p:ext uri="{C676402C-5697-4E1C-873F-D02D1690AC5C}">
        <p15:threadingInfo xmlns:p15="http://schemas.microsoft.com/office/powerpoint/2012/main" timeZoneBias="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8-07-24T10:57:10.223" idx="4">
    <p:pos x="10" y="10"/>
    <p:text>Issue type tech debt? is this a parent to something being done in a sprint (like an epic &gt; story relationship)
If not, either these statuses would need to be in the scrum board or their own board.</p:text>
    <p:extLst>
      <p:ext uri="{C676402C-5697-4E1C-873F-D02D1690AC5C}">
        <p15:threadingInfo xmlns:p15="http://schemas.microsoft.com/office/powerpoint/2012/main" timeZoneBias="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FA2141-0136-40B8-9060-8F396BE4F78E}" type="doc">
      <dgm:prSet loTypeId="urn:microsoft.com/office/officeart/2005/8/layout/process1" loCatId="process" qsTypeId="urn:microsoft.com/office/officeart/2005/8/quickstyle/simple1" qsCatId="simple" csTypeId="urn:microsoft.com/office/officeart/2005/8/colors/accent1_2" csCatId="accent1" phldr="1"/>
      <dgm:spPr/>
    </dgm:pt>
    <dgm:pt modelId="{E453C75A-7321-4878-8DEE-00714915D3D6}">
      <dgm:prSet phldrT="[Text]" custT="1"/>
      <dgm:spPr>
        <a:ln w="38100">
          <a:solidFill>
            <a:srgbClr val="FF0000"/>
          </a:solidFill>
          <a:prstDash val="sysDot"/>
        </a:ln>
      </dgm:spPr>
      <dgm:t>
        <a:bodyPr/>
        <a:lstStyle/>
        <a:p>
          <a:r>
            <a:rPr lang="en-US" sz="1400" dirty="0" smtClean="0"/>
            <a:t>Open</a:t>
          </a:r>
          <a:br>
            <a:rPr lang="en-US" sz="1400" dirty="0" smtClean="0"/>
          </a:br>
          <a:r>
            <a:rPr lang="en-US" sz="700" dirty="0" smtClean="0"/>
            <a:t>(Not part of the Cycle Time)</a:t>
          </a:r>
          <a:endParaRPr lang="en-US" sz="1100" dirty="0"/>
        </a:p>
      </dgm:t>
    </dgm:pt>
    <dgm:pt modelId="{503C181E-7487-4A05-B7DD-ECA66E8A5B7F}" type="parTrans" cxnId="{C43BCF96-8C6B-41EA-A684-CCE4FCD630E3}">
      <dgm:prSet/>
      <dgm:spPr/>
      <dgm:t>
        <a:bodyPr/>
        <a:lstStyle/>
        <a:p>
          <a:endParaRPr lang="en-US"/>
        </a:p>
      </dgm:t>
    </dgm:pt>
    <dgm:pt modelId="{60318F33-0852-4A0D-BB10-DEE6B00C08C1}" type="sibTrans" cxnId="{C43BCF96-8C6B-41EA-A684-CCE4FCD630E3}">
      <dgm:prSet/>
      <dgm:spPr/>
      <dgm:t>
        <a:bodyPr/>
        <a:lstStyle/>
        <a:p>
          <a:endParaRPr lang="en-US"/>
        </a:p>
      </dgm:t>
    </dgm:pt>
    <dgm:pt modelId="{92BA71A7-460F-4DE9-80A2-DDA8931280A4}">
      <dgm:prSet phldrT="[Text]"/>
      <dgm:spPr>
        <a:ln w="38100">
          <a:solidFill>
            <a:srgbClr val="FF0000"/>
          </a:solidFill>
          <a:prstDash val="sysDot"/>
        </a:ln>
      </dgm:spPr>
      <dgm:t>
        <a:bodyPr/>
        <a:lstStyle/>
        <a:p>
          <a:r>
            <a:rPr lang="en-GB" b="0" i="0"/>
            <a:t>In Analysis</a:t>
          </a:r>
          <a:endParaRPr lang="en-US"/>
        </a:p>
      </dgm:t>
    </dgm:pt>
    <dgm:pt modelId="{53DCD145-2922-4AA6-8938-519D4B46D5AF}" type="parTrans" cxnId="{40D7BAA3-BE05-4A0C-8FFB-A7D75031EF38}">
      <dgm:prSet/>
      <dgm:spPr/>
      <dgm:t>
        <a:bodyPr/>
        <a:lstStyle/>
        <a:p>
          <a:endParaRPr lang="en-US"/>
        </a:p>
      </dgm:t>
    </dgm:pt>
    <dgm:pt modelId="{B8A79D40-C501-4C1C-A118-79698FC09B0A}" type="sibTrans" cxnId="{40D7BAA3-BE05-4A0C-8FFB-A7D75031EF38}">
      <dgm:prSet/>
      <dgm:spPr/>
      <dgm:t>
        <a:bodyPr/>
        <a:lstStyle/>
        <a:p>
          <a:endParaRPr lang="en-US"/>
        </a:p>
      </dgm:t>
    </dgm:pt>
    <dgm:pt modelId="{2D6A1B46-26CD-40CB-BFD4-AD9E0162D1E1}">
      <dgm:prSet phldrT="[Text]"/>
      <dgm:spPr>
        <a:ln w="19050">
          <a:solidFill>
            <a:srgbClr val="001E5A"/>
          </a:solidFill>
        </a:ln>
      </dgm:spPr>
      <dgm:t>
        <a:bodyPr/>
        <a:lstStyle/>
        <a:p>
          <a:r>
            <a:rPr lang="en-US" b="0" i="0"/>
            <a:t>Waiting for Dev &amp; QA Analysis</a:t>
          </a:r>
          <a:endParaRPr lang="en-US"/>
        </a:p>
      </dgm:t>
    </dgm:pt>
    <dgm:pt modelId="{7F6E370F-8B02-4879-87EA-A6D40F296A06}" type="parTrans" cxnId="{ADEEC220-BCFD-4CE3-BC87-C80A55AA8C8B}">
      <dgm:prSet/>
      <dgm:spPr/>
      <dgm:t>
        <a:bodyPr/>
        <a:lstStyle/>
        <a:p>
          <a:endParaRPr lang="en-US"/>
        </a:p>
      </dgm:t>
    </dgm:pt>
    <dgm:pt modelId="{C69B7D99-C2A1-4340-9176-2044962E8B0F}" type="sibTrans" cxnId="{ADEEC220-BCFD-4CE3-BC87-C80A55AA8C8B}">
      <dgm:prSet/>
      <dgm:spPr/>
      <dgm:t>
        <a:bodyPr/>
        <a:lstStyle/>
        <a:p>
          <a:endParaRPr lang="en-US"/>
        </a:p>
      </dgm:t>
    </dgm:pt>
    <dgm:pt modelId="{298BF244-7EA4-472E-8D20-28C9B2BAC2A0}">
      <dgm:prSet phldrT="[Text]"/>
      <dgm:spPr>
        <a:ln w="19050">
          <a:solidFill>
            <a:srgbClr val="001E5A"/>
          </a:solidFill>
        </a:ln>
      </dgm:spPr>
      <dgm:t>
        <a:bodyPr/>
        <a:lstStyle/>
        <a:p>
          <a:r>
            <a:rPr lang="en-US" b="0"/>
            <a:t>In Dev &amp; QA Analysis</a:t>
          </a:r>
        </a:p>
      </dgm:t>
    </dgm:pt>
    <dgm:pt modelId="{A2EA61A7-CB25-41EE-B294-9E02D851BEE8}" type="parTrans" cxnId="{08BC8D97-5127-4CA3-9EB3-49C14082FEC4}">
      <dgm:prSet/>
      <dgm:spPr/>
      <dgm:t>
        <a:bodyPr/>
        <a:lstStyle/>
        <a:p>
          <a:endParaRPr lang="en-US"/>
        </a:p>
      </dgm:t>
    </dgm:pt>
    <dgm:pt modelId="{0CFF3DC0-E401-4AD6-B22D-39CA89DBA804}" type="sibTrans" cxnId="{08BC8D97-5127-4CA3-9EB3-49C14082FEC4}">
      <dgm:prSet/>
      <dgm:spPr/>
      <dgm:t>
        <a:bodyPr/>
        <a:lstStyle/>
        <a:p>
          <a:endParaRPr lang="en-US"/>
        </a:p>
      </dgm:t>
    </dgm:pt>
    <dgm:pt modelId="{BF73E315-E371-4224-A8D3-47AFE52CFE0A}">
      <dgm:prSet phldrT="[Text]" custT="1"/>
      <dgm:spPr>
        <a:solidFill>
          <a:srgbClr val="FFC000"/>
        </a:solidFill>
        <a:ln w="38100">
          <a:solidFill>
            <a:srgbClr val="FF0000"/>
          </a:solidFill>
          <a:prstDash val="sysDot"/>
        </a:ln>
      </dgm:spPr>
      <dgm:t>
        <a:bodyPr/>
        <a:lstStyle/>
        <a:p>
          <a:r>
            <a:rPr lang="en-US" sz="1400">
              <a:solidFill>
                <a:schemeClr val="tx1"/>
              </a:solidFill>
            </a:rPr>
            <a:t>Ready for Development</a:t>
          </a:r>
          <a:endParaRPr lang="en-US" sz="1400" b="0" i="1">
            <a:solidFill>
              <a:schemeClr val="accent3"/>
            </a:solidFill>
          </a:endParaRPr>
        </a:p>
      </dgm:t>
    </dgm:pt>
    <dgm:pt modelId="{6BB607AA-CEAE-446E-8655-146CA76D5F55}" type="parTrans" cxnId="{DCD55EE3-9A87-40C1-8F22-C8A81648C87F}">
      <dgm:prSet/>
      <dgm:spPr/>
      <dgm:t>
        <a:bodyPr/>
        <a:lstStyle/>
        <a:p>
          <a:endParaRPr lang="en-US"/>
        </a:p>
      </dgm:t>
    </dgm:pt>
    <dgm:pt modelId="{0FD98176-F9BF-4CF0-B0B2-0CC695B9CE79}" type="sibTrans" cxnId="{DCD55EE3-9A87-40C1-8F22-C8A81648C87F}">
      <dgm:prSet/>
      <dgm:spPr/>
      <dgm:t>
        <a:bodyPr/>
        <a:lstStyle/>
        <a:p>
          <a:endParaRPr lang="en-US"/>
        </a:p>
      </dgm:t>
    </dgm:pt>
    <dgm:pt modelId="{0975889B-B1AE-4560-B872-167E90FF9194}" type="pres">
      <dgm:prSet presAssocID="{03FA2141-0136-40B8-9060-8F396BE4F78E}" presName="Name0" presStyleCnt="0">
        <dgm:presLayoutVars>
          <dgm:dir/>
          <dgm:resizeHandles val="exact"/>
        </dgm:presLayoutVars>
      </dgm:prSet>
      <dgm:spPr/>
    </dgm:pt>
    <dgm:pt modelId="{99C9B597-9E87-4185-A7B5-4E4A4BE8C7BF}" type="pres">
      <dgm:prSet presAssocID="{E453C75A-7321-4878-8DEE-00714915D3D6}" presName="node" presStyleLbl="node1" presStyleIdx="0" presStyleCnt="5" custLinFactNeighborX="-10128" custLinFactNeighborY="-67365">
        <dgm:presLayoutVars>
          <dgm:bulletEnabled val="1"/>
        </dgm:presLayoutVars>
      </dgm:prSet>
      <dgm:spPr/>
      <dgm:t>
        <a:bodyPr/>
        <a:lstStyle/>
        <a:p>
          <a:endParaRPr lang="en-US"/>
        </a:p>
      </dgm:t>
    </dgm:pt>
    <dgm:pt modelId="{01CFA6D2-1B04-4C90-824F-C9011F75F52C}" type="pres">
      <dgm:prSet presAssocID="{60318F33-0852-4A0D-BB10-DEE6B00C08C1}" presName="sibTrans" presStyleLbl="sibTrans2D1" presStyleIdx="0" presStyleCnt="4"/>
      <dgm:spPr/>
      <dgm:t>
        <a:bodyPr/>
        <a:lstStyle/>
        <a:p>
          <a:endParaRPr lang="en-US"/>
        </a:p>
      </dgm:t>
    </dgm:pt>
    <dgm:pt modelId="{1372DD43-CEC4-4F9A-8883-6FD0C665C956}" type="pres">
      <dgm:prSet presAssocID="{60318F33-0852-4A0D-BB10-DEE6B00C08C1}" presName="connectorText" presStyleLbl="sibTrans2D1" presStyleIdx="0" presStyleCnt="4"/>
      <dgm:spPr/>
      <dgm:t>
        <a:bodyPr/>
        <a:lstStyle/>
        <a:p>
          <a:endParaRPr lang="en-US"/>
        </a:p>
      </dgm:t>
    </dgm:pt>
    <dgm:pt modelId="{F26AA8CF-1278-4F2F-82E3-A525966A9630}" type="pres">
      <dgm:prSet presAssocID="{92BA71A7-460F-4DE9-80A2-DDA8931280A4}" presName="node" presStyleLbl="node1" presStyleIdx="1" presStyleCnt="5">
        <dgm:presLayoutVars>
          <dgm:bulletEnabled val="1"/>
        </dgm:presLayoutVars>
      </dgm:prSet>
      <dgm:spPr/>
      <dgm:t>
        <a:bodyPr/>
        <a:lstStyle/>
        <a:p>
          <a:endParaRPr lang="en-US"/>
        </a:p>
      </dgm:t>
    </dgm:pt>
    <dgm:pt modelId="{D7F9A049-D902-48AD-B2CA-35E8F5038EE2}" type="pres">
      <dgm:prSet presAssocID="{B8A79D40-C501-4C1C-A118-79698FC09B0A}" presName="sibTrans" presStyleLbl="sibTrans2D1" presStyleIdx="1" presStyleCnt="4"/>
      <dgm:spPr/>
      <dgm:t>
        <a:bodyPr/>
        <a:lstStyle/>
        <a:p>
          <a:endParaRPr lang="en-US"/>
        </a:p>
      </dgm:t>
    </dgm:pt>
    <dgm:pt modelId="{444CCD47-A7ED-4EBC-B94C-DEABAA4967A1}" type="pres">
      <dgm:prSet presAssocID="{B8A79D40-C501-4C1C-A118-79698FC09B0A}" presName="connectorText" presStyleLbl="sibTrans2D1" presStyleIdx="1" presStyleCnt="4"/>
      <dgm:spPr/>
      <dgm:t>
        <a:bodyPr/>
        <a:lstStyle/>
        <a:p>
          <a:endParaRPr lang="en-US"/>
        </a:p>
      </dgm:t>
    </dgm:pt>
    <dgm:pt modelId="{F0037143-353E-4863-B2FC-BDA451E9CD54}" type="pres">
      <dgm:prSet presAssocID="{2D6A1B46-26CD-40CB-BFD4-AD9E0162D1E1}" presName="node" presStyleLbl="node1" presStyleIdx="2" presStyleCnt="5">
        <dgm:presLayoutVars>
          <dgm:bulletEnabled val="1"/>
        </dgm:presLayoutVars>
      </dgm:prSet>
      <dgm:spPr/>
      <dgm:t>
        <a:bodyPr/>
        <a:lstStyle/>
        <a:p>
          <a:endParaRPr lang="en-US"/>
        </a:p>
      </dgm:t>
    </dgm:pt>
    <dgm:pt modelId="{CF21F911-BCC8-418E-912E-4F7D35F84C52}" type="pres">
      <dgm:prSet presAssocID="{C69B7D99-C2A1-4340-9176-2044962E8B0F}" presName="sibTrans" presStyleLbl="sibTrans2D1" presStyleIdx="2" presStyleCnt="4"/>
      <dgm:spPr/>
      <dgm:t>
        <a:bodyPr/>
        <a:lstStyle/>
        <a:p>
          <a:endParaRPr lang="en-US"/>
        </a:p>
      </dgm:t>
    </dgm:pt>
    <dgm:pt modelId="{9577D169-C497-4443-B947-15B59C6781F7}" type="pres">
      <dgm:prSet presAssocID="{C69B7D99-C2A1-4340-9176-2044962E8B0F}" presName="connectorText" presStyleLbl="sibTrans2D1" presStyleIdx="2" presStyleCnt="4"/>
      <dgm:spPr/>
      <dgm:t>
        <a:bodyPr/>
        <a:lstStyle/>
        <a:p>
          <a:endParaRPr lang="en-US"/>
        </a:p>
      </dgm:t>
    </dgm:pt>
    <dgm:pt modelId="{8162A8A6-AE58-4FE0-83C4-6EBA1813663C}" type="pres">
      <dgm:prSet presAssocID="{298BF244-7EA4-472E-8D20-28C9B2BAC2A0}" presName="node" presStyleLbl="node1" presStyleIdx="3" presStyleCnt="5">
        <dgm:presLayoutVars>
          <dgm:bulletEnabled val="1"/>
        </dgm:presLayoutVars>
      </dgm:prSet>
      <dgm:spPr/>
      <dgm:t>
        <a:bodyPr/>
        <a:lstStyle/>
        <a:p>
          <a:endParaRPr lang="en-US"/>
        </a:p>
      </dgm:t>
    </dgm:pt>
    <dgm:pt modelId="{5A37FF57-BEC8-4084-9162-17F136AD5698}" type="pres">
      <dgm:prSet presAssocID="{0CFF3DC0-E401-4AD6-B22D-39CA89DBA804}" presName="sibTrans" presStyleLbl="sibTrans2D1" presStyleIdx="3" presStyleCnt="4"/>
      <dgm:spPr/>
      <dgm:t>
        <a:bodyPr/>
        <a:lstStyle/>
        <a:p>
          <a:endParaRPr lang="en-US"/>
        </a:p>
      </dgm:t>
    </dgm:pt>
    <dgm:pt modelId="{1B4B4DC3-232E-46E8-8C0F-8C77C37E113C}" type="pres">
      <dgm:prSet presAssocID="{0CFF3DC0-E401-4AD6-B22D-39CA89DBA804}" presName="connectorText" presStyleLbl="sibTrans2D1" presStyleIdx="3" presStyleCnt="4"/>
      <dgm:spPr/>
      <dgm:t>
        <a:bodyPr/>
        <a:lstStyle/>
        <a:p>
          <a:endParaRPr lang="en-US"/>
        </a:p>
      </dgm:t>
    </dgm:pt>
    <dgm:pt modelId="{F475B5B7-C510-4170-BF3B-696C1C28996A}" type="pres">
      <dgm:prSet presAssocID="{BF73E315-E371-4224-A8D3-47AFE52CFE0A}" presName="node" presStyleLbl="node1" presStyleIdx="4" presStyleCnt="5">
        <dgm:presLayoutVars>
          <dgm:bulletEnabled val="1"/>
        </dgm:presLayoutVars>
      </dgm:prSet>
      <dgm:spPr/>
      <dgm:t>
        <a:bodyPr/>
        <a:lstStyle/>
        <a:p>
          <a:endParaRPr lang="en-US"/>
        </a:p>
      </dgm:t>
    </dgm:pt>
  </dgm:ptLst>
  <dgm:cxnLst>
    <dgm:cxn modelId="{BE14E3AE-E7AE-4B4A-A261-84DDD2190582}" type="presOf" srcId="{E453C75A-7321-4878-8DEE-00714915D3D6}" destId="{99C9B597-9E87-4185-A7B5-4E4A4BE8C7BF}" srcOrd="0" destOrd="0" presId="urn:microsoft.com/office/officeart/2005/8/layout/process1"/>
    <dgm:cxn modelId="{BFB0F8CE-D096-4AEE-AD31-8BC8C0727BA8}" type="presOf" srcId="{92BA71A7-460F-4DE9-80A2-DDA8931280A4}" destId="{F26AA8CF-1278-4F2F-82E3-A525966A9630}" srcOrd="0" destOrd="0" presId="urn:microsoft.com/office/officeart/2005/8/layout/process1"/>
    <dgm:cxn modelId="{40D7BAA3-BE05-4A0C-8FFB-A7D75031EF38}" srcId="{03FA2141-0136-40B8-9060-8F396BE4F78E}" destId="{92BA71A7-460F-4DE9-80A2-DDA8931280A4}" srcOrd="1" destOrd="0" parTransId="{53DCD145-2922-4AA6-8938-519D4B46D5AF}" sibTransId="{B8A79D40-C501-4C1C-A118-79698FC09B0A}"/>
    <dgm:cxn modelId="{F462660B-8121-42AF-AB08-8502B1635C7C}" type="presOf" srcId="{03FA2141-0136-40B8-9060-8F396BE4F78E}" destId="{0975889B-B1AE-4560-B872-167E90FF9194}" srcOrd="0" destOrd="0" presId="urn:microsoft.com/office/officeart/2005/8/layout/process1"/>
    <dgm:cxn modelId="{B14BB398-320C-40BF-AF49-5E37F1FC5E26}" type="presOf" srcId="{60318F33-0852-4A0D-BB10-DEE6B00C08C1}" destId="{01CFA6D2-1B04-4C90-824F-C9011F75F52C}" srcOrd="0" destOrd="0" presId="urn:microsoft.com/office/officeart/2005/8/layout/process1"/>
    <dgm:cxn modelId="{417BBBF1-3750-4288-821B-5859B8876A15}" type="presOf" srcId="{B8A79D40-C501-4C1C-A118-79698FC09B0A}" destId="{444CCD47-A7ED-4EBC-B94C-DEABAA4967A1}" srcOrd="1" destOrd="0" presId="urn:microsoft.com/office/officeart/2005/8/layout/process1"/>
    <dgm:cxn modelId="{F7197E23-5698-4160-B03D-6E24E0727565}" type="presOf" srcId="{0CFF3DC0-E401-4AD6-B22D-39CA89DBA804}" destId="{1B4B4DC3-232E-46E8-8C0F-8C77C37E113C}" srcOrd="1" destOrd="0" presId="urn:microsoft.com/office/officeart/2005/8/layout/process1"/>
    <dgm:cxn modelId="{942163E8-BAAF-4E14-A6A8-D42FB2D861E0}" type="presOf" srcId="{B8A79D40-C501-4C1C-A118-79698FC09B0A}" destId="{D7F9A049-D902-48AD-B2CA-35E8F5038EE2}" srcOrd="0" destOrd="0" presId="urn:microsoft.com/office/officeart/2005/8/layout/process1"/>
    <dgm:cxn modelId="{A98A8964-9D28-4AC3-9948-0B4E4C790013}" type="presOf" srcId="{C69B7D99-C2A1-4340-9176-2044962E8B0F}" destId="{CF21F911-BCC8-418E-912E-4F7D35F84C52}" srcOrd="0" destOrd="0" presId="urn:microsoft.com/office/officeart/2005/8/layout/process1"/>
    <dgm:cxn modelId="{BD14A770-A003-4A2F-B3C6-6088B4717188}" type="presOf" srcId="{298BF244-7EA4-472E-8D20-28C9B2BAC2A0}" destId="{8162A8A6-AE58-4FE0-83C4-6EBA1813663C}" srcOrd="0" destOrd="0" presId="urn:microsoft.com/office/officeart/2005/8/layout/process1"/>
    <dgm:cxn modelId="{D49A286F-95D6-4C10-8319-A1F637A8223D}" type="presOf" srcId="{BF73E315-E371-4224-A8D3-47AFE52CFE0A}" destId="{F475B5B7-C510-4170-BF3B-696C1C28996A}" srcOrd="0" destOrd="0" presId="urn:microsoft.com/office/officeart/2005/8/layout/process1"/>
    <dgm:cxn modelId="{ADEEC220-BCFD-4CE3-BC87-C80A55AA8C8B}" srcId="{03FA2141-0136-40B8-9060-8F396BE4F78E}" destId="{2D6A1B46-26CD-40CB-BFD4-AD9E0162D1E1}" srcOrd="2" destOrd="0" parTransId="{7F6E370F-8B02-4879-87EA-A6D40F296A06}" sibTransId="{C69B7D99-C2A1-4340-9176-2044962E8B0F}"/>
    <dgm:cxn modelId="{0A1003B5-C613-47D7-8C7B-F4038861BD46}" type="presOf" srcId="{2D6A1B46-26CD-40CB-BFD4-AD9E0162D1E1}" destId="{F0037143-353E-4863-B2FC-BDA451E9CD54}" srcOrd="0" destOrd="0" presId="urn:microsoft.com/office/officeart/2005/8/layout/process1"/>
    <dgm:cxn modelId="{4E1956A9-1A9B-4F89-B6EC-D798C433DB10}" type="presOf" srcId="{60318F33-0852-4A0D-BB10-DEE6B00C08C1}" destId="{1372DD43-CEC4-4F9A-8883-6FD0C665C956}" srcOrd="1" destOrd="0" presId="urn:microsoft.com/office/officeart/2005/8/layout/process1"/>
    <dgm:cxn modelId="{C5135979-ADDD-48CF-93DA-BC95F1B9C37E}" type="presOf" srcId="{C69B7D99-C2A1-4340-9176-2044962E8B0F}" destId="{9577D169-C497-4443-B947-15B59C6781F7}" srcOrd="1" destOrd="0" presId="urn:microsoft.com/office/officeart/2005/8/layout/process1"/>
    <dgm:cxn modelId="{DCD55EE3-9A87-40C1-8F22-C8A81648C87F}" srcId="{03FA2141-0136-40B8-9060-8F396BE4F78E}" destId="{BF73E315-E371-4224-A8D3-47AFE52CFE0A}" srcOrd="4" destOrd="0" parTransId="{6BB607AA-CEAE-446E-8655-146CA76D5F55}" sibTransId="{0FD98176-F9BF-4CF0-B0B2-0CC695B9CE79}"/>
    <dgm:cxn modelId="{434497AB-2510-4480-956A-071DE847BEE7}" type="presOf" srcId="{0CFF3DC0-E401-4AD6-B22D-39CA89DBA804}" destId="{5A37FF57-BEC8-4084-9162-17F136AD5698}" srcOrd="0" destOrd="0" presId="urn:microsoft.com/office/officeart/2005/8/layout/process1"/>
    <dgm:cxn modelId="{C43BCF96-8C6B-41EA-A684-CCE4FCD630E3}" srcId="{03FA2141-0136-40B8-9060-8F396BE4F78E}" destId="{E453C75A-7321-4878-8DEE-00714915D3D6}" srcOrd="0" destOrd="0" parTransId="{503C181E-7487-4A05-B7DD-ECA66E8A5B7F}" sibTransId="{60318F33-0852-4A0D-BB10-DEE6B00C08C1}"/>
    <dgm:cxn modelId="{08BC8D97-5127-4CA3-9EB3-49C14082FEC4}" srcId="{03FA2141-0136-40B8-9060-8F396BE4F78E}" destId="{298BF244-7EA4-472E-8D20-28C9B2BAC2A0}" srcOrd="3" destOrd="0" parTransId="{A2EA61A7-CB25-41EE-B294-9E02D851BEE8}" sibTransId="{0CFF3DC0-E401-4AD6-B22D-39CA89DBA804}"/>
    <dgm:cxn modelId="{57E85C41-7993-4224-8A03-02E60FD91B0C}" type="presParOf" srcId="{0975889B-B1AE-4560-B872-167E90FF9194}" destId="{99C9B597-9E87-4185-A7B5-4E4A4BE8C7BF}" srcOrd="0" destOrd="0" presId="urn:microsoft.com/office/officeart/2005/8/layout/process1"/>
    <dgm:cxn modelId="{14963402-A5C2-41BE-8996-3EC274DF3C24}" type="presParOf" srcId="{0975889B-B1AE-4560-B872-167E90FF9194}" destId="{01CFA6D2-1B04-4C90-824F-C9011F75F52C}" srcOrd="1" destOrd="0" presId="urn:microsoft.com/office/officeart/2005/8/layout/process1"/>
    <dgm:cxn modelId="{9898BECC-E289-4D8E-A0D3-DCC7F5A8787C}" type="presParOf" srcId="{01CFA6D2-1B04-4C90-824F-C9011F75F52C}" destId="{1372DD43-CEC4-4F9A-8883-6FD0C665C956}" srcOrd="0" destOrd="0" presId="urn:microsoft.com/office/officeart/2005/8/layout/process1"/>
    <dgm:cxn modelId="{06FA9A8E-F64D-4EE5-8B9A-DF9FD7B8FDE2}" type="presParOf" srcId="{0975889B-B1AE-4560-B872-167E90FF9194}" destId="{F26AA8CF-1278-4F2F-82E3-A525966A9630}" srcOrd="2" destOrd="0" presId="urn:microsoft.com/office/officeart/2005/8/layout/process1"/>
    <dgm:cxn modelId="{AC889CBA-4464-41B0-8ADC-98DA9FD02A82}" type="presParOf" srcId="{0975889B-B1AE-4560-B872-167E90FF9194}" destId="{D7F9A049-D902-48AD-B2CA-35E8F5038EE2}" srcOrd="3" destOrd="0" presId="urn:microsoft.com/office/officeart/2005/8/layout/process1"/>
    <dgm:cxn modelId="{81AEE11E-AE58-43FF-A787-A400E065BCDF}" type="presParOf" srcId="{D7F9A049-D902-48AD-B2CA-35E8F5038EE2}" destId="{444CCD47-A7ED-4EBC-B94C-DEABAA4967A1}" srcOrd="0" destOrd="0" presId="urn:microsoft.com/office/officeart/2005/8/layout/process1"/>
    <dgm:cxn modelId="{2B1C1BFA-7B27-40F2-9BEF-28BE07F89009}" type="presParOf" srcId="{0975889B-B1AE-4560-B872-167E90FF9194}" destId="{F0037143-353E-4863-B2FC-BDA451E9CD54}" srcOrd="4" destOrd="0" presId="urn:microsoft.com/office/officeart/2005/8/layout/process1"/>
    <dgm:cxn modelId="{451D8B9F-0E15-42A1-B493-81B81CA98E31}" type="presParOf" srcId="{0975889B-B1AE-4560-B872-167E90FF9194}" destId="{CF21F911-BCC8-418E-912E-4F7D35F84C52}" srcOrd="5" destOrd="0" presId="urn:microsoft.com/office/officeart/2005/8/layout/process1"/>
    <dgm:cxn modelId="{35360C32-2B96-41F0-AD5D-C35F0FA40266}" type="presParOf" srcId="{CF21F911-BCC8-418E-912E-4F7D35F84C52}" destId="{9577D169-C497-4443-B947-15B59C6781F7}" srcOrd="0" destOrd="0" presId="urn:microsoft.com/office/officeart/2005/8/layout/process1"/>
    <dgm:cxn modelId="{A63895F8-C039-400A-9029-0FC3BF859E11}" type="presParOf" srcId="{0975889B-B1AE-4560-B872-167E90FF9194}" destId="{8162A8A6-AE58-4FE0-83C4-6EBA1813663C}" srcOrd="6" destOrd="0" presId="urn:microsoft.com/office/officeart/2005/8/layout/process1"/>
    <dgm:cxn modelId="{7A2943F1-91FC-4611-A32F-6D9C3EE63A44}" type="presParOf" srcId="{0975889B-B1AE-4560-B872-167E90FF9194}" destId="{5A37FF57-BEC8-4084-9162-17F136AD5698}" srcOrd="7" destOrd="0" presId="urn:microsoft.com/office/officeart/2005/8/layout/process1"/>
    <dgm:cxn modelId="{CCB95E2F-CE43-4612-9AE1-14C327FE0E07}" type="presParOf" srcId="{5A37FF57-BEC8-4084-9162-17F136AD5698}" destId="{1B4B4DC3-232E-46E8-8C0F-8C77C37E113C}" srcOrd="0" destOrd="0" presId="urn:microsoft.com/office/officeart/2005/8/layout/process1"/>
    <dgm:cxn modelId="{A80BD72E-2501-4301-AFC4-F54941FE8755}" type="presParOf" srcId="{0975889B-B1AE-4560-B872-167E90FF9194}" destId="{F475B5B7-C510-4170-BF3B-696C1C28996A}"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FA2141-0136-40B8-9060-8F396BE4F78E}" type="doc">
      <dgm:prSet loTypeId="urn:microsoft.com/office/officeart/2005/8/layout/process1" loCatId="process" qsTypeId="urn:microsoft.com/office/officeart/2005/8/quickstyle/simple1" qsCatId="simple" csTypeId="urn:microsoft.com/office/officeart/2005/8/colors/accent1_2" csCatId="accent1" phldr="1"/>
      <dgm:spPr/>
    </dgm:pt>
    <dgm:pt modelId="{E453C75A-7321-4878-8DEE-00714915D3D6}">
      <dgm:prSet phldrT="[Text]" custT="1"/>
      <dgm:spPr>
        <a:solidFill>
          <a:srgbClr val="FFC000"/>
        </a:solidFill>
        <a:ln w="38100">
          <a:solidFill>
            <a:srgbClr val="FF3C00"/>
          </a:solidFill>
          <a:prstDash val="sysDot"/>
        </a:ln>
      </dgm:spPr>
      <dgm:t>
        <a:bodyPr/>
        <a:lstStyle/>
        <a:p>
          <a:r>
            <a:rPr lang="en-US" sz="1400">
              <a:solidFill>
                <a:schemeClr val="tx1"/>
              </a:solidFill>
            </a:rPr>
            <a:t>Ready for Development</a:t>
          </a:r>
        </a:p>
      </dgm:t>
    </dgm:pt>
    <dgm:pt modelId="{503C181E-7487-4A05-B7DD-ECA66E8A5B7F}" type="parTrans" cxnId="{C43BCF96-8C6B-41EA-A684-CCE4FCD630E3}">
      <dgm:prSet/>
      <dgm:spPr/>
      <dgm:t>
        <a:bodyPr/>
        <a:lstStyle/>
        <a:p>
          <a:endParaRPr lang="en-US"/>
        </a:p>
      </dgm:t>
    </dgm:pt>
    <dgm:pt modelId="{60318F33-0852-4A0D-BB10-DEE6B00C08C1}" type="sibTrans" cxnId="{C43BCF96-8C6B-41EA-A684-CCE4FCD630E3}">
      <dgm:prSet/>
      <dgm:spPr/>
      <dgm:t>
        <a:bodyPr/>
        <a:lstStyle/>
        <a:p>
          <a:endParaRPr lang="en-US"/>
        </a:p>
      </dgm:t>
    </dgm:pt>
    <dgm:pt modelId="{EDA65449-E3D3-4E0A-A00A-9B4A630028D4}">
      <dgm:prSet phldrT="[Text]" custT="1"/>
      <dgm:spPr>
        <a:solidFill>
          <a:srgbClr val="FFC000"/>
        </a:solidFill>
      </dgm:spPr>
      <dgm:t>
        <a:bodyPr/>
        <a:lstStyle/>
        <a:p>
          <a:r>
            <a:rPr lang="en-GB" sz="1200">
              <a:solidFill>
                <a:schemeClr val="tx1"/>
              </a:solidFill>
            </a:rPr>
            <a:t>In </a:t>
          </a:r>
          <a:r>
            <a:rPr lang="en-US" sz="1200">
              <a:solidFill>
                <a:schemeClr val="tx1"/>
              </a:solidFill>
            </a:rPr>
            <a:t>Implementation</a:t>
          </a:r>
          <a:endParaRPr lang="en-GB" sz="1200">
            <a:solidFill>
              <a:schemeClr val="tx1"/>
            </a:solidFill>
          </a:endParaRPr>
        </a:p>
      </dgm:t>
    </dgm:pt>
    <dgm:pt modelId="{EB4582AF-6366-4A04-A647-5D82365E9F96}" type="parTrans" cxnId="{93D6A80B-09A2-41DF-95C9-697260E28658}">
      <dgm:prSet/>
      <dgm:spPr/>
      <dgm:t>
        <a:bodyPr/>
        <a:lstStyle/>
        <a:p>
          <a:endParaRPr lang="en-US"/>
        </a:p>
      </dgm:t>
    </dgm:pt>
    <dgm:pt modelId="{435FF29F-1878-4940-87DB-8050319CA82F}" type="sibTrans" cxnId="{93D6A80B-09A2-41DF-95C9-697260E28658}">
      <dgm:prSet/>
      <dgm:spPr/>
      <dgm:t>
        <a:bodyPr/>
        <a:lstStyle/>
        <a:p>
          <a:endParaRPr lang="en-US"/>
        </a:p>
      </dgm:t>
    </dgm:pt>
    <dgm:pt modelId="{D5E531B1-5FE3-4818-A956-563DB12E1CBD}">
      <dgm:prSet phldrT="[Text]" custT="1"/>
      <dgm:spPr>
        <a:solidFill>
          <a:srgbClr val="FFC000"/>
        </a:solidFill>
      </dgm:spPr>
      <dgm:t>
        <a:bodyPr/>
        <a:lstStyle/>
        <a:p>
          <a:r>
            <a:rPr lang="en-US" sz="1200">
              <a:solidFill>
                <a:schemeClr val="tx1"/>
              </a:solidFill>
            </a:rPr>
            <a:t>Waiting for Implementation</a:t>
          </a:r>
        </a:p>
      </dgm:t>
    </dgm:pt>
    <dgm:pt modelId="{5E20AB7E-4833-4270-9C91-BE3CD71FE923}" type="sibTrans" cxnId="{E8374784-51C7-42E8-B7AA-876CAF9CDD68}">
      <dgm:prSet/>
      <dgm:spPr/>
      <dgm:t>
        <a:bodyPr/>
        <a:lstStyle/>
        <a:p>
          <a:endParaRPr lang="en-US"/>
        </a:p>
      </dgm:t>
    </dgm:pt>
    <dgm:pt modelId="{00D7008F-8178-4F3D-A3C2-3517A28BFE8D}" type="parTrans" cxnId="{E8374784-51C7-42E8-B7AA-876CAF9CDD68}">
      <dgm:prSet/>
      <dgm:spPr/>
      <dgm:t>
        <a:bodyPr/>
        <a:lstStyle/>
        <a:p>
          <a:endParaRPr lang="en-US"/>
        </a:p>
      </dgm:t>
    </dgm:pt>
    <dgm:pt modelId="{455AF649-A8DD-40A7-AD85-4F57D867B1CE}">
      <dgm:prSet phldrT="[Text]" custT="1"/>
      <dgm:spPr>
        <a:solidFill>
          <a:srgbClr val="FFC000"/>
        </a:solidFill>
      </dgm:spPr>
      <dgm:t>
        <a:bodyPr/>
        <a:lstStyle/>
        <a:p>
          <a:r>
            <a:rPr lang="en-US" sz="1400" dirty="0">
              <a:solidFill>
                <a:schemeClr val="tx1"/>
              </a:solidFill>
            </a:rPr>
            <a:t>3 Amigos</a:t>
          </a:r>
        </a:p>
      </dgm:t>
    </dgm:pt>
    <dgm:pt modelId="{6319A53B-AE20-49C4-9A2A-4DF06F747802}" type="sibTrans" cxnId="{F9E33636-6517-4041-95DA-F87B4AF64FA4}">
      <dgm:prSet/>
      <dgm:spPr/>
      <dgm:t>
        <a:bodyPr/>
        <a:lstStyle/>
        <a:p>
          <a:endParaRPr lang="en-US"/>
        </a:p>
      </dgm:t>
    </dgm:pt>
    <dgm:pt modelId="{5711482C-E317-44D2-9CC1-340EDC22D4D6}" type="parTrans" cxnId="{F9E33636-6517-4041-95DA-F87B4AF64FA4}">
      <dgm:prSet/>
      <dgm:spPr/>
      <dgm:t>
        <a:bodyPr/>
        <a:lstStyle/>
        <a:p>
          <a:endParaRPr lang="en-US"/>
        </a:p>
      </dgm:t>
    </dgm:pt>
    <dgm:pt modelId="{6929461D-A78E-49CE-B7A8-383C2669EC99}">
      <dgm:prSet phldrT="[Text]" custT="1"/>
      <dgm:spPr>
        <a:solidFill>
          <a:srgbClr val="FFC000"/>
        </a:solidFill>
      </dgm:spPr>
      <dgm:t>
        <a:bodyPr/>
        <a:lstStyle/>
        <a:p>
          <a:r>
            <a:rPr lang="en-GB" sz="1400">
              <a:solidFill>
                <a:schemeClr val="tx1"/>
              </a:solidFill>
            </a:rPr>
            <a:t>Waiting for Review</a:t>
          </a:r>
        </a:p>
      </dgm:t>
    </dgm:pt>
    <dgm:pt modelId="{8A26BFB9-1DFD-4084-9EFB-F2CC6C109EE6}" type="parTrans" cxnId="{CD5AA108-D177-433D-AFE1-F2572F671949}">
      <dgm:prSet/>
      <dgm:spPr/>
      <dgm:t>
        <a:bodyPr/>
        <a:lstStyle/>
        <a:p>
          <a:endParaRPr lang="en-US"/>
        </a:p>
      </dgm:t>
    </dgm:pt>
    <dgm:pt modelId="{13389F85-3DE3-4AFC-BFF9-A3BC23ACF744}" type="sibTrans" cxnId="{CD5AA108-D177-433D-AFE1-F2572F671949}">
      <dgm:prSet/>
      <dgm:spPr/>
      <dgm:t>
        <a:bodyPr/>
        <a:lstStyle/>
        <a:p>
          <a:endParaRPr lang="en-US"/>
        </a:p>
      </dgm:t>
    </dgm:pt>
    <dgm:pt modelId="{8E0FC714-26E1-4466-A8E6-58C9FDC6041F}">
      <dgm:prSet phldrT="[Text]" custT="1"/>
      <dgm:spPr>
        <a:solidFill>
          <a:srgbClr val="FFC000"/>
        </a:solidFill>
      </dgm:spPr>
      <dgm:t>
        <a:bodyPr/>
        <a:lstStyle/>
        <a:p>
          <a:r>
            <a:rPr lang="en-GB" sz="1400">
              <a:solidFill>
                <a:schemeClr val="tx1"/>
              </a:solidFill>
            </a:rPr>
            <a:t>In Review</a:t>
          </a:r>
        </a:p>
      </dgm:t>
    </dgm:pt>
    <dgm:pt modelId="{F13767E6-FCBA-43D8-AC76-7F4DE13EDDDA}" type="parTrans" cxnId="{D5B18F60-95A9-45F8-9045-505C86E3ADD8}">
      <dgm:prSet/>
      <dgm:spPr/>
      <dgm:t>
        <a:bodyPr/>
        <a:lstStyle/>
        <a:p>
          <a:endParaRPr lang="en-US"/>
        </a:p>
      </dgm:t>
    </dgm:pt>
    <dgm:pt modelId="{C27A5C62-C197-48FB-8713-FC6D12674911}" type="sibTrans" cxnId="{D5B18F60-95A9-45F8-9045-505C86E3ADD8}">
      <dgm:prSet/>
      <dgm:spPr/>
      <dgm:t>
        <a:bodyPr/>
        <a:lstStyle/>
        <a:p>
          <a:endParaRPr lang="en-US"/>
        </a:p>
      </dgm:t>
    </dgm:pt>
    <dgm:pt modelId="{0975889B-B1AE-4560-B872-167E90FF9194}" type="pres">
      <dgm:prSet presAssocID="{03FA2141-0136-40B8-9060-8F396BE4F78E}" presName="Name0" presStyleCnt="0">
        <dgm:presLayoutVars>
          <dgm:dir/>
          <dgm:resizeHandles val="exact"/>
        </dgm:presLayoutVars>
      </dgm:prSet>
      <dgm:spPr/>
    </dgm:pt>
    <dgm:pt modelId="{99C9B597-9E87-4185-A7B5-4E4A4BE8C7BF}" type="pres">
      <dgm:prSet presAssocID="{E453C75A-7321-4878-8DEE-00714915D3D6}" presName="node" presStyleLbl="node1" presStyleIdx="0" presStyleCnt="6" custScaleX="103601" custScaleY="104351">
        <dgm:presLayoutVars>
          <dgm:bulletEnabled val="1"/>
        </dgm:presLayoutVars>
      </dgm:prSet>
      <dgm:spPr/>
      <dgm:t>
        <a:bodyPr/>
        <a:lstStyle/>
        <a:p>
          <a:endParaRPr lang="en-US"/>
        </a:p>
      </dgm:t>
    </dgm:pt>
    <dgm:pt modelId="{01CFA6D2-1B04-4C90-824F-C9011F75F52C}" type="pres">
      <dgm:prSet presAssocID="{60318F33-0852-4A0D-BB10-DEE6B00C08C1}" presName="sibTrans" presStyleLbl="sibTrans2D1" presStyleIdx="0" presStyleCnt="5"/>
      <dgm:spPr/>
      <dgm:t>
        <a:bodyPr/>
        <a:lstStyle/>
        <a:p>
          <a:endParaRPr lang="en-US"/>
        </a:p>
      </dgm:t>
    </dgm:pt>
    <dgm:pt modelId="{1372DD43-CEC4-4F9A-8883-6FD0C665C956}" type="pres">
      <dgm:prSet presAssocID="{60318F33-0852-4A0D-BB10-DEE6B00C08C1}" presName="connectorText" presStyleLbl="sibTrans2D1" presStyleIdx="0" presStyleCnt="5"/>
      <dgm:spPr/>
      <dgm:t>
        <a:bodyPr/>
        <a:lstStyle/>
        <a:p>
          <a:endParaRPr lang="en-US"/>
        </a:p>
      </dgm:t>
    </dgm:pt>
    <dgm:pt modelId="{59112505-7B26-44AE-BA34-AA26760F3835}" type="pres">
      <dgm:prSet presAssocID="{455AF649-A8DD-40A7-AD85-4F57D867B1CE}" presName="node" presStyleLbl="node1" presStyleIdx="1" presStyleCnt="6" custScaleX="103601" custScaleY="104351">
        <dgm:presLayoutVars>
          <dgm:bulletEnabled val="1"/>
        </dgm:presLayoutVars>
      </dgm:prSet>
      <dgm:spPr/>
      <dgm:t>
        <a:bodyPr/>
        <a:lstStyle/>
        <a:p>
          <a:endParaRPr lang="en-US"/>
        </a:p>
      </dgm:t>
    </dgm:pt>
    <dgm:pt modelId="{B8E55A36-9173-4087-B01A-889C342A79FB}" type="pres">
      <dgm:prSet presAssocID="{6319A53B-AE20-49C4-9A2A-4DF06F747802}" presName="sibTrans" presStyleLbl="sibTrans2D1" presStyleIdx="1" presStyleCnt="5"/>
      <dgm:spPr/>
      <dgm:t>
        <a:bodyPr/>
        <a:lstStyle/>
        <a:p>
          <a:endParaRPr lang="en-US"/>
        </a:p>
      </dgm:t>
    </dgm:pt>
    <dgm:pt modelId="{AFD48DD1-5471-4686-B25F-382B6125B7DA}" type="pres">
      <dgm:prSet presAssocID="{6319A53B-AE20-49C4-9A2A-4DF06F747802}" presName="connectorText" presStyleLbl="sibTrans2D1" presStyleIdx="1" presStyleCnt="5"/>
      <dgm:spPr/>
      <dgm:t>
        <a:bodyPr/>
        <a:lstStyle/>
        <a:p>
          <a:endParaRPr lang="en-US"/>
        </a:p>
      </dgm:t>
    </dgm:pt>
    <dgm:pt modelId="{35CCFF59-5046-4C71-820B-D4CB3A1C2E90}" type="pres">
      <dgm:prSet presAssocID="{D5E531B1-5FE3-4818-A956-563DB12E1CBD}" presName="node" presStyleLbl="node1" presStyleIdx="2" presStyleCnt="6" custScaleX="103601" custScaleY="104351">
        <dgm:presLayoutVars>
          <dgm:bulletEnabled val="1"/>
        </dgm:presLayoutVars>
      </dgm:prSet>
      <dgm:spPr/>
      <dgm:t>
        <a:bodyPr/>
        <a:lstStyle/>
        <a:p>
          <a:endParaRPr lang="en-US"/>
        </a:p>
      </dgm:t>
    </dgm:pt>
    <dgm:pt modelId="{0467293D-99CF-4A26-854B-D749A13E2DC1}" type="pres">
      <dgm:prSet presAssocID="{5E20AB7E-4833-4270-9C91-BE3CD71FE923}" presName="sibTrans" presStyleLbl="sibTrans2D1" presStyleIdx="2" presStyleCnt="5"/>
      <dgm:spPr/>
      <dgm:t>
        <a:bodyPr/>
        <a:lstStyle/>
        <a:p>
          <a:endParaRPr lang="en-US"/>
        </a:p>
      </dgm:t>
    </dgm:pt>
    <dgm:pt modelId="{650823FC-CA8A-4C68-8556-5B58AB84D377}" type="pres">
      <dgm:prSet presAssocID="{5E20AB7E-4833-4270-9C91-BE3CD71FE923}" presName="connectorText" presStyleLbl="sibTrans2D1" presStyleIdx="2" presStyleCnt="5"/>
      <dgm:spPr/>
      <dgm:t>
        <a:bodyPr/>
        <a:lstStyle/>
        <a:p>
          <a:endParaRPr lang="en-US"/>
        </a:p>
      </dgm:t>
    </dgm:pt>
    <dgm:pt modelId="{C62EBA21-8414-4F8B-9043-70101E9B73C1}" type="pres">
      <dgm:prSet presAssocID="{EDA65449-E3D3-4E0A-A00A-9B4A630028D4}" presName="node" presStyleLbl="node1" presStyleIdx="3" presStyleCnt="6" custScaleX="103601" custScaleY="104351">
        <dgm:presLayoutVars>
          <dgm:bulletEnabled val="1"/>
        </dgm:presLayoutVars>
      </dgm:prSet>
      <dgm:spPr/>
      <dgm:t>
        <a:bodyPr/>
        <a:lstStyle/>
        <a:p>
          <a:endParaRPr lang="en-US"/>
        </a:p>
      </dgm:t>
    </dgm:pt>
    <dgm:pt modelId="{8D06785A-9D30-495F-B3B0-D850D05FF133}" type="pres">
      <dgm:prSet presAssocID="{435FF29F-1878-4940-87DB-8050319CA82F}" presName="sibTrans" presStyleLbl="sibTrans2D1" presStyleIdx="3" presStyleCnt="5"/>
      <dgm:spPr/>
      <dgm:t>
        <a:bodyPr/>
        <a:lstStyle/>
        <a:p>
          <a:endParaRPr lang="en-US"/>
        </a:p>
      </dgm:t>
    </dgm:pt>
    <dgm:pt modelId="{B7047797-2131-4402-A8E6-1CD8693CB85E}" type="pres">
      <dgm:prSet presAssocID="{435FF29F-1878-4940-87DB-8050319CA82F}" presName="connectorText" presStyleLbl="sibTrans2D1" presStyleIdx="3" presStyleCnt="5"/>
      <dgm:spPr/>
      <dgm:t>
        <a:bodyPr/>
        <a:lstStyle/>
        <a:p>
          <a:endParaRPr lang="en-US"/>
        </a:p>
      </dgm:t>
    </dgm:pt>
    <dgm:pt modelId="{F453236E-3E9A-4ACA-9AD9-B0F72DB8D27B}" type="pres">
      <dgm:prSet presAssocID="{6929461D-A78E-49CE-B7A8-383C2669EC99}" presName="node" presStyleLbl="node1" presStyleIdx="4" presStyleCnt="6" custScaleX="103601" custScaleY="104351">
        <dgm:presLayoutVars>
          <dgm:bulletEnabled val="1"/>
        </dgm:presLayoutVars>
      </dgm:prSet>
      <dgm:spPr/>
      <dgm:t>
        <a:bodyPr/>
        <a:lstStyle/>
        <a:p>
          <a:endParaRPr lang="en-US"/>
        </a:p>
      </dgm:t>
    </dgm:pt>
    <dgm:pt modelId="{5D75AC4F-EABE-46BD-B811-EE071F17369A}" type="pres">
      <dgm:prSet presAssocID="{13389F85-3DE3-4AFC-BFF9-A3BC23ACF744}" presName="sibTrans" presStyleLbl="sibTrans2D1" presStyleIdx="4" presStyleCnt="5"/>
      <dgm:spPr/>
      <dgm:t>
        <a:bodyPr/>
        <a:lstStyle/>
        <a:p>
          <a:endParaRPr lang="en-US"/>
        </a:p>
      </dgm:t>
    </dgm:pt>
    <dgm:pt modelId="{CD4966BD-C3A4-46C0-B069-F05A8B4C4115}" type="pres">
      <dgm:prSet presAssocID="{13389F85-3DE3-4AFC-BFF9-A3BC23ACF744}" presName="connectorText" presStyleLbl="sibTrans2D1" presStyleIdx="4" presStyleCnt="5"/>
      <dgm:spPr/>
      <dgm:t>
        <a:bodyPr/>
        <a:lstStyle/>
        <a:p>
          <a:endParaRPr lang="en-US"/>
        </a:p>
      </dgm:t>
    </dgm:pt>
    <dgm:pt modelId="{1733C66E-5F14-4679-AD1B-ADF18AFB9069}" type="pres">
      <dgm:prSet presAssocID="{8E0FC714-26E1-4466-A8E6-58C9FDC6041F}" presName="node" presStyleLbl="node1" presStyleIdx="5" presStyleCnt="6" custScaleX="103601" custScaleY="104351">
        <dgm:presLayoutVars>
          <dgm:bulletEnabled val="1"/>
        </dgm:presLayoutVars>
      </dgm:prSet>
      <dgm:spPr/>
      <dgm:t>
        <a:bodyPr/>
        <a:lstStyle/>
        <a:p>
          <a:endParaRPr lang="en-US"/>
        </a:p>
      </dgm:t>
    </dgm:pt>
  </dgm:ptLst>
  <dgm:cxnLst>
    <dgm:cxn modelId="{93D6A80B-09A2-41DF-95C9-697260E28658}" srcId="{03FA2141-0136-40B8-9060-8F396BE4F78E}" destId="{EDA65449-E3D3-4E0A-A00A-9B4A630028D4}" srcOrd="3" destOrd="0" parTransId="{EB4582AF-6366-4A04-A647-5D82365E9F96}" sibTransId="{435FF29F-1878-4940-87DB-8050319CA82F}"/>
    <dgm:cxn modelId="{BE14E3AE-E7AE-4B4A-A261-84DDD2190582}" type="presOf" srcId="{E453C75A-7321-4878-8DEE-00714915D3D6}" destId="{99C9B597-9E87-4185-A7B5-4E4A4BE8C7BF}" srcOrd="0" destOrd="0" presId="urn:microsoft.com/office/officeart/2005/8/layout/process1"/>
    <dgm:cxn modelId="{14BBEE43-39BE-4903-A7D8-78DBAF7FC5D7}" type="presOf" srcId="{5E20AB7E-4833-4270-9C91-BE3CD71FE923}" destId="{0467293D-99CF-4A26-854B-D749A13E2DC1}" srcOrd="0" destOrd="0" presId="urn:microsoft.com/office/officeart/2005/8/layout/process1"/>
    <dgm:cxn modelId="{9D154F2F-3714-4124-95C2-C3A4EFA40A10}" type="presOf" srcId="{435FF29F-1878-4940-87DB-8050319CA82F}" destId="{8D06785A-9D30-495F-B3B0-D850D05FF133}" srcOrd="0" destOrd="0" presId="urn:microsoft.com/office/officeart/2005/8/layout/process1"/>
    <dgm:cxn modelId="{F462660B-8121-42AF-AB08-8502B1635C7C}" type="presOf" srcId="{03FA2141-0136-40B8-9060-8F396BE4F78E}" destId="{0975889B-B1AE-4560-B872-167E90FF9194}" srcOrd="0" destOrd="0" presId="urn:microsoft.com/office/officeart/2005/8/layout/process1"/>
    <dgm:cxn modelId="{B14BB398-320C-40BF-AF49-5E37F1FC5E26}" type="presOf" srcId="{60318F33-0852-4A0D-BB10-DEE6B00C08C1}" destId="{01CFA6D2-1B04-4C90-824F-C9011F75F52C}" srcOrd="0" destOrd="0" presId="urn:microsoft.com/office/officeart/2005/8/layout/process1"/>
    <dgm:cxn modelId="{A469DB35-AEAD-45A6-85B4-555E79C0D295}" type="presOf" srcId="{8E0FC714-26E1-4466-A8E6-58C9FDC6041F}" destId="{1733C66E-5F14-4679-AD1B-ADF18AFB9069}" srcOrd="0" destOrd="0" presId="urn:microsoft.com/office/officeart/2005/8/layout/process1"/>
    <dgm:cxn modelId="{3016B169-BDE1-4377-B077-53F60AD24517}" type="presOf" srcId="{6319A53B-AE20-49C4-9A2A-4DF06F747802}" destId="{B8E55A36-9173-4087-B01A-889C342A79FB}" srcOrd="0" destOrd="0" presId="urn:microsoft.com/office/officeart/2005/8/layout/process1"/>
    <dgm:cxn modelId="{34E08612-EAF3-4164-9B2A-FB16D6E7140C}" type="presOf" srcId="{13389F85-3DE3-4AFC-BFF9-A3BC23ACF744}" destId="{CD4966BD-C3A4-46C0-B069-F05A8B4C4115}" srcOrd="1" destOrd="0" presId="urn:microsoft.com/office/officeart/2005/8/layout/process1"/>
    <dgm:cxn modelId="{D5B18F60-95A9-45F8-9045-505C86E3ADD8}" srcId="{03FA2141-0136-40B8-9060-8F396BE4F78E}" destId="{8E0FC714-26E1-4466-A8E6-58C9FDC6041F}" srcOrd="5" destOrd="0" parTransId="{F13767E6-FCBA-43D8-AC76-7F4DE13EDDDA}" sibTransId="{C27A5C62-C197-48FB-8713-FC6D12674911}"/>
    <dgm:cxn modelId="{4A67F605-3256-4CC6-9FF5-FA012A0145B4}" type="presOf" srcId="{455AF649-A8DD-40A7-AD85-4F57D867B1CE}" destId="{59112505-7B26-44AE-BA34-AA26760F3835}" srcOrd="0" destOrd="0" presId="urn:microsoft.com/office/officeart/2005/8/layout/process1"/>
    <dgm:cxn modelId="{6263143E-8834-4C72-8774-64224CF4095A}" type="presOf" srcId="{13389F85-3DE3-4AFC-BFF9-A3BC23ACF744}" destId="{5D75AC4F-EABE-46BD-B811-EE071F17369A}" srcOrd="0" destOrd="0" presId="urn:microsoft.com/office/officeart/2005/8/layout/process1"/>
    <dgm:cxn modelId="{F9E33636-6517-4041-95DA-F87B4AF64FA4}" srcId="{03FA2141-0136-40B8-9060-8F396BE4F78E}" destId="{455AF649-A8DD-40A7-AD85-4F57D867B1CE}" srcOrd="1" destOrd="0" parTransId="{5711482C-E317-44D2-9CC1-340EDC22D4D6}" sibTransId="{6319A53B-AE20-49C4-9A2A-4DF06F747802}"/>
    <dgm:cxn modelId="{2EABDE73-E39F-4A13-A151-2131CEB230E2}" type="presOf" srcId="{6929461D-A78E-49CE-B7A8-383C2669EC99}" destId="{F453236E-3E9A-4ACA-9AD9-B0F72DB8D27B}" srcOrd="0" destOrd="0" presId="urn:microsoft.com/office/officeart/2005/8/layout/process1"/>
    <dgm:cxn modelId="{D3806EB3-2477-4F71-9979-93B818B7A90B}" type="presOf" srcId="{EDA65449-E3D3-4E0A-A00A-9B4A630028D4}" destId="{C62EBA21-8414-4F8B-9043-70101E9B73C1}" srcOrd="0" destOrd="0" presId="urn:microsoft.com/office/officeart/2005/8/layout/process1"/>
    <dgm:cxn modelId="{410203A2-85F6-45B5-9249-1E8D7A1F7AEF}" type="presOf" srcId="{6319A53B-AE20-49C4-9A2A-4DF06F747802}" destId="{AFD48DD1-5471-4686-B25F-382B6125B7DA}" srcOrd="1" destOrd="0" presId="urn:microsoft.com/office/officeart/2005/8/layout/process1"/>
    <dgm:cxn modelId="{E8374784-51C7-42E8-B7AA-876CAF9CDD68}" srcId="{03FA2141-0136-40B8-9060-8F396BE4F78E}" destId="{D5E531B1-5FE3-4818-A956-563DB12E1CBD}" srcOrd="2" destOrd="0" parTransId="{00D7008F-8178-4F3D-A3C2-3517A28BFE8D}" sibTransId="{5E20AB7E-4833-4270-9C91-BE3CD71FE923}"/>
    <dgm:cxn modelId="{4E1956A9-1A9B-4F89-B6EC-D798C433DB10}" type="presOf" srcId="{60318F33-0852-4A0D-BB10-DEE6B00C08C1}" destId="{1372DD43-CEC4-4F9A-8883-6FD0C665C956}" srcOrd="1" destOrd="0" presId="urn:microsoft.com/office/officeart/2005/8/layout/process1"/>
    <dgm:cxn modelId="{C43BCF96-8C6B-41EA-A684-CCE4FCD630E3}" srcId="{03FA2141-0136-40B8-9060-8F396BE4F78E}" destId="{E453C75A-7321-4878-8DEE-00714915D3D6}" srcOrd="0" destOrd="0" parTransId="{503C181E-7487-4A05-B7DD-ECA66E8A5B7F}" sibTransId="{60318F33-0852-4A0D-BB10-DEE6B00C08C1}"/>
    <dgm:cxn modelId="{E96F66C9-0F01-4B2F-B46B-8856744D31DB}" type="presOf" srcId="{5E20AB7E-4833-4270-9C91-BE3CD71FE923}" destId="{650823FC-CA8A-4C68-8556-5B58AB84D377}" srcOrd="1" destOrd="0" presId="urn:microsoft.com/office/officeart/2005/8/layout/process1"/>
    <dgm:cxn modelId="{CD5AA108-D177-433D-AFE1-F2572F671949}" srcId="{03FA2141-0136-40B8-9060-8F396BE4F78E}" destId="{6929461D-A78E-49CE-B7A8-383C2669EC99}" srcOrd="4" destOrd="0" parTransId="{8A26BFB9-1DFD-4084-9EFB-F2CC6C109EE6}" sibTransId="{13389F85-3DE3-4AFC-BFF9-A3BC23ACF744}"/>
    <dgm:cxn modelId="{944DA581-2290-4FA3-9C4E-672CE3654E5B}" type="presOf" srcId="{D5E531B1-5FE3-4818-A956-563DB12E1CBD}" destId="{35CCFF59-5046-4C71-820B-D4CB3A1C2E90}" srcOrd="0" destOrd="0" presId="urn:microsoft.com/office/officeart/2005/8/layout/process1"/>
    <dgm:cxn modelId="{9B9EADDD-51E7-41CC-A53E-A2DFECD7CF05}" type="presOf" srcId="{435FF29F-1878-4940-87DB-8050319CA82F}" destId="{B7047797-2131-4402-A8E6-1CD8693CB85E}" srcOrd="1" destOrd="0" presId="urn:microsoft.com/office/officeart/2005/8/layout/process1"/>
    <dgm:cxn modelId="{57E85C41-7993-4224-8A03-02E60FD91B0C}" type="presParOf" srcId="{0975889B-B1AE-4560-B872-167E90FF9194}" destId="{99C9B597-9E87-4185-A7B5-4E4A4BE8C7BF}" srcOrd="0" destOrd="0" presId="urn:microsoft.com/office/officeart/2005/8/layout/process1"/>
    <dgm:cxn modelId="{14963402-A5C2-41BE-8996-3EC274DF3C24}" type="presParOf" srcId="{0975889B-B1AE-4560-B872-167E90FF9194}" destId="{01CFA6D2-1B04-4C90-824F-C9011F75F52C}" srcOrd="1" destOrd="0" presId="urn:microsoft.com/office/officeart/2005/8/layout/process1"/>
    <dgm:cxn modelId="{9898BECC-E289-4D8E-A0D3-DCC7F5A8787C}" type="presParOf" srcId="{01CFA6D2-1B04-4C90-824F-C9011F75F52C}" destId="{1372DD43-CEC4-4F9A-8883-6FD0C665C956}" srcOrd="0" destOrd="0" presId="urn:microsoft.com/office/officeart/2005/8/layout/process1"/>
    <dgm:cxn modelId="{21781DB0-0EE4-45F9-8630-A5C48C13EA8E}" type="presParOf" srcId="{0975889B-B1AE-4560-B872-167E90FF9194}" destId="{59112505-7B26-44AE-BA34-AA26760F3835}" srcOrd="2" destOrd="0" presId="urn:microsoft.com/office/officeart/2005/8/layout/process1"/>
    <dgm:cxn modelId="{7DC9B7A1-C9EA-4F45-B337-BD1D5AF8AA5A}" type="presParOf" srcId="{0975889B-B1AE-4560-B872-167E90FF9194}" destId="{B8E55A36-9173-4087-B01A-889C342A79FB}" srcOrd="3" destOrd="0" presId="urn:microsoft.com/office/officeart/2005/8/layout/process1"/>
    <dgm:cxn modelId="{11B92637-FA92-49C8-8E65-8153449E01D9}" type="presParOf" srcId="{B8E55A36-9173-4087-B01A-889C342A79FB}" destId="{AFD48DD1-5471-4686-B25F-382B6125B7DA}" srcOrd="0" destOrd="0" presId="urn:microsoft.com/office/officeart/2005/8/layout/process1"/>
    <dgm:cxn modelId="{BC4CADB3-EFCB-454D-B021-B87139A1947B}" type="presParOf" srcId="{0975889B-B1AE-4560-B872-167E90FF9194}" destId="{35CCFF59-5046-4C71-820B-D4CB3A1C2E90}" srcOrd="4" destOrd="0" presId="urn:microsoft.com/office/officeart/2005/8/layout/process1"/>
    <dgm:cxn modelId="{9E7FBE03-7CEE-445A-896D-2095DD1E0093}" type="presParOf" srcId="{0975889B-B1AE-4560-B872-167E90FF9194}" destId="{0467293D-99CF-4A26-854B-D749A13E2DC1}" srcOrd="5" destOrd="0" presId="urn:microsoft.com/office/officeart/2005/8/layout/process1"/>
    <dgm:cxn modelId="{B49E0E0B-C127-458A-9E88-7A2ABE754048}" type="presParOf" srcId="{0467293D-99CF-4A26-854B-D749A13E2DC1}" destId="{650823FC-CA8A-4C68-8556-5B58AB84D377}" srcOrd="0" destOrd="0" presId="urn:microsoft.com/office/officeart/2005/8/layout/process1"/>
    <dgm:cxn modelId="{6991C148-FBDC-42E1-9D1C-24479AD7B9A1}" type="presParOf" srcId="{0975889B-B1AE-4560-B872-167E90FF9194}" destId="{C62EBA21-8414-4F8B-9043-70101E9B73C1}" srcOrd="6" destOrd="0" presId="urn:microsoft.com/office/officeart/2005/8/layout/process1"/>
    <dgm:cxn modelId="{73D57C7E-F64C-4572-AD39-7292110C9F44}" type="presParOf" srcId="{0975889B-B1AE-4560-B872-167E90FF9194}" destId="{8D06785A-9D30-495F-B3B0-D850D05FF133}" srcOrd="7" destOrd="0" presId="urn:microsoft.com/office/officeart/2005/8/layout/process1"/>
    <dgm:cxn modelId="{394B8D46-38CB-429C-8102-D30BA9949FE4}" type="presParOf" srcId="{8D06785A-9D30-495F-B3B0-D850D05FF133}" destId="{B7047797-2131-4402-A8E6-1CD8693CB85E}" srcOrd="0" destOrd="0" presId="urn:microsoft.com/office/officeart/2005/8/layout/process1"/>
    <dgm:cxn modelId="{E730E800-26B2-413E-98ED-182F631FF005}" type="presParOf" srcId="{0975889B-B1AE-4560-B872-167E90FF9194}" destId="{F453236E-3E9A-4ACA-9AD9-B0F72DB8D27B}" srcOrd="8" destOrd="0" presId="urn:microsoft.com/office/officeart/2005/8/layout/process1"/>
    <dgm:cxn modelId="{5A0D0C6D-2539-4DA3-AE81-E67EE73F4FCC}" type="presParOf" srcId="{0975889B-B1AE-4560-B872-167E90FF9194}" destId="{5D75AC4F-EABE-46BD-B811-EE071F17369A}" srcOrd="9" destOrd="0" presId="urn:microsoft.com/office/officeart/2005/8/layout/process1"/>
    <dgm:cxn modelId="{4CE10BD3-173C-495C-BBC6-15F92E08991F}" type="presParOf" srcId="{5D75AC4F-EABE-46BD-B811-EE071F17369A}" destId="{CD4966BD-C3A4-46C0-B069-F05A8B4C4115}" srcOrd="0" destOrd="0" presId="urn:microsoft.com/office/officeart/2005/8/layout/process1"/>
    <dgm:cxn modelId="{26E11B8C-507E-4094-A9FF-C01FE4B2F6FE}" type="presParOf" srcId="{0975889B-B1AE-4560-B872-167E90FF9194}" destId="{1733C66E-5F14-4679-AD1B-ADF18AFB9069}" srcOrd="10"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03FA2141-0136-40B8-9060-8F396BE4F78E}" type="doc">
      <dgm:prSet loTypeId="urn:microsoft.com/office/officeart/2005/8/layout/process1" loCatId="process" qsTypeId="urn:microsoft.com/office/officeart/2005/8/quickstyle/simple2" qsCatId="simple" csTypeId="urn:microsoft.com/office/officeart/2005/8/colors/accent1_2" csCatId="accent1" phldr="1"/>
      <dgm:spPr/>
    </dgm:pt>
    <dgm:pt modelId="{1C6F5A27-1CDC-444F-8EC0-9FDD0FC5BF52}">
      <dgm:prSet phldrT="[Text]" custT="1"/>
      <dgm:spPr>
        <a:solidFill>
          <a:srgbClr val="FFC000"/>
        </a:solidFill>
      </dgm:spPr>
      <dgm:t>
        <a:bodyPr/>
        <a:lstStyle/>
        <a:p>
          <a:r>
            <a:rPr lang="en-GB" sz="1400" b="0" i="0">
              <a:solidFill>
                <a:schemeClr val="tx1"/>
              </a:solidFill>
            </a:rPr>
            <a:t>In Validation</a:t>
          </a:r>
          <a:endParaRPr lang="en-US" sz="1400">
            <a:solidFill>
              <a:schemeClr val="tx1"/>
            </a:solidFill>
          </a:endParaRPr>
        </a:p>
      </dgm:t>
    </dgm:pt>
    <dgm:pt modelId="{62E13203-CE72-4E6C-B2CF-F963E82D6F83}" type="parTrans" cxnId="{57052C60-E1E7-44D4-B074-9F6B69A879CA}">
      <dgm:prSet/>
      <dgm:spPr/>
      <dgm:t>
        <a:bodyPr/>
        <a:lstStyle/>
        <a:p>
          <a:endParaRPr lang="en-US"/>
        </a:p>
      </dgm:t>
    </dgm:pt>
    <dgm:pt modelId="{F1C627A8-A1B7-42A6-B6B0-8A93BEFA16A4}" type="sibTrans" cxnId="{57052C60-E1E7-44D4-B074-9F6B69A879CA}">
      <dgm:prSet/>
      <dgm:spPr/>
      <dgm:t>
        <a:bodyPr/>
        <a:lstStyle/>
        <a:p>
          <a:endParaRPr lang="en-US"/>
        </a:p>
      </dgm:t>
    </dgm:pt>
    <dgm:pt modelId="{B3AA994A-CF82-48D3-ACCC-D3E387523BF8}">
      <dgm:prSet phldrT="[Text]" custT="1"/>
      <dgm:spPr>
        <a:solidFill>
          <a:srgbClr val="00B050"/>
        </a:solidFill>
        <a:ln w="38100">
          <a:solidFill>
            <a:srgbClr val="FF3C00"/>
          </a:solidFill>
          <a:prstDash val="sysDot"/>
        </a:ln>
      </dgm:spPr>
      <dgm:t>
        <a:bodyPr/>
        <a:lstStyle/>
        <a:p>
          <a:r>
            <a:rPr lang="en-US" sz="1400">
              <a:solidFill>
                <a:schemeClr val="bg1"/>
              </a:solidFill>
            </a:rPr>
            <a:t>Waiting for Integration</a:t>
          </a:r>
        </a:p>
      </dgm:t>
    </dgm:pt>
    <dgm:pt modelId="{2B984B15-A040-41C7-8F21-34BF89F9F16E}" type="sibTrans" cxnId="{4317587F-D4ED-4413-BA92-58922BE1FA39}">
      <dgm:prSet>
        <dgm:style>
          <a:lnRef idx="0">
            <a:scrgbClr r="0" g="0" b="0"/>
          </a:lnRef>
          <a:fillRef idx="0">
            <a:scrgbClr r="0" g="0" b="0"/>
          </a:fillRef>
          <a:effectRef idx="0">
            <a:scrgbClr r="0" g="0" b="0"/>
          </a:effectRef>
          <a:fontRef idx="minor">
            <a:schemeClr val="dk1"/>
          </a:fontRef>
        </dgm:style>
      </dgm:prSet>
      <dgm:spPr>
        <a:noFill/>
        <a:ln>
          <a:noFill/>
        </a:ln>
      </dgm:spPr>
      <dgm:t>
        <a:bodyPr/>
        <a:lstStyle/>
        <a:p>
          <a:endParaRPr lang="en-US"/>
        </a:p>
      </dgm:t>
    </dgm:pt>
    <dgm:pt modelId="{A8D31EE6-B0E2-4C8D-9349-8D27B813DB50}" type="parTrans" cxnId="{4317587F-D4ED-4413-BA92-58922BE1FA39}">
      <dgm:prSet/>
      <dgm:spPr/>
      <dgm:t>
        <a:bodyPr/>
        <a:lstStyle/>
        <a:p>
          <a:endParaRPr lang="en-US"/>
        </a:p>
      </dgm:t>
    </dgm:pt>
    <dgm:pt modelId="{6029E6DA-19AD-49CF-B044-033A29FC8FBC}">
      <dgm:prSet phldrT="[Text]" custT="1"/>
      <dgm:spPr>
        <a:solidFill>
          <a:srgbClr val="FFC000"/>
        </a:solidFill>
      </dgm:spPr>
      <dgm:t>
        <a:bodyPr/>
        <a:lstStyle/>
        <a:p>
          <a:r>
            <a:rPr lang="en-GB" sz="1400" b="0" i="0">
              <a:solidFill>
                <a:schemeClr val="tx1"/>
              </a:solidFill>
            </a:rPr>
            <a:t>Waiting for Validation</a:t>
          </a:r>
          <a:endParaRPr lang="en-US" sz="1400">
            <a:solidFill>
              <a:schemeClr val="tx1"/>
            </a:solidFill>
          </a:endParaRPr>
        </a:p>
      </dgm:t>
    </dgm:pt>
    <dgm:pt modelId="{92776F6A-2FEE-4269-A366-33D24E4CDE74}" type="parTrans" cxnId="{A168068C-0EB2-4F16-9C71-DBD764EB89AF}">
      <dgm:prSet/>
      <dgm:spPr/>
      <dgm:t>
        <a:bodyPr/>
        <a:lstStyle/>
        <a:p>
          <a:endParaRPr lang="en-US"/>
        </a:p>
      </dgm:t>
    </dgm:pt>
    <dgm:pt modelId="{B9DEEFF1-0D23-40E8-9A26-2717FA0F75F6}" type="sibTrans" cxnId="{A168068C-0EB2-4F16-9C71-DBD764EB89AF}">
      <dgm:prSet/>
      <dgm:spPr/>
      <dgm:t>
        <a:bodyPr/>
        <a:lstStyle/>
        <a:p>
          <a:endParaRPr lang="en-US"/>
        </a:p>
      </dgm:t>
    </dgm:pt>
    <dgm:pt modelId="{0975889B-B1AE-4560-B872-167E90FF9194}" type="pres">
      <dgm:prSet presAssocID="{03FA2141-0136-40B8-9060-8F396BE4F78E}" presName="Name0" presStyleCnt="0">
        <dgm:presLayoutVars>
          <dgm:dir/>
          <dgm:resizeHandles val="exact"/>
        </dgm:presLayoutVars>
      </dgm:prSet>
      <dgm:spPr/>
    </dgm:pt>
    <dgm:pt modelId="{384749F6-A396-453A-9DDE-D0963CF30164}" type="pres">
      <dgm:prSet presAssocID="{6029E6DA-19AD-49CF-B044-033A29FC8FBC}" presName="node" presStyleLbl="node1" presStyleIdx="0" presStyleCnt="3">
        <dgm:presLayoutVars>
          <dgm:bulletEnabled val="1"/>
        </dgm:presLayoutVars>
      </dgm:prSet>
      <dgm:spPr/>
      <dgm:t>
        <a:bodyPr/>
        <a:lstStyle/>
        <a:p>
          <a:endParaRPr lang="en-US"/>
        </a:p>
      </dgm:t>
    </dgm:pt>
    <dgm:pt modelId="{B0121396-D689-4630-9578-8FE3095AD8ED}" type="pres">
      <dgm:prSet presAssocID="{B9DEEFF1-0D23-40E8-9A26-2717FA0F75F6}" presName="sibTrans" presStyleLbl="sibTrans2D1" presStyleIdx="0" presStyleCnt="2"/>
      <dgm:spPr/>
      <dgm:t>
        <a:bodyPr/>
        <a:lstStyle/>
        <a:p>
          <a:endParaRPr lang="en-US"/>
        </a:p>
      </dgm:t>
    </dgm:pt>
    <dgm:pt modelId="{4579D55C-7052-4B2D-9E42-EB3BE5BFDE7B}" type="pres">
      <dgm:prSet presAssocID="{B9DEEFF1-0D23-40E8-9A26-2717FA0F75F6}" presName="connectorText" presStyleLbl="sibTrans2D1" presStyleIdx="0" presStyleCnt="2"/>
      <dgm:spPr/>
      <dgm:t>
        <a:bodyPr/>
        <a:lstStyle/>
        <a:p>
          <a:endParaRPr lang="en-US"/>
        </a:p>
      </dgm:t>
    </dgm:pt>
    <dgm:pt modelId="{D0C442DC-EBDD-44BB-9AED-814098FDDF0C}" type="pres">
      <dgm:prSet presAssocID="{1C6F5A27-1CDC-444F-8EC0-9FDD0FC5BF52}" presName="node" presStyleLbl="node1" presStyleIdx="1" presStyleCnt="3" custLinFactNeighborY="534">
        <dgm:presLayoutVars>
          <dgm:bulletEnabled val="1"/>
        </dgm:presLayoutVars>
      </dgm:prSet>
      <dgm:spPr/>
      <dgm:t>
        <a:bodyPr/>
        <a:lstStyle/>
        <a:p>
          <a:endParaRPr lang="en-US"/>
        </a:p>
      </dgm:t>
    </dgm:pt>
    <dgm:pt modelId="{38BE0D19-592E-404D-98AC-DF6F85887024}" type="pres">
      <dgm:prSet presAssocID="{F1C627A8-A1B7-42A6-B6B0-8A93BEFA16A4}" presName="sibTrans" presStyleLbl="sibTrans2D1" presStyleIdx="1" presStyleCnt="2"/>
      <dgm:spPr/>
      <dgm:t>
        <a:bodyPr/>
        <a:lstStyle/>
        <a:p>
          <a:endParaRPr lang="en-US"/>
        </a:p>
      </dgm:t>
    </dgm:pt>
    <dgm:pt modelId="{37B5CB27-B79D-49AC-AFA8-EFC5D0FEB4E3}" type="pres">
      <dgm:prSet presAssocID="{F1C627A8-A1B7-42A6-B6B0-8A93BEFA16A4}" presName="connectorText" presStyleLbl="sibTrans2D1" presStyleIdx="1" presStyleCnt="2"/>
      <dgm:spPr/>
      <dgm:t>
        <a:bodyPr/>
        <a:lstStyle/>
        <a:p>
          <a:endParaRPr lang="en-US"/>
        </a:p>
      </dgm:t>
    </dgm:pt>
    <dgm:pt modelId="{733BF496-6FC4-4136-B323-A2A554B230D0}" type="pres">
      <dgm:prSet presAssocID="{B3AA994A-CF82-48D3-ACCC-D3E387523BF8}" presName="node" presStyleLbl="node1" presStyleIdx="2" presStyleCnt="3">
        <dgm:presLayoutVars>
          <dgm:bulletEnabled val="1"/>
        </dgm:presLayoutVars>
      </dgm:prSet>
      <dgm:spPr/>
      <dgm:t>
        <a:bodyPr/>
        <a:lstStyle/>
        <a:p>
          <a:endParaRPr lang="en-US"/>
        </a:p>
      </dgm:t>
    </dgm:pt>
  </dgm:ptLst>
  <dgm:cxnLst>
    <dgm:cxn modelId="{A82FEAFA-2DDA-42A8-B726-35BE178AB773}" type="presOf" srcId="{B3AA994A-CF82-48D3-ACCC-D3E387523BF8}" destId="{733BF496-6FC4-4136-B323-A2A554B230D0}" srcOrd="0" destOrd="0" presId="urn:microsoft.com/office/officeart/2005/8/layout/process1"/>
    <dgm:cxn modelId="{65769E62-EA42-4E14-8069-B3E6A4A4C567}" type="presOf" srcId="{B9DEEFF1-0D23-40E8-9A26-2717FA0F75F6}" destId="{4579D55C-7052-4B2D-9E42-EB3BE5BFDE7B}" srcOrd="1" destOrd="0" presId="urn:microsoft.com/office/officeart/2005/8/layout/process1"/>
    <dgm:cxn modelId="{B8E4091B-A2BD-4AD3-B1C4-C4940791A697}" type="presOf" srcId="{F1C627A8-A1B7-42A6-B6B0-8A93BEFA16A4}" destId="{37B5CB27-B79D-49AC-AFA8-EFC5D0FEB4E3}" srcOrd="1" destOrd="0" presId="urn:microsoft.com/office/officeart/2005/8/layout/process1"/>
    <dgm:cxn modelId="{F462660B-8121-42AF-AB08-8502B1635C7C}" type="presOf" srcId="{03FA2141-0136-40B8-9060-8F396BE4F78E}" destId="{0975889B-B1AE-4560-B872-167E90FF9194}" srcOrd="0" destOrd="0" presId="urn:microsoft.com/office/officeart/2005/8/layout/process1"/>
    <dgm:cxn modelId="{D7ACD8B9-A72E-458A-86BF-81859038CA51}" type="presOf" srcId="{1C6F5A27-1CDC-444F-8EC0-9FDD0FC5BF52}" destId="{D0C442DC-EBDD-44BB-9AED-814098FDDF0C}" srcOrd="0" destOrd="0" presId="urn:microsoft.com/office/officeart/2005/8/layout/process1"/>
    <dgm:cxn modelId="{D00179EE-9585-47A3-914E-916868DBEF33}" type="presOf" srcId="{B9DEEFF1-0D23-40E8-9A26-2717FA0F75F6}" destId="{B0121396-D689-4630-9578-8FE3095AD8ED}" srcOrd="0" destOrd="0" presId="urn:microsoft.com/office/officeart/2005/8/layout/process1"/>
    <dgm:cxn modelId="{57052C60-E1E7-44D4-B074-9F6B69A879CA}" srcId="{03FA2141-0136-40B8-9060-8F396BE4F78E}" destId="{1C6F5A27-1CDC-444F-8EC0-9FDD0FC5BF52}" srcOrd="1" destOrd="0" parTransId="{62E13203-CE72-4E6C-B2CF-F963E82D6F83}" sibTransId="{F1C627A8-A1B7-42A6-B6B0-8A93BEFA16A4}"/>
    <dgm:cxn modelId="{4317587F-D4ED-4413-BA92-58922BE1FA39}" srcId="{03FA2141-0136-40B8-9060-8F396BE4F78E}" destId="{B3AA994A-CF82-48D3-ACCC-D3E387523BF8}" srcOrd="2" destOrd="0" parTransId="{A8D31EE6-B0E2-4C8D-9349-8D27B813DB50}" sibTransId="{2B984B15-A040-41C7-8F21-34BF89F9F16E}"/>
    <dgm:cxn modelId="{A168068C-0EB2-4F16-9C71-DBD764EB89AF}" srcId="{03FA2141-0136-40B8-9060-8F396BE4F78E}" destId="{6029E6DA-19AD-49CF-B044-033A29FC8FBC}" srcOrd="0" destOrd="0" parTransId="{92776F6A-2FEE-4269-A366-33D24E4CDE74}" sibTransId="{B9DEEFF1-0D23-40E8-9A26-2717FA0F75F6}"/>
    <dgm:cxn modelId="{CF98868E-3EC1-4678-A655-06F177F1B25B}" type="presOf" srcId="{F1C627A8-A1B7-42A6-B6B0-8A93BEFA16A4}" destId="{38BE0D19-592E-404D-98AC-DF6F85887024}" srcOrd="0" destOrd="0" presId="urn:microsoft.com/office/officeart/2005/8/layout/process1"/>
    <dgm:cxn modelId="{E035897E-72FB-435F-876B-7895FD4B67E0}" type="presOf" srcId="{6029E6DA-19AD-49CF-B044-033A29FC8FBC}" destId="{384749F6-A396-453A-9DDE-D0963CF30164}" srcOrd="0" destOrd="0" presId="urn:microsoft.com/office/officeart/2005/8/layout/process1"/>
    <dgm:cxn modelId="{ECA3A248-8A1F-496F-9BA0-7EC8E005FFA9}" type="presParOf" srcId="{0975889B-B1AE-4560-B872-167E90FF9194}" destId="{384749F6-A396-453A-9DDE-D0963CF30164}" srcOrd="0" destOrd="0" presId="urn:microsoft.com/office/officeart/2005/8/layout/process1"/>
    <dgm:cxn modelId="{D9F6B445-6514-4DD3-BFCE-27166DB28CB3}" type="presParOf" srcId="{0975889B-B1AE-4560-B872-167E90FF9194}" destId="{B0121396-D689-4630-9578-8FE3095AD8ED}" srcOrd="1" destOrd="0" presId="urn:microsoft.com/office/officeart/2005/8/layout/process1"/>
    <dgm:cxn modelId="{245AEC37-7E15-474C-B031-66CC6177ADA4}" type="presParOf" srcId="{B0121396-D689-4630-9578-8FE3095AD8ED}" destId="{4579D55C-7052-4B2D-9E42-EB3BE5BFDE7B}" srcOrd="0" destOrd="0" presId="urn:microsoft.com/office/officeart/2005/8/layout/process1"/>
    <dgm:cxn modelId="{3BB2DF28-4198-4688-9A71-DC835D3003D8}" type="presParOf" srcId="{0975889B-B1AE-4560-B872-167E90FF9194}" destId="{D0C442DC-EBDD-44BB-9AED-814098FDDF0C}" srcOrd="2" destOrd="0" presId="urn:microsoft.com/office/officeart/2005/8/layout/process1"/>
    <dgm:cxn modelId="{09943082-1C01-48ED-ADDF-59DD6AEF669F}" type="presParOf" srcId="{0975889B-B1AE-4560-B872-167E90FF9194}" destId="{38BE0D19-592E-404D-98AC-DF6F85887024}" srcOrd="3" destOrd="0" presId="urn:microsoft.com/office/officeart/2005/8/layout/process1"/>
    <dgm:cxn modelId="{DC280D81-39B0-4206-92E8-698EE015CEBF}" type="presParOf" srcId="{38BE0D19-592E-404D-98AC-DF6F85887024}" destId="{37B5CB27-B79D-49AC-AFA8-EFC5D0FEB4E3}" srcOrd="0" destOrd="0" presId="urn:microsoft.com/office/officeart/2005/8/layout/process1"/>
    <dgm:cxn modelId="{2234CF2B-75B9-4E4B-96AF-8101FAB16611}" type="presParOf" srcId="{0975889B-B1AE-4560-B872-167E90FF9194}" destId="{733BF496-6FC4-4136-B323-A2A554B230D0}" srcOrd="4" destOrd="0" presId="urn:microsoft.com/office/officeart/2005/8/layout/process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3FA2141-0136-40B8-9060-8F396BE4F78E}" type="doc">
      <dgm:prSet loTypeId="urn:microsoft.com/office/officeart/2005/8/layout/process1" loCatId="process" qsTypeId="urn:microsoft.com/office/officeart/2005/8/quickstyle/simple1" qsCatId="simple" csTypeId="urn:microsoft.com/office/officeart/2005/8/colors/accent1_2" csCatId="accent1" phldr="1"/>
      <dgm:spPr/>
    </dgm:pt>
    <dgm:pt modelId="{B3AA994A-CF82-48D3-ACCC-D3E387523BF8}">
      <dgm:prSet phldrT="[Text]"/>
      <dgm:spPr>
        <a:solidFill>
          <a:srgbClr val="00B050"/>
        </a:solidFill>
        <a:ln w="38100">
          <a:solidFill>
            <a:srgbClr val="FF3C00"/>
          </a:solidFill>
          <a:prstDash val="sysDot"/>
        </a:ln>
      </dgm:spPr>
      <dgm:t>
        <a:bodyPr/>
        <a:lstStyle/>
        <a:p>
          <a:r>
            <a:rPr lang="en-US" dirty="0"/>
            <a:t>Waiting for Integration</a:t>
          </a:r>
        </a:p>
      </dgm:t>
    </dgm:pt>
    <dgm:pt modelId="{2B984B15-A040-41C7-8F21-34BF89F9F16E}" type="sibTrans" cxnId="{4317587F-D4ED-4413-BA92-58922BE1FA39}">
      <dgm:prSet/>
      <dgm:spPr/>
      <dgm:t>
        <a:bodyPr/>
        <a:lstStyle/>
        <a:p>
          <a:endParaRPr lang="en-US"/>
        </a:p>
      </dgm:t>
    </dgm:pt>
    <dgm:pt modelId="{A8D31EE6-B0E2-4C8D-9349-8D27B813DB50}" type="parTrans" cxnId="{4317587F-D4ED-4413-BA92-58922BE1FA39}">
      <dgm:prSet/>
      <dgm:spPr/>
      <dgm:t>
        <a:bodyPr/>
        <a:lstStyle/>
        <a:p>
          <a:endParaRPr lang="en-US"/>
        </a:p>
      </dgm:t>
    </dgm:pt>
    <dgm:pt modelId="{E84F686B-694A-4A02-A1B3-AA941326D25A}">
      <dgm:prSet phldrT="[Text]"/>
      <dgm:spPr>
        <a:solidFill>
          <a:srgbClr val="00B050"/>
        </a:solidFill>
        <a:ln w="19050">
          <a:solidFill>
            <a:srgbClr val="00B050"/>
          </a:solidFill>
        </a:ln>
      </dgm:spPr>
      <dgm:t>
        <a:bodyPr/>
        <a:lstStyle/>
        <a:p>
          <a:r>
            <a:rPr lang="en-US" dirty="0"/>
            <a:t>Scheduled for Production</a:t>
          </a:r>
        </a:p>
      </dgm:t>
    </dgm:pt>
    <dgm:pt modelId="{C1C89A3C-1FF5-4CB5-B713-68C284E5B020}" type="parTrans" cxnId="{CF5CDAAF-1FDD-4375-9FE1-D5010656D177}">
      <dgm:prSet/>
      <dgm:spPr/>
      <dgm:t>
        <a:bodyPr/>
        <a:lstStyle/>
        <a:p>
          <a:endParaRPr lang="en-US"/>
        </a:p>
      </dgm:t>
    </dgm:pt>
    <dgm:pt modelId="{713E2071-CF1D-4367-8386-464635609F2E}" type="sibTrans" cxnId="{CF5CDAAF-1FDD-4375-9FE1-D5010656D177}">
      <dgm:prSet/>
      <dgm:spPr/>
      <dgm:t>
        <a:bodyPr/>
        <a:lstStyle/>
        <a:p>
          <a:endParaRPr lang="en-US"/>
        </a:p>
      </dgm:t>
    </dgm:pt>
    <dgm:pt modelId="{FD99EA53-1CFB-4D79-AABA-574C6F529007}">
      <dgm:prSet phldrT="[Text]">
        <dgm:style>
          <a:lnRef idx="2">
            <a:schemeClr val="accent1">
              <a:shade val="50000"/>
            </a:schemeClr>
          </a:lnRef>
          <a:fillRef idx="1">
            <a:schemeClr val="accent1"/>
          </a:fillRef>
          <a:effectRef idx="0">
            <a:schemeClr val="accent1"/>
          </a:effectRef>
          <a:fontRef idx="minor">
            <a:schemeClr val="lt1"/>
          </a:fontRef>
        </dgm:style>
      </dgm:prSet>
      <dgm:spPr>
        <a:solidFill>
          <a:srgbClr val="00B050"/>
        </a:solidFill>
        <a:ln w="38100">
          <a:solidFill>
            <a:srgbClr val="FF3C00"/>
          </a:solidFill>
          <a:prstDash val="sysDot"/>
        </a:ln>
      </dgm:spPr>
      <dgm:t>
        <a:bodyPr/>
        <a:lstStyle/>
        <a:p>
          <a:r>
            <a:rPr lang="en-US"/>
            <a:t>Done</a:t>
          </a:r>
        </a:p>
      </dgm:t>
    </dgm:pt>
    <dgm:pt modelId="{4AF861C0-13C1-43DC-AC3D-B51B23EE09D4}" type="parTrans" cxnId="{5750F44F-96B7-4632-BB98-15B75A5AEAAF}">
      <dgm:prSet/>
      <dgm:spPr/>
      <dgm:t>
        <a:bodyPr/>
        <a:lstStyle/>
        <a:p>
          <a:endParaRPr lang="en-US"/>
        </a:p>
      </dgm:t>
    </dgm:pt>
    <dgm:pt modelId="{49CD4A9F-1C0C-48C3-B427-3F5D80713A26}" type="sibTrans" cxnId="{5750F44F-96B7-4632-BB98-15B75A5AEAAF}">
      <dgm:prSet>
        <dgm:style>
          <a:lnRef idx="0">
            <a:scrgbClr r="0" g="0" b="0"/>
          </a:lnRef>
          <a:fillRef idx="0">
            <a:scrgbClr r="0" g="0" b="0"/>
          </a:fillRef>
          <a:effectRef idx="0">
            <a:scrgbClr r="0" g="0" b="0"/>
          </a:effectRef>
          <a:fontRef idx="minor">
            <a:schemeClr val="dk1"/>
          </a:fontRef>
        </dgm:style>
      </dgm:prSet>
      <dgm:spPr>
        <a:noFill/>
        <a:ln>
          <a:noFill/>
        </a:ln>
      </dgm:spPr>
      <dgm:t>
        <a:bodyPr/>
        <a:lstStyle/>
        <a:p>
          <a:endParaRPr lang="en-US"/>
        </a:p>
      </dgm:t>
    </dgm:pt>
    <dgm:pt modelId="{67C3C5A6-BF58-4982-B6B4-59DB02B09542}">
      <dgm:prSet phldrT="[Text]"/>
      <dgm:spPr>
        <a:solidFill>
          <a:srgbClr val="00B050"/>
        </a:solidFill>
        <a:ln w="19050">
          <a:solidFill>
            <a:srgbClr val="00B050"/>
          </a:solidFill>
        </a:ln>
      </dgm:spPr>
      <dgm:t>
        <a:bodyPr/>
        <a:lstStyle/>
        <a:p>
          <a:r>
            <a:rPr lang="en-US" dirty="0"/>
            <a:t>In Integration Test</a:t>
          </a:r>
        </a:p>
      </dgm:t>
    </dgm:pt>
    <dgm:pt modelId="{E99AC312-888E-4951-9B3F-DDBEFC618243}" type="parTrans" cxnId="{848B0CBB-CD43-41F9-9D8C-44273B17F5A0}">
      <dgm:prSet/>
      <dgm:spPr/>
      <dgm:t>
        <a:bodyPr/>
        <a:lstStyle/>
        <a:p>
          <a:endParaRPr lang="en-US"/>
        </a:p>
      </dgm:t>
    </dgm:pt>
    <dgm:pt modelId="{7B2C053F-6CE6-411D-B68A-4EFD0CBC2FA2}" type="sibTrans" cxnId="{848B0CBB-CD43-41F9-9D8C-44273B17F5A0}">
      <dgm:prSet/>
      <dgm:spPr/>
      <dgm:t>
        <a:bodyPr/>
        <a:lstStyle/>
        <a:p>
          <a:endParaRPr lang="en-US"/>
        </a:p>
      </dgm:t>
    </dgm:pt>
    <dgm:pt modelId="{371E2CCD-BAC5-4DDF-B35B-146BDAD4F46A}">
      <dgm:prSet phldrT="[Text]"/>
      <dgm:spPr>
        <a:solidFill>
          <a:srgbClr val="00B050"/>
        </a:solidFill>
        <a:ln w="19050">
          <a:solidFill>
            <a:srgbClr val="00B050"/>
          </a:solidFill>
        </a:ln>
      </dgm:spPr>
      <dgm:t>
        <a:bodyPr/>
        <a:lstStyle/>
        <a:p>
          <a:r>
            <a:rPr lang="en-US" dirty="0"/>
            <a:t>Waiting for Production</a:t>
          </a:r>
        </a:p>
      </dgm:t>
    </dgm:pt>
    <dgm:pt modelId="{6167B769-BE23-4A99-B747-2B2FB40813D7}" type="parTrans" cxnId="{A216CC8E-F425-4FC3-9A24-73379E843459}">
      <dgm:prSet/>
      <dgm:spPr/>
      <dgm:t>
        <a:bodyPr/>
        <a:lstStyle/>
        <a:p>
          <a:endParaRPr lang="en-US"/>
        </a:p>
      </dgm:t>
    </dgm:pt>
    <dgm:pt modelId="{A3C74EC9-0E13-472D-BD06-73C3155298A8}" type="sibTrans" cxnId="{A216CC8E-F425-4FC3-9A24-73379E843459}">
      <dgm:prSet/>
      <dgm:spPr/>
      <dgm:t>
        <a:bodyPr/>
        <a:lstStyle/>
        <a:p>
          <a:endParaRPr lang="en-US"/>
        </a:p>
      </dgm:t>
    </dgm:pt>
    <dgm:pt modelId="{0975889B-B1AE-4560-B872-167E90FF9194}" type="pres">
      <dgm:prSet presAssocID="{03FA2141-0136-40B8-9060-8F396BE4F78E}" presName="Name0" presStyleCnt="0">
        <dgm:presLayoutVars>
          <dgm:dir/>
          <dgm:resizeHandles val="exact"/>
        </dgm:presLayoutVars>
      </dgm:prSet>
      <dgm:spPr/>
    </dgm:pt>
    <dgm:pt modelId="{733BF496-6FC4-4136-B323-A2A554B230D0}" type="pres">
      <dgm:prSet presAssocID="{B3AA994A-CF82-48D3-ACCC-D3E387523BF8}" presName="node" presStyleLbl="node1" presStyleIdx="0" presStyleCnt="5">
        <dgm:presLayoutVars>
          <dgm:bulletEnabled val="1"/>
        </dgm:presLayoutVars>
      </dgm:prSet>
      <dgm:spPr/>
      <dgm:t>
        <a:bodyPr/>
        <a:lstStyle/>
        <a:p>
          <a:endParaRPr lang="en-US"/>
        </a:p>
      </dgm:t>
    </dgm:pt>
    <dgm:pt modelId="{96A5B153-242B-4DE3-A2DC-DF2197F69B94}" type="pres">
      <dgm:prSet presAssocID="{2B984B15-A040-41C7-8F21-34BF89F9F16E}" presName="sibTrans" presStyleLbl="sibTrans2D1" presStyleIdx="0" presStyleCnt="4"/>
      <dgm:spPr/>
      <dgm:t>
        <a:bodyPr/>
        <a:lstStyle/>
        <a:p>
          <a:endParaRPr lang="en-US"/>
        </a:p>
      </dgm:t>
    </dgm:pt>
    <dgm:pt modelId="{B219E960-1D55-4C74-9A97-3828A0F942F4}" type="pres">
      <dgm:prSet presAssocID="{2B984B15-A040-41C7-8F21-34BF89F9F16E}" presName="connectorText" presStyleLbl="sibTrans2D1" presStyleIdx="0" presStyleCnt="4"/>
      <dgm:spPr/>
      <dgm:t>
        <a:bodyPr/>
        <a:lstStyle/>
        <a:p>
          <a:endParaRPr lang="en-US"/>
        </a:p>
      </dgm:t>
    </dgm:pt>
    <dgm:pt modelId="{E466E271-9A26-4220-9801-759BD4A31DF9}" type="pres">
      <dgm:prSet presAssocID="{67C3C5A6-BF58-4982-B6B4-59DB02B09542}" presName="node" presStyleLbl="node1" presStyleIdx="1" presStyleCnt="5">
        <dgm:presLayoutVars>
          <dgm:bulletEnabled val="1"/>
        </dgm:presLayoutVars>
      </dgm:prSet>
      <dgm:spPr/>
      <dgm:t>
        <a:bodyPr/>
        <a:lstStyle/>
        <a:p>
          <a:endParaRPr lang="en-US"/>
        </a:p>
      </dgm:t>
    </dgm:pt>
    <dgm:pt modelId="{705F31A5-85EB-4C38-920C-1B42D4EDA43F}" type="pres">
      <dgm:prSet presAssocID="{7B2C053F-6CE6-411D-B68A-4EFD0CBC2FA2}" presName="sibTrans" presStyleLbl="sibTrans2D1" presStyleIdx="1" presStyleCnt="4"/>
      <dgm:spPr/>
      <dgm:t>
        <a:bodyPr/>
        <a:lstStyle/>
        <a:p>
          <a:endParaRPr lang="en-US"/>
        </a:p>
      </dgm:t>
    </dgm:pt>
    <dgm:pt modelId="{98866240-669C-4F11-93ED-976893817B22}" type="pres">
      <dgm:prSet presAssocID="{7B2C053F-6CE6-411D-B68A-4EFD0CBC2FA2}" presName="connectorText" presStyleLbl="sibTrans2D1" presStyleIdx="1" presStyleCnt="4"/>
      <dgm:spPr/>
      <dgm:t>
        <a:bodyPr/>
        <a:lstStyle/>
        <a:p>
          <a:endParaRPr lang="en-US"/>
        </a:p>
      </dgm:t>
    </dgm:pt>
    <dgm:pt modelId="{A2B88B5B-A36E-4728-A392-559707655ACD}" type="pres">
      <dgm:prSet presAssocID="{371E2CCD-BAC5-4DDF-B35B-146BDAD4F46A}" presName="node" presStyleLbl="node1" presStyleIdx="2" presStyleCnt="5">
        <dgm:presLayoutVars>
          <dgm:bulletEnabled val="1"/>
        </dgm:presLayoutVars>
      </dgm:prSet>
      <dgm:spPr/>
      <dgm:t>
        <a:bodyPr/>
        <a:lstStyle/>
        <a:p>
          <a:endParaRPr lang="en-US"/>
        </a:p>
      </dgm:t>
    </dgm:pt>
    <dgm:pt modelId="{91EC80A3-4BD2-4668-8F31-755D58AE5DDD}" type="pres">
      <dgm:prSet presAssocID="{A3C74EC9-0E13-472D-BD06-73C3155298A8}" presName="sibTrans" presStyleLbl="sibTrans2D1" presStyleIdx="2" presStyleCnt="4"/>
      <dgm:spPr/>
      <dgm:t>
        <a:bodyPr/>
        <a:lstStyle/>
        <a:p>
          <a:endParaRPr lang="en-US"/>
        </a:p>
      </dgm:t>
    </dgm:pt>
    <dgm:pt modelId="{3C339CA8-5EAC-4DC1-984A-307DED43F5C2}" type="pres">
      <dgm:prSet presAssocID="{A3C74EC9-0E13-472D-BD06-73C3155298A8}" presName="connectorText" presStyleLbl="sibTrans2D1" presStyleIdx="2" presStyleCnt="4"/>
      <dgm:spPr/>
      <dgm:t>
        <a:bodyPr/>
        <a:lstStyle/>
        <a:p>
          <a:endParaRPr lang="en-US"/>
        </a:p>
      </dgm:t>
    </dgm:pt>
    <dgm:pt modelId="{58ECD4A6-F960-4A48-97A5-40D1BC400943}" type="pres">
      <dgm:prSet presAssocID="{E84F686B-694A-4A02-A1B3-AA941326D25A}" presName="node" presStyleLbl="node1" presStyleIdx="3" presStyleCnt="5">
        <dgm:presLayoutVars>
          <dgm:bulletEnabled val="1"/>
        </dgm:presLayoutVars>
      </dgm:prSet>
      <dgm:spPr/>
      <dgm:t>
        <a:bodyPr/>
        <a:lstStyle/>
        <a:p>
          <a:endParaRPr lang="en-US"/>
        </a:p>
      </dgm:t>
    </dgm:pt>
    <dgm:pt modelId="{E26B2C0C-E7CD-465B-A40A-8548943D40D1}" type="pres">
      <dgm:prSet presAssocID="{713E2071-CF1D-4367-8386-464635609F2E}" presName="sibTrans" presStyleLbl="sibTrans2D1" presStyleIdx="3" presStyleCnt="4"/>
      <dgm:spPr/>
      <dgm:t>
        <a:bodyPr/>
        <a:lstStyle/>
        <a:p>
          <a:endParaRPr lang="en-US"/>
        </a:p>
      </dgm:t>
    </dgm:pt>
    <dgm:pt modelId="{6A861736-77AD-4ADD-82CE-0170311E2682}" type="pres">
      <dgm:prSet presAssocID="{713E2071-CF1D-4367-8386-464635609F2E}" presName="connectorText" presStyleLbl="sibTrans2D1" presStyleIdx="3" presStyleCnt="4"/>
      <dgm:spPr/>
      <dgm:t>
        <a:bodyPr/>
        <a:lstStyle/>
        <a:p>
          <a:endParaRPr lang="en-US"/>
        </a:p>
      </dgm:t>
    </dgm:pt>
    <dgm:pt modelId="{9ADCB8FA-1336-4B20-907B-D3926E132882}" type="pres">
      <dgm:prSet presAssocID="{FD99EA53-1CFB-4D79-AABA-574C6F529007}" presName="node" presStyleLbl="node1" presStyleIdx="4" presStyleCnt="5">
        <dgm:presLayoutVars>
          <dgm:bulletEnabled val="1"/>
        </dgm:presLayoutVars>
      </dgm:prSet>
      <dgm:spPr/>
      <dgm:t>
        <a:bodyPr/>
        <a:lstStyle/>
        <a:p>
          <a:endParaRPr lang="en-US"/>
        </a:p>
      </dgm:t>
    </dgm:pt>
  </dgm:ptLst>
  <dgm:cxnLst>
    <dgm:cxn modelId="{A82FEAFA-2DDA-42A8-B726-35BE178AB773}" type="presOf" srcId="{B3AA994A-CF82-48D3-ACCC-D3E387523BF8}" destId="{733BF496-6FC4-4136-B323-A2A554B230D0}" srcOrd="0" destOrd="0" presId="urn:microsoft.com/office/officeart/2005/8/layout/process1"/>
    <dgm:cxn modelId="{848B0CBB-CD43-41F9-9D8C-44273B17F5A0}" srcId="{03FA2141-0136-40B8-9060-8F396BE4F78E}" destId="{67C3C5A6-BF58-4982-B6B4-59DB02B09542}" srcOrd="1" destOrd="0" parTransId="{E99AC312-888E-4951-9B3F-DDBEFC618243}" sibTransId="{7B2C053F-6CE6-411D-B68A-4EFD0CBC2FA2}"/>
    <dgm:cxn modelId="{0F51212A-5031-448C-A674-1BF8BF7BA823}" type="presOf" srcId="{713E2071-CF1D-4367-8386-464635609F2E}" destId="{E26B2C0C-E7CD-465B-A40A-8548943D40D1}" srcOrd="0" destOrd="0" presId="urn:microsoft.com/office/officeart/2005/8/layout/process1"/>
    <dgm:cxn modelId="{E529A0BE-F080-4847-A517-B9935FC11F44}" type="presOf" srcId="{2B984B15-A040-41C7-8F21-34BF89F9F16E}" destId="{B219E960-1D55-4C74-9A97-3828A0F942F4}" srcOrd="1" destOrd="0" presId="urn:microsoft.com/office/officeart/2005/8/layout/process1"/>
    <dgm:cxn modelId="{F462660B-8121-42AF-AB08-8502B1635C7C}" type="presOf" srcId="{03FA2141-0136-40B8-9060-8F396BE4F78E}" destId="{0975889B-B1AE-4560-B872-167E90FF9194}" srcOrd="0" destOrd="0" presId="urn:microsoft.com/office/officeart/2005/8/layout/process1"/>
    <dgm:cxn modelId="{2FA1C000-A4B5-4033-8466-348ECD6D3A1C}" type="presOf" srcId="{A3C74EC9-0E13-472D-BD06-73C3155298A8}" destId="{3C339CA8-5EAC-4DC1-984A-307DED43F5C2}" srcOrd="1" destOrd="0" presId="urn:microsoft.com/office/officeart/2005/8/layout/process1"/>
    <dgm:cxn modelId="{5B96C514-924F-4235-BC51-DE39C75A6673}" type="presOf" srcId="{7B2C053F-6CE6-411D-B68A-4EFD0CBC2FA2}" destId="{705F31A5-85EB-4C38-920C-1B42D4EDA43F}" srcOrd="0" destOrd="0" presId="urn:microsoft.com/office/officeart/2005/8/layout/process1"/>
    <dgm:cxn modelId="{890A9C0A-8ECB-4B3D-8131-AC1126AA22D4}" type="presOf" srcId="{7B2C053F-6CE6-411D-B68A-4EFD0CBC2FA2}" destId="{98866240-669C-4F11-93ED-976893817B22}" srcOrd="1" destOrd="0" presId="urn:microsoft.com/office/officeart/2005/8/layout/process1"/>
    <dgm:cxn modelId="{81E775BE-D50F-4153-B8AC-DC7D6187B1AE}" type="presOf" srcId="{2B984B15-A040-41C7-8F21-34BF89F9F16E}" destId="{96A5B153-242B-4DE3-A2DC-DF2197F69B94}" srcOrd="0" destOrd="0" presId="urn:microsoft.com/office/officeart/2005/8/layout/process1"/>
    <dgm:cxn modelId="{4317587F-D4ED-4413-BA92-58922BE1FA39}" srcId="{03FA2141-0136-40B8-9060-8F396BE4F78E}" destId="{B3AA994A-CF82-48D3-ACCC-D3E387523BF8}" srcOrd="0" destOrd="0" parTransId="{A8D31EE6-B0E2-4C8D-9349-8D27B813DB50}" sibTransId="{2B984B15-A040-41C7-8F21-34BF89F9F16E}"/>
    <dgm:cxn modelId="{E012C754-5E00-4BA4-AF0D-C44ADA5BFD93}" type="presOf" srcId="{67C3C5A6-BF58-4982-B6B4-59DB02B09542}" destId="{E466E271-9A26-4220-9801-759BD4A31DF9}" srcOrd="0" destOrd="0" presId="urn:microsoft.com/office/officeart/2005/8/layout/process1"/>
    <dgm:cxn modelId="{EA0A7826-7327-491A-8E55-456044B89836}" type="presOf" srcId="{E84F686B-694A-4A02-A1B3-AA941326D25A}" destId="{58ECD4A6-F960-4A48-97A5-40D1BC400943}" srcOrd="0" destOrd="0" presId="urn:microsoft.com/office/officeart/2005/8/layout/process1"/>
    <dgm:cxn modelId="{A216CC8E-F425-4FC3-9A24-73379E843459}" srcId="{03FA2141-0136-40B8-9060-8F396BE4F78E}" destId="{371E2CCD-BAC5-4DDF-B35B-146BDAD4F46A}" srcOrd="2" destOrd="0" parTransId="{6167B769-BE23-4A99-B747-2B2FB40813D7}" sibTransId="{A3C74EC9-0E13-472D-BD06-73C3155298A8}"/>
    <dgm:cxn modelId="{5750F44F-96B7-4632-BB98-15B75A5AEAAF}" srcId="{03FA2141-0136-40B8-9060-8F396BE4F78E}" destId="{FD99EA53-1CFB-4D79-AABA-574C6F529007}" srcOrd="4" destOrd="0" parTransId="{4AF861C0-13C1-43DC-AC3D-B51B23EE09D4}" sibTransId="{49CD4A9F-1C0C-48C3-B427-3F5D80713A26}"/>
    <dgm:cxn modelId="{360B8454-4741-49D2-8BB8-E0DF40DD092D}" type="presOf" srcId="{371E2CCD-BAC5-4DDF-B35B-146BDAD4F46A}" destId="{A2B88B5B-A36E-4728-A392-559707655ACD}" srcOrd="0" destOrd="0" presId="urn:microsoft.com/office/officeart/2005/8/layout/process1"/>
    <dgm:cxn modelId="{C9BEC2C8-51FE-4741-A791-839BA54E5B24}" type="presOf" srcId="{713E2071-CF1D-4367-8386-464635609F2E}" destId="{6A861736-77AD-4ADD-82CE-0170311E2682}" srcOrd="1" destOrd="0" presId="urn:microsoft.com/office/officeart/2005/8/layout/process1"/>
    <dgm:cxn modelId="{7E207F63-3E44-4B5F-8187-D0CD43C73F50}" type="presOf" srcId="{A3C74EC9-0E13-472D-BD06-73C3155298A8}" destId="{91EC80A3-4BD2-4668-8F31-755D58AE5DDD}" srcOrd="0" destOrd="0" presId="urn:microsoft.com/office/officeart/2005/8/layout/process1"/>
    <dgm:cxn modelId="{143D0661-0FD0-4258-8D6C-F7471E05A7A3}" type="presOf" srcId="{FD99EA53-1CFB-4D79-AABA-574C6F529007}" destId="{9ADCB8FA-1336-4B20-907B-D3926E132882}" srcOrd="0" destOrd="0" presId="urn:microsoft.com/office/officeart/2005/8/layout/process1"/>
    <dgm:cxn modelId="{CF5CDAAF-1FDD-4375-9FE1-D5010656D177}" srcId="{03FA2141-0136-40B8-9060-8F396BE4F78E}" destId="{E84F686B-694A-4A02-A1B3-AA941326D25A}" srcOrd="3" destOrd="0" parTransId="{C1C89A3C-1FF5-4CB5-B713-68C284E5B020}" sibTransId="{713E2071-CF1D-4367-8386-464635609F2E}"/>
    <dgm:cxn modelId="{2234CF2B-75B9-4E4B-96AF-8101FAB16611}" type="presParOf" srcId="{0975889B-B1AE-4560-B872-167E90FF9194}" destId="{733BF496-6FC4-4136-B323-A2A554B230D0}" srcOrd="0" destOrd="0" presId="urn:microsoft.com/office/officeart/2005/8/layout/process1"/>
    <dgm:cxn modelId="{3A0DC09F-1DF6-40A3-B19C-182882713D3D}" type="presParOf" srcId="{0975889B-B1AE-4560-B872-167E90FF9194}" destId="{96A5B153-242B-4DE3-A2DC-DF2197F69B94}" srcOrd="1" destOrd="0" presId="urn:microsoft.com/office/officeart/2005/8/layout/process1"/>
    <dgm:cxn modelId="{7ABEE97F-2974-4FC1-BBF4-9F56EBC6C7EC}" type="presParOf" srcId="{96A5B153-242B-4DE3-A2DC-DF2197F69B94}" destId="{B219E960-1D55-4C74-9A97-3828A0F942F4}" srcOrd="0" destOrd="0" presId="urn:microsoft.com/office/officeart/2005/8/layout/process1"/>
    <dgm:cxn modelId="{17C2F248-FAB1-4A99-BCC4-0B0830319DDC}" type="presParOf" srcId="{0975889B-B1AE-4560-B872-167E90FF9194}" destId="{E466E271-9A26-4220-9801-759BD4A31DF9}" srcOrd="2" destOrd="0" presId="urn:microsoft.com/office/officeart/2005/8/layout/process1"/>
    <dgm:cxn modelId="{CCB781F7-4B5B-48BC-9044-56B92F740CD2}" type="presParOf" srcId="{0975889B-B1AE-4560-B872-167E90FF9194}" destId="{705F31A5-85EB-4C38-920C-1B42D4EDA43F}" srcOrd="3" destOrd="0" presId="urn:microsoft.com/office/officeart/2005/8/layout/process1"/>
    <dgm:cxn modelId="{4FC5790F-6589-49F9-A38B-6625DA14D078}" type="presParOf" srcId="{705F31A5-85EB-4C38-920C-1B42D4EDA43F}" destId="{98866240-669C-4F11-93ED-976893817B22}" srcOrd="0" destOrd="0" presId="urn:microsoft.com/office/officeart/2005/8/layout/process1"/>
    <dgm:cxn modelId="{7F7883C5-49AD-4DFF-9A86-1390A167C2AD}" type="presParOf" srcId="{0975889B-B1AE-4560-B872-167E90FF9194}" destId="{A2B88B5B-A36E-4728-A392-559707655ACD}" srcOrd="4" destOrd="0" presId="urn:microsoft.com/office/officeart/2005/8/layout/process1"/>
    <dgm:cxn modelId="{9473C421-9F06-42EC-9197-69949B92A28D}" type="presParOf" srcId="{0975889B-B1AE-4560-B872-167E90FF9194}" destId="{91EC80A3-4BD2-4668-8F31-755D58AE5DDD}" srcOrd="5" destOrd="0" presId="urn:microsoft.com/office/officeart/2005/8/layout/process1"/>
    <dgm:cxn modelId="{1DB3F41F-D07E-45BD-9B4B-D263BE44567C}" type="presParOf" srcId="{91EC80A3-4BD2-4668-8F31-755D58AE5DDD}" destId="{3C339CA8-5EAC-4DC1-984A-307DED43F5C2}" srcOrd="0" destOrd="0" presId="urn:microsoft.com/office/officeart/2005/8/layout/process1"/>
    <dgm:cxn modelId="{C1A39C2B-D67B-4719-93E3-3FD57EF6E496}" type="presParOf" srcId="{0975889B-B1AE-4560-B872-167E90FF9194}" destId="{58ECD4A6-F960-4A48-97A5-40D1BC400943}" srcOrd="6" destOrd="0" presId="urn:microsoft.com/office/officeart/2005/8/layout/process1"/>
    <dgm:cxn modelId="{338E4761-7F96-4FD7-9EA5-263FE06F7DB1}" type="presParOf" srcId="{0975889B-B1AE-4560-B872-167E90FF9194}" destId="{E26B2C0C-E7CD-465B-A40A-8548943D40D1}" srcOrd="7" destOrd="0" presId="urn:microsoft.com/office/officeart/2005/8/layout/process1"/>
    <dgm:cxn modelId="{22E14D0C-E027-47FD-AF3E-E42A8967B879}" type="presParOf" srcId="{E26B2C0C-E7CD-465B-A40A-8548943D40D1}" destId="{6A861736-77AD-4ADD-82CE-0170311E2682}" srcOrd="0" destOrd="0" presId="urn:microsoft.com/office/officeart/2005/8/layout/process1"/>
    <dgm:cxn modelId="{5EB309C8-CA3B-4325-AAD6-00E9222D0EC2}" type="presParOf" srcId="{0975889B-B1AE-4560-B872-167E90FF9194}" destId="{9ADCB8FA-1336-4B20-907B-D3926E132882}" srcOrd="8" destOrd="0" presId="urn:microsoft.com/office/officeart/2005/8/layout/process1"/>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3FA2141-0136-40B8-9060-8F396BE4F78E}" type="doc">
      <dgm:prSet loTypeId="urn:microsoft.com/office/officeart/2005/8/layout/process1" loCatId="process" qsTypeId="urn:microsoft.com/office/officeart/2005/8/quickstyle/simple1" qsCatId="simple" csTypeId="urn:microsoft.com/office/officeart/2005/8/colors/accent1_2" csCatId="accent1" phldr="1"/>
      <dgm:spPr/>
    </dgm:pt>
    <dgm:pt modelId="{D5E531B1-5FE3-4818-A956-563DB12E1CBD}">
      <dgm:prSet phldrT="[Text]" custT="1"/>
      <dgm:spPr>
        <a:solidFill>
          <a:srgbClr val="FFC000"/>
        </a:solidFill>
      </dgm:spPr>
      <dgm:t>
        <a:bodyPr/>
        <a:lstStyle/>
        <a:p>
          <a:r>
            <a:rPr lang="en-US" sz="1400">
              <a:solidFill>
                <a:schemeClr val="tx1"/>
              </a:solidFill>
            </a:rPr>
            <a:t>Waiting for Build</a:t>
          </a:r>
        </a:p>
      </dgm:t>
    </dgm:pt>
    <dgm:pt modelId="{5E20AB7E-4833-4270-9C91-BE3CD71FE923}" type="sibTrans" cxnId="{E8374784-51C7-42E8-B7AA-876CAF9CDD68}">
      <dgm:prSet/>
      <dgm:spPr/>
      <dgm:t>
        <a:bodyPr/>
        <a:lstStyle/>
        <a:p>
          <a:endParaRPr lang="en-US"/>
        </a:p>
      </dgm:t>
    </dgm:pt>
    <dgm:pt modelId="{00D7008F-8178-4F3D-A3C2-3517A28BFE8D}" type="parTrans" cxnId="{E8374784-51C7-42E8-B7AA-876CAF9CDD68}">
      <dgm:prSet/>
      <dgm:spPr/>
      <dgm:t>
        <a:bodyPr/>
        <a:lstStyle/>
        <a:p>
          <a:endParaRPr lang="en-US"/>
        </a:p>
      </dgm:t>
    </dgm:pt>
    <dgm:pt modelId="{E78092ED-F4B9-4409-A1C0-DC6A9F02B08F}">
      <dgm:prSet phldrT="[Text]">
        <dgm:style>
          <a:lnRef idx="0">
            <a:scrgbClr r="0" g="0" b="0"/>
          </a:lnRef>
          <a:fillRef idx="0">
            <a:scrgbClr r="0" g="0" b="0"/>
          </a:fillRef>
          <a:effectRef idx="0">
            <a:scrgbClr r="0" g="0" b="0"/>
          </a:effectRef>
          <a:fontRef idx="minor">
            <a:schemeClr val="dk1"/>
          </a:fontRef>
        </dgm:style>
      </dgm:prSet>
      <dgm:spPr>
        <a:noFill/>
        <a:ln>
          <a:noFill/>
        </a:ln>
      </dgm:spPr>
      <dgm:t>
        <a:bodyPr/>
        <a:lstStyle/>
        <a:p>
          <a:endParaRPr lang="en-US"/>
        </a:p>
      </dgm:t>
    </dgm:pt>
    <dgm:pt modelId="{74A5F3F0-3FB8-41A9-8BF2-E5F7FFE22754}" type="parTrans" cxnId="{988B0D04-98F8-4F15-B0CB-4E86A0FE86F5}">
      <dgm:prSet/>
      <dgm:spPr/>
      <dgm:t>
        <a:bodyPr/>
        <a:lstStyle/>
        <a:p>
          <a:endParaRPr lang="en-US"/>
        </a:p>
      </dgm:t>
    </dgm:pt>
    <dgm:pt modelId="{6CC8FA1C-8E03-4882-9E9D-D442858572F4}" type="sibTrans" cxnId="{988B0D04-98F8-4F15-B0CB-4E86A0FE86F5}">
      <dgm:prSet/>
      <dgm:spPr/>
      <dgm:t>
        <a:bodyPr/>
        <a:lstStyle/>
        <a:p>
          <a:endParaRPr lang="en-US"/>
        </a:p>
      </dgm:t>
    </dgm:pt>
    <dgm:pt modelId="{07AAA9B1-DD28-44EC-ADE9-427D089AE4CC}">
      <dgm:prSet phldrT="[Text]">
        <dgm:style>
          <a:lnRef idx="0">
            <a:scrgbClr r="0" g="0" b="0"/>
          </a:lnRef>
          <a:fillRef idx="0">
            <a:scrgbClr r="0" g="0" b="0"/>
          </a:fillRef>
          <a:effectRef idx="0">
            <a:scrgbClr r="0" g="0" b="0"/>
          </a:effectRef>
          <a:fontRef idx="minor">
            <a:schemeClr val="dk1"/>
          </a:fontRef>
        </dgm:style>
      </dgm:prSet>
      <dgm:spPr>
        <a:noFill/>
        <a:ln>
          <a:noFill/>
        </a:ln>
      </dgm:spPr>
      <dgm:t>
        <a:bodyPr/>
        <a:lstStyle/>
        <a:p>
          <a:endParaRPr lang="en-US"/>
        </a:p>
      </dgm:t>
    </dgm:pt>
    <dgm:pt modelId="{FA262C90-BE00-4EC8-BD71-8B006F25489B}" type="parTrans" cxnId="{E0BA5F09-2B14-427D-ACF5-16FBBC616708}">
      <dgm:prSet/>
      <dgm:spPr/>
      <dgm:t>
        <a:bodyPr/>
        <a:lstStyle/>
        <a:p>
          <a:endParaRPr lang="en-US"/>
        </a:p>
      </dgm:t>
    </dgm:pt>
    <dgm:pt modelId="{09CE9D49-3D6F-4CAC-B7EC-2FE65335FCDD}" type="sibTrans" cxnId="{E0BA5F09-2B14-427D-ACF5-16FBBC616708}">
      <dgm:prSet>
        <dgm:style>
          <a:lnRef idx="0">
            <a:scrgbClr r="0" g="0" b="0"/>
          </a:lnRef>
          <a:fillRef idx="0">
            <a:scrgbClr r="0" g="0" b="0"/>
          </a:fillRef>
          <a:effectRef idx="0">
            <a:scrgbClr r="0" g="0" b="0"/>
          </a:effectRef>
          <a:fontRef idx="minor">
            <a:schemeClr val="dk1"/>
          </a:fontRef>
        </dgm:style>
      </dgm:prSet>
      <dgm:spPr>
        <a:noFill/>
        <a:ln>
          <a:noFill/>
        </a:ln>
      </dgm:spPr>
      <dgm:t>
        <a:bodyPr/>
        <a:lstStyle/>
        <a:p>
          <a:endParaRPr lang="en-US"/>
        </a:p>
      </dgm:t>
    </dgm:pt>
    <dgm:pt modelId="{62F55D6D-5DA9-4114-AD33-8606E2086D91}">
      <dgm:prSet phldrT="[Text]" custT="1"/>
      <dgm:spPr>
        <a:solidFill>
          <a:srgbClr val="FFC000"/>
        </a:solidFill>
      </dgm:spPr>
      <dgm:t>
        <a:bodyPr/>
        <a:lstStyle/>
        <a:p>
          <a:r>
            <a:rPr lang="en-US" sz="1400">
              <a:solidFill>
                <a:schemeClr val="tx1"/>
              </a:solidFill>
            </a:rPr>
            <a:t>In Build</a:t>
          </a:r>
        </a:p>
      </dgm:t>
    </dgm:pt>
    <dgm:pt modelId="{64924915-060A-44A1-8CA3-104887763792}" type="parTrans" cxnId="{26B060FA-0192-4ECA-A1FA-F2EEC8D235D2}">
      <dgm:prSet/>
      <dgm:spPr/>
      <dgm:t>
        <a:bodyPr/>
        <a:lstStyle/>
        <a:p>
          <a:endParaRPr lang="en-US"/>
        </a:p>
      </dgm:t>
    </dgm:pt>
    <dgm:pt modelId="{EEB41DC1-73FE-400D-B17B-AD4804DAB15D}" type="sibTrans" cxnId="{26B060FA-0192-4ECA-A1FA-F2EEC8D235D2}">
      <dgm:prSet/>
      <dgm:spPr/>
      <dgm:t>
        <a:bodyPr/>
        <a:lstStyle/>
        <a:p>
          <a:endParaRPr lang="en-US"/>
        </a:p>
      </dgm:t>
    </dgm:pt>
    <dgm:pt modelId="{7ADFA074-2DBD-4914-9CA1-B7E387D349DA}">
      <dgm:prSet phldrT="[Text]" custT="1"/>
      <dgm:spPr>
        <a:solidFill>
          <a:srgbClr val="00B050"/>
        </a:solidFill>
      </dgm:spPr>
      <dgm:t>
        <a:bodyPr/>
        <a:lstStyle/>
        <a:p>
          <a:r>
            <a:rPr lang="en-US" sz="1400"/>
            <a:t>Done</a:t>
          </a:r>
        </a:p>
      </dgm:t>
    </dgm:pt>
    <dgm:pt modelId="{DECDFDE9-D4EA-4C44-A852-D1AB98EE92F3}" type="parTrans" cxnId="{1B2D674D-57AA-4067-8AF5-92975E16657E}">
      <dgm:prSet/>
      <dgm:spPr/>
      <dgm:t>
        <a:bodyPr/>
        <a:lstStyle/>
        <a:p>
          <a:endParaRPr lang="en-US"/>
        </a:p>
      </dgm:t>
    </dgm:pt>
    <dgm:pt modelId="{6522E382-D70E-4A97-824A-76C2EDA9DA98}" type="sibTrans" cxnId="{1B2D674D-57AA-4067-8AF5-92975E16657E}">
      <dgm:prSet>
        <dgm:style>
          <a:lnRef idx="0">
            <a:scrgbClr r="0" g="0" b="0"/>
          </a:lnRef>
          <a:fillRef idx="0">
            <a:scrgbClr r="0" g="0" b="0"/>
          </a:fillRef>
          <a:effectRef idx="0">
            <a:scrgbClr r="0" g="0" b="0"/>
          </a:effectRef>
          <a:fontRef idx="minor">
            <a:schemeClr val="dk1"/>
          </a:fontRef>
        </dgm:style>
      </dgm:prSet>
      <dgm:spPr>
        <a:noFill/>
        <a:ln>
          <a:noFill/>
        </a:ln>
      </dgm:spPr>
      <dgm:t>
        <a:bodyPr/>
        <a:lstStyle/>
        <a:p>
          <a:endParaRPr lang="en-US"/>
        </a:p>
      </dgm:t>
    </dgm:pt>
    <dgm:pt modelId="{0975889B-B1AE-4560-B872-167E90FF9194}" type="pres">
      <dgm:prSet presAssocID="{03FA2141-0136-40B8-9060-8F396BE4F78E}" presName="Name0" presStyleCnt="0">
        <dgm:presLayoutVars>
          <dgm:dir/>
          <dgm:resizeHandles val="exact"/>
        </dgm:presLayoutVars>
      </dgm:prSet>
      <dgm:spPr/>
    </dgm:pt>
    <dgm:pt modelId="{35CCFF59-5046-4C71-820B-D4CB3A1C2E90}" type="pres">
      <dgm:prSet presAssocID="{D5E531B1-5FE3-4818-A956-563DB12E1CBD}" presName="node" presStyleLbl="node1" presStyleIdx="0" presStyleCnt="5">
        <dgm:presLayoutVars>
          <dgm:bulletEnabled val="1"/>
        </dgm:presLayoutVars>
      </dgm:prSet>
      <dgm:spPr/>
      <dgm:t>
        <a:bodyPr/>
        <a:lstStyle/>
        <a:p>
          <a:endParaRPr lang="en-US"/>
        </a:p>
      </dgm:t>
    </dgm:pt>
    <dgm:pt modelId="{0467293D-99CF-4A26-854B-D749A13E2DC1}" type="pres">
      <dgm:prSet presAssocID="{5E20AB7E-4833-4270-9C91-BE3CD71FE923}" presName="sibTrans" presStyleLbl="sibTrans2D1" presStyleIdx="0" presStyleCnt="4"/>
      <dgm:spPr/>
      <dgm:t>
        <a:bodyPr/>
        <a:lstStyle/>
        <a:p>
          <a:endParaRPr lang="en-US"/>
        </a:p>
      </dgm:t>
    </dgm:pt>
    <dgm:pt modelId="{650823FC-CA8A-4C68-8556-5B58AB84D377}" type="pres">
      <dgm:prSet presAssocID="{5E20AB7E-4833-4270-9C91-BE3CD71FE923}" presName="connectorText" presStyleLbl="sibTrans2D1" presStyleIdx="0" presStyleCnt="4"/>
      <dgm:spPr/>
      <dgm:t>
        <a:bodyPr/>
        <a:lstStyle/>
        <a:p>
          <a:endParaRPr lang="en-US"/>
        </a:p>
      </dgm:t>
    </dgm:pt>
    <dgm:pt modelId="{E3232FF6-52B5-496E-894E-B52BF504C0F5}" type="pres">
      <dgm:prSet presAssocID="{62F55D6D-5DA9-4114-AD33-8606E2086D91}" presName="node" presStyleLbl="node1" presStyleIdx="1" presStyleCnt="5">
        <dgm:presLayoutVars>
          <dgm:bulletEnabled val="1"/>
        </dgm:presLayoutVars>
      </dgm:prSet>
      <dgm:spPr/>
      <dgm:t>
        <a:bodyPr/>
        <a:lstStyle/>
        <a:p>
          <a:endParaRPr lang="en-US"/>
        </a:p>
      </dgm:t>
    </dgm:pt>
    <dgm:pt modelId="{7CF82365-66BF-4099-A0E0-EC3495B81351}" type="pres">
      <dgm:prSet presAssocID="{EEB41DC1-73FE-400D-B17B-AD4804DAB15D}" presName="sibTrans" presStyleLbl="sibTrans2D1" presStyleIdx="1" presStyleCnt="4"/>
      <dgm:spPr/>
      <dgm:t>
        <a:bodyPr/>
        <a:lstStyle/>
        <a:p>
          <a:endParaRPr lang="en-US"/>
        </a:p>
      </dgm:t>
    </dgm:pt>
    <dgm:pt modelId="{66A2DC60-981A-49A3-9D2C-C785100EA23A}" type="pres">
      <dgm:prSet presAssocID="{EEB41DC1-73FE-400D-B17B-AD4804DAB15D}" presName="connectorText" presStyleLbl="sibTrans2D1" presStyleIdx="1" presStyleCnt="4"/>
      <dgm:spPr/>
      <dgm:t>
        <a:bodyPr/>
        <a:lstStyle/>
        <a:p>
          <a:endParaRPr lang="en-US"/>
        </a:p>
      </dgm:t>
    </dgm:pt>
    <dgm:pt modelId="{7E4773FA-8562-41A0-9C1B-5D633754649A}" type="pres">
      <dgm:prSet presAssocID="{7ADFA074-2DBD-4914-9CA1-B7E387D349DA}" presName="node" presStyleLbl="node1" presStyleIdx="2" presStyleCnt="5">
        <dgm:presLayoutVars>
          <dgm:bulletEnabled val="1"/>
        </dgm:presLayoutVars>
      </dgm:prSet>
      <dgm:spPr/>
      <dgm:t>
        <a:bodyPr/>
        <a:lstStyle/>
        <a:p>
          <a:endParaRPr lang="en-US"/>
        </a:p>
      </dgm:t>
    </dgm:pt>
    <dgm:pt modelId="{7FDB52DE-16E3-4E32-A749-0901971F196E}" type="pres">
      <dgm:prSet presAssocID="{6522E382-D70E-4A97-824A-76C2EDA9DA98}" presName="sibTrans" presStyleLbl="sibTrans2D1" presStyleIdx="2" presStyleCnt="4"/>
      <dgm:spPr/>
      <dgm:t>
        <a:bodyPr/>
        <a:lstStyle/>
        <a:p>
          <a:endParaRPr lang="en-US"/>
        </a:p>
      </dgm:t>
    </dgm:pt>
    <dgm:pt modelId="{7DFE6C19-5980-4BE9-A47D-FE3A8CFEB10C}" type="pres">
      <dgm:prSet presAssocID="{6522E382-D70E-4A97-824A-76C2EDA9DA98}" presName="connectorText" presStyleLbl="sibTrans2D1" presStyleIdx="2" presStyleCnt="4"/>
      <dgm:spPr/>
      <dgm:t>
        <a:bodyPr/>
        <a:lstStyle/>
        <a:p>
          <a:endParaRPr lang="en-US"/>
        </a:p>
      </dgm:t>
    </dgm:pt>
    <dgm:pt modelId="{5DC8F334-9D2C-475E-B408-B008F293972E}" type="pres">
      <dgm:prSet presAssocID="{07AAA9B1-DD28-44EC-ADE9-427D089AE4CC}" presName="node" presStyleLbl="node1" presStyleIdx="3" presStyleCnt="5">
        <dgm:presLayoutVars>
          <dgm:bulletEnabled val="1"/>
        </dgm:presLayoutVars>
      </dgm:prSet>
      <dgm:spPr/>
      <dgm:t>
        <a:bodyPr/>
        <a:lstStyle/>
        <a:p>
          <a:endParaRPr lang="en-US"/>
        </a:p>
      </dgm:t>
    </dgm:pt>
    <dgm:pt modelId="{8AF0F9D0-F24A-43C4-99EB-999277C4BC7D}" type="pres">
      <dgm:prSet presAssocID="{09CE9D49-3D6F-4CAC-B7EC-2FE65335FCDD}" presName="sibTrans" presStyleLbl="sibTrans2D1" presStyleIdx="3" presStyleCnt="4"/>
      <dgm:spPr/>
      <dgm:t>
        <a:bodyPr/>
        <a:lstStyle/>
        <a:p>
          <a:endParaRPr lang="en-US"/>
        </a:p>
      </dgm:t>
    </dgm:pt>
    <dgm:pt modelId="{426EF84A-65DD-4788-84EA-C60264C71873}" type="pres">
      <dgm:prSet presAssocID="{09CE9D49-3D6F-4CAC-B7EC-2FE65335FCDD}" presName="connectorText" presStyleLbl="sibTrans2D1" presStyleIdx="3" presStyleCnt="4"/>
      <dgm:spPr/>
      <dgm:t>
        <a:bodyPr/>
        <a:lstStyle/>
        <a:p>
          <a:endParaRPr lang="en-US"/>
        </a:p>
      </dgm:t>
    </dgm:pt>
    <dgm:pt modelId="{2A07FDC7-48D9-45FB-9339-211F4F3274AB}" type="pres">
      <dgm:prSet presAssocID="{E78092ED-F4B9-4409-A1C0-DC6A9F02B08F}" presName="node" presStyleLbl="node1" presStyleIdx="4" presStyleCnt="5">
        <dgm:presLayoutVars>
          <dgm:bulletEnabled val="1"/>
        </dgm:presLayoutVars>
      </dgm:prSet>
      <dgm:spPr/>
      <dgm:t>
        <a:bodyPr/>
        <a:lstStyle/>
        <a:p>
          <a:endParaRPr lang="en-US"/>
        </a:p>
      </dgm:t>
    </dgm:pt>
  </dgm:ptLst>
  <dgm:cxnLst>
    <dgm:cxn modelId="{E0BA5F09-2B14-427D-ACF5-16FBBC616708}" srcId="{03FA2141-0136-40B8-9060-8F396BE4F78E}" destId="{07AAA9B1-DD28-44EC-ADE9-427D089AE4CC}" srcOrd="3" destOrd="0" parTransId="{FA262C90-BE00-4EC8-BD71-8B006F25489B}" sibTransId="{09CE9D49-3D6F-4CAC-B7EC-2FE65335FCDD}"/>
    <dgm:cxn modelId="{E96F66C9-0F01-4B2F-B46B-8856744D31DB}" type="presOf" srcId="{5E20AB7E-4833-4270-9C91-BE3CD71FE923}" destId="{650823FC-CA8A-4C68-8556-5B58AB84D377}" srcOrd="1" destOrd="0" presId="urn:microsoft.com/office/officeart/2005/8/layout/process1"/>
    <dgm:cxn modelId="{ED25D3B9-5538-48F1-9225-E3E64B71CE41}" type="presOf" srcId="{09CE9D49-3D6F-4CAC-B7EC-2FE65335FCDD}" destId="{8AF0F9D0-F24A-43C4-99EB-999277C4BC7D}" srcOrd="0" destOrd="0" presId="urn:microsoft.com/office/officeart/2005/8/layout/process1"/>
    <dgm:cxn modelId="{1B2D674D-57AA-4067-8AF5-92975E16657E}" srcId="{03FA2141-0136-40B8-9060-8F396BE4F78E}" destId="{7ADFA074-2DBD-4914-9CA1-B7E387D349DA}" srcOrd="2" destOrd="0" parTransId="{DECDFDE9-D4EA-4C44-A852-D1AB98EE92F3}" sibTransId="{6522E382-D70E-4A97-824A-76C2EDA9DA98}"/>
    <dgm:cxn modelId="{FDA0A2E4-A55D-4CB2-B24E-3C2F209C39D2}" type="presOf" srcId="{07AAA9B1-DD28-44EC-ADE9-427D089AE4CC}" destId="{5DC8F334-9D2C-475E-B408-B008F293972E}" srcOrd="0" destOrd="0" presId="urn:microsoft.com/office/officeart/2005/8/layout/process1"/>
    <dgm:cxn modelId="{944DA581-2290-4FA3-9C4E-672CE3654E5B}" type="presOf" srcId="{D5E531B1-5FE3-4818-A956-563DB12E1CBD}" destId="{35CCFF59-5046-4C71-820B-D4CB3A1C2E90}" srcOrd="0" destOrd="0" presId="urn:microsoft.com/office/officeart/2005/8/layout/process1"/>
    <dgm:cxn modelId="{E8374784-51C7-42E8-B7AA-876CAF9CDD68}" srcId="{03FA2141-0136-40B8-9060-8F396BE4F78E}" destId="{D5E531B1-5FE3-4818-A956-563DB12E1CBD}" srcOrd="0" destOrd="0" parTransId="{00D7008F-8178-4F3D-A3C2-3517A28BFE8D}" sibTransId="{5E20AB7E-4833-4270-9C91-BE3CD71FE923}"/>
    <dgm:cxn modelId="{A00A48DA-BDF9-4E76-90DC-676C321F7AC9}" type="presOf" srcId="{62F55D6D-5DA9-4114-AD33-8606E2086D91}" destId="{E3232FF6-52B5-496E-894E-B52BF504C0F5}" srcOrd="0" destOrd="0" presId="urn:microsoft.com/office/officeart/2005/8/layout/process1"/>
    <dgm:cxn modelId="{F462660B-8121-42AF-AB08-8502B1635C7C}" type="presOf" srcId="{03FA2141-0136-40B8-9060-8F396BE4F78E}" destId="{0975889B-B1AE-4560-B872-167E90FF9194}" srcOrd="0" destOrd="0" presId="urn:microsoft.com/office/officeart/2005/8/layout/process1"/>
    <dgm:cxn modelId="{79C8F594-5C67-4AAC-8D76-B74492D53C7A}" type="presOf" srcId="{09CE9D49-3D6F-4CAC-B7EC-2FE65335FCDD}" destId="{426EF84A-65DD-4788-84EA-C60264C71873}" srcOrd="1" destOrd="0" presId="urn:microsoft.com/office/officeart/2005/8/layout/process1"/>
    <dgm:cxn modelId="{4EECDCA3-B4DB-49EE-A5E9-A43D6EEDFE72}" type="presOf" srcId="{6522E382-D70E-4A97-824A-76C2EDA9DA98}" destId="{7FDB52DE-16E3-4E32-A749-0901971F196E}" srcOrd="0" destOrd="0" presId="urn:microsoft.com/office/officeart/2005/8/layout/process1"/>
    <dgm:cxn modelId="{14BBEE43-39BE-4903-A7D8-78DBAF7FC5D7}" type="presOf" srcId="{5E20AB7E-4833-4270-9C91-BE3CD71FE923}" destId="{0467293D-99CF-4A26-854B-D749A13E2DC1}" srcOrd="0" destOrd="0" presId="urn:microsoft.com/office/officeart/2005/8/layout/process1"/>
    <dgm:cxn modelId="{E8FB6C14-3B87-4E6E-95B5-8C00F28FF51A}" type="presOf" srcId="{E78092ED-F4B9-4409-A1C0-DC6A9F02B08F}" destId="{2A07FDC7-48D9-45FB-9339-211F4F3274AB}" srcOrd="0" destOrd="0" presId="urn:microsoft.com/office/officeart/2005/8/layout/process1"/>
    <dgm:cxn modelId="{988B0D04-98F8-4F15-B0CB-4E86A0FE86F5}" srcId="{03FA2141-0136-40B8-9060-8F396BE4F78E}" destId="{E78092ED-F4B9-4409-A1C0-DC6A9F02B08F}" srcOrd="4" destOrd="0" parTransId="{74A5F3F0-3FB8-41A9-8BF2-E5F7FFE22754}" sibTransId="{6CC8FA1C-8E03-4882-9E9D-D442858572F4}"/>
    <dgm:cxn modelId="{26B060FA-0192-4ECA-A1FA-F2EEC8D235D2}" srcId="{03FA2141-0136-40B8-9060-8F396BE4F78E}" destId="{62F55D6D-5DA9-4114-AD33-8606E2086D91}" srcOrd="1" destOrd="0" parTransId="{64924915-060A-44A1-8CA3-104887763792}" sibTransId="{EEB41DC1-73FE-400D-B17B-AD4804DAB15D}"/>
    <dgm:cxn modelId="{DE9A8ED5-1ABE-4DC8-B61C-8D26034B2655}" type="presOf" srcId="{6522E382-D70E-4A97-824A-76C2EDA9DA98}" destId="{7DFE6C19-5980-4BE9-A47D-FE3A8CFEB10C}" srcOrd="1" destOrd="0" presId="urn:microsoft.com/office/officeart/2005/8/layout/process1"/>
    <dgm:cxn modelId="{DE748FB0-902A-401C-86E0-5694B93AC0D0}" type="presOf" srcId="{EEB41DC1-73FE-400D-B17B-AD4804DAB15D}" destId="{66A2DC60-981A-49A3-9D2C-C785100EA23A}" srcOrd="1" destOrd="0" presId="urn:microsoft.com/office/officeart/2005/8/layout/process1"/>
    <dgm:cxn modelId="{A745D5C0-E4F1-409C-9B32-5AAC8ACF66FD}" type="presOf" srcId="{7ADFA074-2DBD-4914-9CA1-B7E387D349DA}" destId="{7E4773FA-8562-41A0-9C1B-5D633754649A}" srcOrd="0" destOrd="0" presId="urn:microsoft.com/office/officeart/2005/8/layout/process1"/>
    <dgm:cxn modelId="{7395E9EF-66CF-4281-B757-620D741D0133}" type="presOf" srcId="{EEB41DC1-73FE-400D-B17B-AD4804DAB15D}" destId="{7CF82365-66BF-4099-A0E0-EC3495B81351}" srcOrd="0" destOrd="0" presId="urn:microsoft.com/office/officeart/2005/8/layout/process1"/>
    <dgm:cxn modelId="{BC4CADB3-EFCB-454D-B021-B87139A1947B}" type="presParOf" srcId="{0975889B-B1AE-4560-B872-167E90FF9194}" destId="{35CCFF59-5046-4C71-820B-D4CB3A1C2E90}" srcOrd="0" destOrd="0" presId="urn:microsoft.com/office/officeart/2005/8/layout/process1"/>
    <dgm:cxn modelId="{9E7FBE03-7CEE-445A-896D-2095DD1E0093}" type="presParOf" srcId="{0975889B-B1AE-4560-B872-167E90FF9194}" destId="{0467293D-99CF-4A26-854B-D749A13E2DC1}" srcOrd="1" destOrd="0" presId="urn:microsoft.com/office/officeart/2005/8/layout/process1"/>
    <dgm:cxn modelId="{B49E0E0B-C127-458A-9E88-7A2ABE754048}" type="presParOf" srcId="{0467293D-99CF-4A26-854B-D749A13E2DC1}" destId="{650823FC-CA8A-4C68-8556-5B58AB84D377}" srcOrd="0" destOrd="0" presId="urn:microsoft.com/office/officeart/2005/8/layout/process1"/>
    <dgm:cxn modelId="{A76DFEC0-AC46-4C44-B1DE-045C5C9DDA0F}" type="presParOf" srcId="{0975889B-B1AE-4560-B872-167E90FF9194}" destId="{E3232FF6-52B5-496E-894E-B52BF504C0F5}" srcOrd="2" destOrd="0" presId="urn:microsoft.com/office/officeart/2005/8/layout/process1"/>
    <dgm:cxn modelId="{DE8159AE-EC10-4FEE-A178-2221CEB227BA}" type="presParOf" srcId="{0975889B-B1AE-4560-B872-167E90FF9194}" destId="{7CF82365-66BF-4099-A0E0-EC3495B81351}" srcOrd="3" destOrd="0" presId="urn:microsoft.com/office/officeart/2005/8/layout/process1"/>
    <dgm:cxn modelId="{AD2DAB8B-BD73-4EB9-994E-9FE858334B8F}" type="presParOf" srcId="{7CF82365-66BF-4099-A0E0-EC3495B81351}" destId="{66A2DC60-981A-49A3-9D2C-C785100EA23A}" srcOrd="0" destOrd="0" presId="urn:microsoft.com/office/officeart/2005/8/layout/process1"/>
    <dgm:cxn modelId="{7B8CDC4D-5F34-4DC2-9994-294306DA870E}" type="presParOf" srcId="{0975889B-B1AE-4560-B872-167E90FF9194}" destId="{7E4773FA-8562-41A0-9C1B-5D633754649A}" srcOrd="4" destOrd="0" presId="urn:microsoft.com/office/officeart/2005/8/layout/process1"/>
    <dgm:cxn modelId="{86822103-A0AC-465C-84CA-456668CC4414}" type="presParOf" srcId="{0975889B-B1AE-4560-B872-167E90FF9194}" destId="{7FDB52DE-16E3-4E32-A749-0901971F196E}" srcOrd="5" destOrd="0" presId="urn:microsoft.com/office/officeart/2005/8/layout/process1"/>
    <dgm:cxn modelId="{761118FC-C59C-4B43-8C2A-F931D7CF31D4}" type="presParOf" srcId="{7FDB52DE-16E3-4E32-A749-0901971F196E}" destId="{7DFE6C19-5980-4BE9-A47D-FE3A8CFEB10C}" srcOrd="0" destOrd="0" presId="urn:microsoft.com/office/officeart/2005/8/layout/process1"/>
    <dgm:cxn modelId="{AEEE8323-B5BA-42C1-A842-E760BD2A69C0}" type="presParOf" srcId="{0975889B-B1AE-4560-B872-167E90FF9194}" destId="{5DC8F334-9D2C-475E-B408-B008F293972E}" srcOrd="6" destOrd="0" presId="urn:microsoft.com/office/officeart/2005/8/layout/process1"/>
    <dgm:cxn modelId="{085FD470-88F6-4A9B-84EE-07D7D3B2B324}" type="presParOf" srcId="{0975889B-B1AE-4560-B872-167E90FF9194}" destId="{8AF0F9D0-F24A-43C4-99EB-999277C4BC7D}" srcOrd="7" destOrd="0" presId="urn:microsoft.com/office/officeart/2005/8/layout/process1"/>
    <dgm:cxn modelId="{A099AEB2-4260-428A-92DE-901A09B72FF0}" type="presParOf" srcId="{8AF0F9D0-F24A-43C4-99EB-999277C4BC7D}" destId="{426EF84A-65DD-4788-84EA-C60264C71873}" srcOrd="0" destOrd="0" presId="urn:microsoft.com/office/officeart/2005/8/layout/process1"/>
    <dgm:cxn modelId="{7D2874BD-BC86-4740-9844-E2F87FAC145F}" type="presParOf" srcId="{0975889B-B1AE-4560-B872-167E90FF9194}" destId="{2A07FDC7-48D9-45FB-9339-211F4F3274AB}"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3FA2141-0136-40B8-9060-8F396BE4F78E}" type="doc">
      <dgm:prSet loTypeId="urn:microsoft.com/office/officeart/2005/8/layout/process1" loCatId="process" qsTypeId="urn:microsoft.com/office/officeart/2005/8/quickstyle/simple1" qsCatId="simple" csTypeId="urn:microsoft.com/office/officeart/2005/8/colors/accent1_2" csCatId="accent1" phldr="1"/>
      <dgm:spPr/>
    </dgm:pt>
    <dgm:pt modelId="{E453C75A-7321-4878-8DEE-00714915D3D6}">
      <dgm:prSet phldrT="[Text]" custT="1"/>
      <dgm:spPr>
        <a:solidFill>
          <a:srgbClr val="FFC000"/>
        </a:solidFill>
      </dgm:spPr>
      <dgm:t>
        <a:bodyPr/>
        <a:lstStyle/>
        <a:p>
          <a:r>
            <a:rPr lang="en-US" sz="1400">
              <a:solidFill>
                <a:schemeClr val="tx1"/>
              </a:solidFill>
            </a:rPr>
            <a:t>3 Amigos</a:t>
          </a:r>
        </a:p>
      </dgm:t>
    </dgm:pt>
    <dgm:pt modelId="{503C181E-7487-4A05-B7DD-ECA66E8A5B7F}" type="parTrans" cxnId="{C43BCF96-8C6B-41EA-A684-CCE4FCD630E3}">
      <dgm:prSet/>
      <dgm:spPr/>
      <dgm:t>
        <a:bodyPr/>
        <a:lstStyle/>
        <a:p>
          <a:endParaRPr lang="en-US"/>
        </a:p>
      </dgm:t>
    </dgm:pt>
    <dgm:pt modelId="{60318F33-0852-4A0D-BB10-DEE6B00C08C1}" type="sibTrans" cxnId="{C43BCF96-8C6B-41EA-A684-CCE4FCD630E3}">
      <dgm:prSet/>
      <dgm:spPr/>
      <dgm:t>
        <a:bodyPr/>
        <a:lstStyle/>
        <a:p>
          <a:endParaRPr lang="en-US"/>
        </a:p>
      </dgm:t>
    </dgm:pt>
    <dgm:pt modelId="{D5E531B1-5FE3-4818-A956-563DB12E1CBD}">
      <dgm:prSet phldrT="[Text]" custT="1"/>
      <dgm:spPr>
        <a:solidFill>
          <a:srgbClr val="FFC000"/>
        </a:solidFill>
        <a:ln w="19050">
          <a:solidFill>
            <a:srgbClr val="FFC000"/>
          </a:solidFill>
        </a:ln>
      </dgm:spPr>
      <dgm:t>
        <a:bodyPr/>
        <a:lstStyle/>
        <a:p>
          <a:r>
            <a:rPr lang="en-US" sz="1400">
              <a:solidFill>
                <a:schemeClr val="tx1"/>
              </a:solidFill>
            </a:rPr>
            <a:t>In Build</a:t>
          </a:r>
        </a:p>
      </dgm:t>
    </dgm:pt>
    <dgm:pt modelId="{5E20AB7E-4833-4270-9C91-BE3CD71FE923}" type="sibTrans" cxnId="{E8374784-51C7-42E8-B7AA-876CAF9CDD68}">
      <dgm:prSet>
        <dgm:style>
          <a:lnRef idx="0">
            <a:scrgbClr r="0" g="0" b="0"/>
          </a:lnRef>
          <a:fillRef idx="0">
            <a:scrgbClr r="0" g="0" b="0"/>
          </a:fillRef>
          <a:effectRef idx="0">
            <a:scrgbClr r="0" g="0" b="0"/>
          </a:effectRef>
          <a:fontRef idx="minor">
            <a:schemeClr val="dk1"/>
          </a:fontRef>
        </dgm:style>
      </dgm:prSet>
      <dgm:spPr>
        <a:noFill/>
        <a:ln>
          <a:noFill/>
        </a:ln>
      </dgm:spPr>
      <dgm:t>
        <a:bodyPr/>
        <a:lstStyle/>
        <a:p>
          <a:endParaRPr lang="en-US"/>
        </a:p>
      </dgm:t>
    </dgm:pt>
    <dgm:pt modelId="{00D7008F-8178-4F3D-A3C2-3517A28BFE8D}" type="parTrans" cxnId="{E8374784-51C7-42E8-B7AA-876CAF9CDD68}">
      <dgm:prSet/>
      <dgm:spPr/>
      <dgm:t>
        <a:bodyPr/>
        <a:lstStyle/>
        <a:p>
          <a:endParaRPr lang="en-US"/>
        </a:p>
      </dgm:t>
    </dgm:pt>
    <dgm:pt modelId="{455AF649-A8DD-40A7-AD85-4F57D867B1CE}">
      <dgm:prSet phldrT="[Text]" custT="1"/>
      <dgm:spPr>
        <a:solidFill>
          <a:srgbClr val="FFC000"/>
        </a:solidFill>
        <a:ln w="19050">
          <a:solidFill>
            <a:srgbClr val="FFC000"/>
          </a:solidFill>
        </a:ln>
      </dgm:spPr>
      <dgm:t>
        <a:bodyPr/>
        <a:lstStyle/>
        <a:p>
          <a:r>
            <a:rPr lang="en-US" sz="1400">
              <a:solidFill>
                <a:schemeClr val="tx1"/>
              </a:solidFill>
            </a:rPr>
            <a:t>Waiting for Build</a:t>
          </a:r>
        </a:p>
      </dgm:t>
    </dgm:pt>
    <dgm:pt modelId="{6319A53B-AE20-49C4-9A2A-4DF06F747802}" type="sibTrans" cxnId="{F9E33636-6517-4041-95DA-F87B4AF64FA4}">
      <dgm:prSet/>
      <dgm:spPr/>
      <dgm:t>
        <a:bodyPr/>
        <a:lstStyle/>
        <a:p>
          <a:endParaRPr lang="en-US"/>
        </a:p>
      </dgm:t>
    </dgm:pt>
    <dgm:pt modelId="{5711482C-E317-44D2-9CC1-340EDC22D4D6}" type="parTrans" cxnId="{F9E33636-6517-4041-95DA-F87B4AF64FA4}">
      <dgm:prSet/>
      <dgm:spPr/>
      <dgm:t>
        <a:bodyPr/>
        <a:lstStyle/>
        <a:p>
          <a:endParaRPr lang="en-US"/>
        </a:p>
      </dgm:t>
    </dgm:pt>
    <dgm:pt modelId="{0975889B-B1AE-4560-B872-167E90FF9194}" type="pres">
      <dgm:prSet presAssocID="{03FA2141-0136-40B8-9060-8F396BE4F78E}" presName="Name0" presStyleCnt="0">
        <dgm:presLayoutVars>
          <dgm:dir/>
          <dgm:resizeHandles val="exact"/>
        </dgm:presLayoutVars>
      </dgm:prSet>
      <dgm:spPr/>
    </dgm:pt>
    <dgm:pt modelId="{99C9B597-9E87-4185-A7B5-4E4A4BE8C7BF}" type="pres">
      <dgm:prSet presAssocID="{E453C75A-7321-4878-8DEE-00714915D3D6}" presName="node" presStyleLbl="node1" presStyleIdx="0" presStyleCnt="3" custLinFactNeighborY="2136">
        <dgm:presLayoutVars>
          <dgm:bulletEnabled val="1"/>
        </dgm:presLayoutVars>
      </dgm:prSet>
      <dgm:spPr/>
      <dgm:t>
        <a:bodyPr/>
        <a:lstStyle/>
        <a:p>
          <a:endParaRPr lang="en-US"/>
        </a:p>
      </dgm:t>
    </dgm:pt>
    <dgm:pt modelId="{01CFA6D2-1B04-4C90-824F-C9011F75F52C}" type="pres">
      <dgm:prSet presAssocID="{60318F33-0852-4A0D-BB10-DEE6B00C08C1}" presName="sibTrans" presStyleLbl="sibTrans2D1" presStyleIdx="0" presStyleCnt="2"/>
      <dgm:spPr/>
      <dgm:t>
        <a:bodyPr/>
        <a:lstStyle/>
        <a:p>
          <a:endParaRPr lang="en-US"/>
        </a:p>
      </dgm:t>
    </dgm:pt>
    <dgm:pt modelId="{1372DD43-CEC4-4F9A-8883-6FD0C665C956}" type="pres">
      <dgm:prSet presAssocID="{60318F33-0852-4A0D-BB10-DEE6B00C08C1}" presName="connectorText" presStyleLbl="sibTrans2D1" presStyleIdx="0" presStyleCnt="2"/>
      <dgm:spPr/>
      <dgm:t>
        <a:bodyPr/>
        <a:lstStyle/>
        <a:p>
          <a:endParaRPr lang="en-US"/>
        </a:p>
      </dgm:t>
    </dgm:pt>
    <dgm:pt modelId="{59112505-7B26-44AE-BA34-AA26760F3835}" type="pres">
      <dgm:prSet presAssocID="{455AF649-A8DD-40A7-AD85-4F57D867B1CE}" presName="node" presStyleLbl="node1" presStyleIdx="1" presStyleCnt="3" custLinFactNeighborY="1914">
        <dgm:presLayoutVars>
          <dgm:bulletEnabled val="1"/>
        </dgm:presLayoutVars>
      </dgm:prSet>
      <dgm:spPr/>
      <dgm:t>
        <a:bodyPr/>
        <a:lstStyle/>
        <a:p>
          <a:endParaRPr lang="en-US"/>
        </a:p>
      </dgm:t>
    </dgm:pt>
    <dgm:pt modelId="{B8E55A36-9173-4087-B01A-889C342A79FB}" type="pres">
      <dgm:prSet presAssocID="{6319A53B-AE20-49C4-9A2A-4DF06F747802}" presName="sibTrans" presStyleLbl="sibTrans2D1" presStyleIdx="1" presStyleCnt="2"/>
      <dgm:spPr/>
      <dgm:t>
        <a:bodyPr/>
        <a:lstStyle/>
        <a:p>
          <a:endParaRPr lang="en-US"/>
        </a:p>
      </dgm:t>
    </dgm:pt>
    <dgm:pt modelId="{AFD48DD1-5471-4686-B25F-382B6125B7DA}" type="pres">
      <dgm:prSet presAssocID="{6319A53B-AE20-49C4-9A2A-4DF06F747802}" presName="connectorText" presStyleLbl="sibTrans2D1" presStyleIdx="1" presStyleCnt="2"/>
      <dgm:spPr/>
      <dgm:t>
        <a:bodyPr/>
        <a:lstStyle/>
        <a:p>
          <a:endParaRPr lang="en-US"/>
        </a:p>
      </dgm:t>
    </dgm:pt>
    <dgm:pt modelId="{35CCFF59-5046-4C71-820B-D4CB3A1C2E90}" type="pres">
      <dgm:prSet presAssocID="{D5E531B1-5FE3-4818-A956-563DB12E1CBD}" presName="node" presStyleLbl="node1" presStyleIdx="2" presStyleCnt="3" custLinFactNeighborY="2136">
        <dgm:presLayoutVars>
          <dgm:bulletEnabled val="1"/>
        </dgm:presLayoutVars>
      </dgm:prSet>
      <dgm:spPr/>
      <dgm:t>
        <a:bodyPr/>
        <a:lstStyle/>
        <a:p>
          <a:endParaRPr lang="en-US"/>
        </a:p>
      </dgm:t>
    </dgm:pt>
  </dgm:ptLst>
  <dgm:cxnLst>
    <dgm:cxn modelId="{B14BB398-320C-40BF-AF49-5E37F1FC5E26}" type="presOf" srcId="{60318F33-0852-4A0D-BB10-DEE6B00C08C1}" destId="{01CFA6D2-1B04-4C90-824F-C9011F75F52C}" srcOrd="0" destOrd="0" presId="urn:microsoft.com/office/officeart/2005/8/layout/process1"/>
    <dgm:cxn modelId="{BE14E3AE-E7AE-4B4A-A261-84DDD2190582}" type="presOf" srcId="{E453C75A-7321-4878-8DEE-00714915D3D6}" destId="{99C9B597-9E87-4185-A7B5-4E4A4BE8C7BF}" srcOrd="0" destOrd="0" presId="urn:microsoft.com/office/officeart/2005/8/layout/process1"/>
    <dgm:cxn modelId="{3016B169-BDE1-4377-B077-53F60AD24517}" type="presOf" srcId="{6319A53B-AE20-49C4-9A2A-4DF06F747802}" destId="{B8E55A36-9173-4087-B01A-889C342A79FB}" srcOrd="0" destOrd="0" presId="urn:microsoft.com/office/officeart/2005/8/layout/process1"/>
    <dgm:cxn modelId="{4E1956A9-1A9B-4F89-B6EC-D798C433DB10}" type="presOf" srcId="{60318F33-0852-4A0D-BB10-DEE6B00C08C1}" destId="{1372DD43-CEC4-4F9A-8883-6FD0C665C956}" srcOrd="1" destOrd="0" presId="urn:microsoft.com/office/officeart/2005/8/layout/process1"/>
    <dgm:cxn modelId="{944DA581-2290-4FA3-9C4E-672CE3654E5B}" type="presOf" srcId="{D5E531B1-5FE3-4818-A956-563DB12E1CBD}" destId="{35CCFF59-5046-4C71-820B-D4CB3A1C2E90}" srcOrd="0" destOrd="0" presId="urn:microsoft.com/office/officeart/2005/8/layout/process1"/>
    <dgm:cxn modelId="{C43BCF96-8C6B-41EA-A684-CCE4FCD630E3}" srcId="{03FA2141-0136-40B8-9060-8F396BE4F78E}" destId="{E453C75A-7321-4878-8DEE-00714915D3D6}" srcOrd="0" destOrd="0" parTransId="{503C181E-7487-4A05-B7DD-ECA66E8A5B7F}" sibTransId="{60318F33-0852-4A0D-BB10-DEE6B00C08C1}"/>
    <dgm:cxn modelId="{F462660B-8121-42AF-AB08-8502B1635C7C}" type="presOf" srcId="{03FA2141-0136-40B8-9060-8F396BE4F78E}" destId="{0975889B-B1AE-4560-B872-167E90FF9194}" srcOrd="0" destOrd="0" presId="urn:microsoft.com/office/officeart/2005/8/layout/process1"/>
    <dgm:cxn modelId="{4A67F605-3256-4CC6-9FF5-FA012A0145B4}" type="presOf" srcId="{455AF649-A8DD-40A7-AD85-4F57D867B1CE}" destId="{59112505-7B26-44AE-BA34-AA26760F3835}" srcOrd="0" destOrd="0" presId="urn:microsoft.com/office/officeart/2005/8/layout/process1"/>
    <dgm:cxn modelId="{410203A2-85F6-45B5-9249-1E8D7A1F7AEF}" type="presOf" srcId="{6319A53B-AE20-49C4-9A2A-4DF06F747802}" destId="{AFD48DD1-5471-4686-B25F-382B6125B7DA}" srcOrd="1" destOrd="0" presId="urn:microsoft.com/office/officeart/2005/8/layout/process1"/>
    <dgm:cxn modelId="{E8374784-51C7-42E8-B7AA-876CAF9CDD68}" srcId="{03FA2141-0136-40B8-9060-8F396BE4F78E}" destId="{D5E531B1-5FE3-4818-A956-563DB12E1CBD}" srcOrd="2" destOrd="0" parTransId="{00D7008F-8178-4F3D-A3C2-3517A28BFE8D}" sibTransId="{5E20AB7E-4833-4270-9C91-BE3CD71FE923}"/>
    <dgm:cxn modelId="{F9E33636-6517-4041-95DA-F87B4AF64FA4}" srcId="{03FA2141-0136-40B8-9060-8F396BE4F78E}" destId="{455AF649-A8DD-40A7-AD85-4F57D867B1CE}" srcOrd="1" destOrd="0" parTransId="{5711482C-E317-44D2-9CC1-340EDC22D4D6}" sibTransId="{6319A53B-AE20-49C4-9A2A-4DF06F747802}"/>
    <dgm:cxn modelId="{57E85C41-7993-4224-8A03-02E60FD91B0C}" type="presParOf" srcId="{0975889B-B1AE-4560-B872-167E90FF9194}" destId="{99C9B597-9E87-4185-A7B5-4E4A4BE8C7BF}" srcOrd="0" destOrd="0" presId="urn:microsoft.com/office/officeart/2005/8/layout/process1"/>
    <dgm:cxn modelId="{14963402-A5C2-41BE-8996-3EC274DF3C24}" type="presParOf" srcId="{0975889B-B1AE-4560-B872-167E90FF9194}" destId="{01CFA6D2-1B04-4C90-824F-C9011F75F52C}" srcOrd="1" destOrd="0" presId="urn:microsoft.com/office/officeart/2005/8/layout/process1"/>
    <dgm:cxn modelId="{9898BECC-E289-4D8E-A0D3-DCC7F5A8787C}" type="presParOf" srcId="{01CFA6D2-1B04-4C90-824F-C9011F75F52C}" destId="{1372DD43-CEC4-4F9A-8883-6FD0C665C956}" srcOrd="0" destOrd="0" presId="urn:microsoft.com/office/officeart/2005/8/layout/process1"/>
    <dgm:cxn modelId="{21781DB0-0EE4-45F9-8630-A5C48C13EA8E}" type="presParOf" srcId="{0975889B-B1AE-4560-B872-167E90FF9194}" destId="{59112505-7B26-44AE-BA34-AA26760F3835}" srcOrd="2" destOrd="0" presId="urn:microsoft.com/office/officeart/2005/8/layout/process1"/>
    <dgm:cxn modelId="{7DC9B7A1-C9EA-4F45-B337-BD1D5AF8AA5A}" type="presParOf" srcId="{0975889B-B1AE-4560-B872-167E90FF9194}" destId="{B8E55A36-9173-4087-B01A-889C342A79FB}" srcOrd="3" destOrd="0" presId="urn:microsoft.com/office/officeart/2005/8/layout/process1"/>
    <dgm:cxn modelId="{11B92637-FA92-49C8-8E65-8153449E01D9}" type="presParOf" srcId="{B8E55A36-9173-4087-B01A-889C342A79FB}" destId="{AFD48DD1-5471-4686-B25F-382B6125B7DA}" srcOrd="0" destOrd="0" presId="urn:microsoft.com/office/officeart/2005/8/layout/process1"/>
    <dgm:cxn modelId="{BC4CADB3-EFCB-454D-B021-B87139A1947B}" type="presParOf" srcId="{0975889B-B1AE-4560-B872-167E90FF9194}" destId="{35CCFF59-5046-4C71-820B-D4CB3A1C2E90}"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7.xml><?xml version="1.0" encoding="utf-8"?>
<dgm:dataModel xmlns:dgm="http://schemas.openxmlformats.org/drawingml/2006/diagram" xmlns:a="http://schemas.openxmlformats.org/drawingml/2006/main">
  <dgm:ptLst>
    <dgm:pt modelId="{03FA2141-0136-40B8-9060-8F396BE4F78E}" type="doc">
      <dgm:prSet loTypeId="urn:microsoft.com/office/officeart/2005/8/layout/process1" loCatId="process" qsTypeId="urn:microsoft.com/office/officeart/2005/8/quickstyle/simple2" qsCatId="simple" csTypeId="urn:microsoft.com/office/officeart/2005/8/colors/accent1_2" csCatId="accent1" phldr="1"/>
      <dgm:spPr/>
    </dgm:pt>
    <dgm:pt modelId="{1C6F5A27-1CDC-444F-8EC0-9FDD0FC5BF52}">
      <dgm:prSet phldrT="[Text]" custT="1"/>
      <dgm:spPr>
        <a:solidFill>
          <a:srgbClr val="FFC000"/>
        </a:solidFill>
      </dgm:spPr>
      <dgm:t>
        <a:bodyPr/>
        <a:lstStyle/>
        <a:p>
          <a:r>
            <a:rPr lang="en-GB" sz="1400" b="0" i="0">
              <a:solidFill>
                <a:schemeClr val="tx1"/>
              </a:solidFill>
            </a:rPr>
            <a:t>In Validation</a:t>
          </a:r>
          <a:endParaRPr lang="en-US" sz="1400">
            <a:solidFill>
              <a:schemeClr val="tx1"/>
            </a:solidFill>
          </a:endParaRPr>
        </a:p>
      </dgm:t>
    </dgm:pt>
    <dgm:pt modelId="{62E13203-CE72-4E6C-B2CF-F963E82D6F83}" type="parTrans" cxnId="{57052C60-E1E7-44D4-B074-9F6B69A879CA}">
      <dgm:prSet/>
      <dgm:spPr/>
      <dgm:t>
        <a:bodyPr/>
        <a:lstStyle/>
        <a:p>
          <a:endParaRPr lang="en-US"/>
        </a:p>
      </dgm:t>
    </dgm:pt>
    <dgm:pt modelId="{F1C627A8-A1B7-42A6-B6B0-8A93BEFA16A4}" type="sibTrans" cxnId="{57052C60-E1E7-44D4-B074-9F6B69A879CA}">
      <dgm:prSet/>
      <dgm:spPr/>
      <dgm:t>
        <a:bodyPr/>
        <a:lstStyle/>
        <a:p>
          <a:endParaRPr lang="en-US"/>
        </a:p>
      </dgm:t>
    </dgm:pt>
    <dgm:pt modelId="{B3AA994A-CF82-48D3-ACCC-D3E387523BF8}">
      <dgm:prSet phldrT="[Text]" custT="1"/>
      <dgm:spPr>
        <a:solidFill>
          <a:srgbClr val="00B050"/>
        </a:solidFill>
        <a:ln w="19050">
          <a:solidFill>
            <a:srgbClr val="00B050"/>
          </a:solidFill>
        </a:ln>
      </dgm:spPr>
      <dgm:t>
        <a:bodyPr/>
        <a:lstStyle/>
        <a:p>
          <a:r>
            <a:rPr lang="en-US" sz="1400">
              <a:solidFill>
                <a:schemeClr val="bg1"/>
              </a:solidFill>
            </a:rPr>
            <a:t>Done</a:t>
          </a:r>
          <a:endParaRPr lang="en-US" sz="3200">
            <a:solidFill>
              <a:schemeClr val="bg1"/>
            </a:solidFill>
          </a:endParaRPr>
        </a:p>
      </dgm:t>
    </dgm:pt>
    <dgm:pt modelId="{2B984B15-A040-41C7-8F21-34BF89F9F16E}" type="sibTrans" cxnId="{4317587F-D4ED-4413-BA92-58922BE1FA39}">
      <dgm:prSet>
        <dgm:style>
          <a:lnRef idx="0">
            <a:scrgbClr r="0" g="0" b="0"/>
          </a:lnRef>
          <a:fillRef idx="0">
            <a:scrgbClr r="0" g="0" b="0"/>
          </a:fillRef>
          <a:effectRef idx="0">
            <a:scrgbClr r="0" g="0" b="0"/>
          </a:effectRef>
          <a:fontRef idx="minor">
            <a:schemeClr val="dk1"/>
          </a:fontRef>
        </dgm:style>
      </dgm:prSet>
      <dgm:spPr>
        <a:noFill/>
        <a:ln>
          <a:noFill/>
        </a:ln>
      </dgm:spPr>
      <dgm:t>
        <a:bodyPr/>
        <a:lstStyle/>
        <a:p>
          <a:endParaRPr lang="en-US"/>
        </a:p>
      </dgm:t>
    </dgm:pt>
    <dgm:pt modelId="{A8D31EE6-B0E2-4C8D-9349-8D27B813DB50}" type="parTrans" cxnId="{4317587F-D4ED-4413-BA92-58922BE1FA39}">
      <dgm:prSet/>
      <dgm:spPr/>
      <dgm:t>
        <a:bodyPr/>
        <a:lstStyle/>
        <a:p>
          <a:endParaRPr lang="en-US"/>
        </a:p>
      </dgm:t>
    </dgm:pt>
    <dgm:pt modelId="{6029E6DA-19AD-49CF-B044-033A29FC8FBC}">
      <dgm:prSet phldrT="[Text]" custT="1"/>
      <dgm:spPr>
        <a:solidFill>
          <a:srgbClr val="FFC000"/>
        </a:solidFill>
      </dgm:spPr>
      <dgm:t>
        <a:bodyPr/>
        <a:lstStyle/>
        <a:p>
          <a:r>
            <a:rPr lang="en-GB" sz="1400" b="0" i="0">
              <a:solidFill>
                <a:schemeClr val="tx1"/>
              </a:solidFill>
            </a:rPr>
            <a:t>Waiting for Validation</a:t>
          </a:r>
          <a:endParaRPr lang="en-US" sz="1400">
            <a:solidFill>
              <a:schemeClr val="tx1"/>
            </a:solidFill>
          </a:endParaRPr>
        </a:p>
      </dgm:t>
    </dgm:pt>
    <dgm:pt modelId="{92776F6A-2FEE-4269-A366-33D24E4CDE74}" type="parTrans" cxnId="{A168068C-0EB2-4F16-9C71-DBD764EB89AF}">
      <dgm:prSet/>
      <dgm:spPr/>
      <dgm:t>
        <a:bodyPr/>
        <a:lstStyle/>
        <a:p>
          <a:endParaRPr lang="en-US"/>
        </a:p>
      </dgm:t>
    </dgm:pt>
    <dgm:pt modelId="{B9DEEFF1-0D23-40E8-9A26-2717FA0F75F6}" type="sibTrans" cxnId="{A168068C-0EB2-4F16-9C71-DBD764EB89AF}">
      <dgm:prSet/>
      <dgm:spPr/>
      <dgm:t>
        <a:bodyPr/>
        <a:lstStyle/>
        <a:p>
          <a:endParaRPr lang="en-US"/>
        </a:p>
      </dgm:t>
    </dgm:pt>
    <dgm:pt modelId="{0975889B-B1AE-4560-B872-167E90FF9194}" type="pres">
      <dgm:prSet presAssocID="{03FA2141-0136-40B8-9060-8F396BE4F78E}" presName="Name0" presStyleCnt="0">
        <dgm:presLayoutVars>
          <dgm:dir/>
          <dgm:resizeHandles val="exact"/>
        </dgm:presLayoutVars>
      </dgm:prSet>
      <dgm:spPr/>
    </dgm:pt>
    <dgm:pt modelId="{384749F6-A396-453A-9DDE-D0963CF30164}" type="pres">
      <dgm:prSet presAssocID="{6029E6DA-19AD-49CF-B044-033A29FC8FBC}" presName="node" presStyleLbl="node1" presStyleIdx="0" presStyleCnt="3">
        <dgm:presLayoutVars>
          <dgm:bulletEnabled val="1"/>
        </dgm:presLayoutVars>
      </dgm:prSet>
      <dgm:spPr/>
      <dgm:t>
        <a:bodyPr/>
        <a:lstStyle/>
        <a:p>
          <a:endParaRPr lang="en-US"/>
        </a:p>
      </dgm:t>
    </dgm:pt>
    <dgm:pt modelId="{B0121396-D689-4630-9578-8FE3095AD8ED}" type="pres">
      <dgm:prSet presAssocID="{B9DEEFF1-0D23-40E8-9A26-2717FA0F75F6}" presName="sibTrans" presStyleLbl="sibTrans2D1" presStyleIdx="0" presStyleCnt="2"/>
      <dgm:spPr/>
      <dgm:t>
        <a:bodyPr/>
        <a:lstStyle/>
        <a:p>
          <a:endParaRPr lang="en-US"/>
        </a:p>
      </dgm:t>
    </dgm:pt>
    <dgm:pt modelId="{4579D55C-7052-4B2D-9E42-EB3BE5BFDE7B}" type="pres">
      <dgm:prSet presAssocID="{B9DEEFF1-0D23-40E8-9A26-2717FA0F75F6}" presName="connectorText" presStyleLbl="sibTrans2D1" presStyleIdx="0" presStyleCnt="2"/>
      <dgm:spPr/>
      <dgm:t>
        <a:bodyPr/>
        <a:lstStyle/>
        <a:p>
          <a:endParaRPr lang="en-US"/>
        </a:p>
      </dgm:t>
    </dgm:pt>
    <dgm:pt modelId="{D0C442DC-EBDD-44BB-9AED-814098FDDF0C}" type="pres">
      <dgm:prSet presAssocID="{1C6F5A27-1CDC-444F-8EC0-9FDD0FC5BF52}" presName="node" presStyleLbl="node1" presStyleIdx="1" presStyleCnt="3" custLinFactNeighborY="534">
        <dgm:presLayoutVars>
          <dgm:bulletEnabled val="1"/>
        </dgm:presLayoutVars>
      </dgm:prSet>
      <dgm:spPr/>
      <dgm:t>
        <a:bodyPr/>
        <a:lstStyle/>
        <a:p>
          <a:endParaRPr lang="en-US"/>
        </a:p>
      </dgm:t>
    </dgm:pt>
    <dgm:pt modelId="{38BE0D19-592E-404D-98AC-DF6F85887024}" type="pres">
      <dgm:prSet presAssocID="{F1C627A8-A1B7-42A6-B6B0-8A93BEFA16A4}" presName="sibTrans" presStyleLbl="sibTrans2D1" presStyleIdx="1" presStyleCnt="2"/>
      <dgm:spPr/>
      <dgm:t>
        <a:bodyPr/>
        <a:lstStyle/>
        <a:p>
          <a:endParaRPr lang="en-US"/>
        </a:p>
      </dgm:t>
    </dgm:pt>
    <dgm:pt modelId="{37B5CB27-B79D-49AC-AFA8-EFC5D0FEB4E3}" type="pres">
      <dgm:prSet presAssocID="{F1C627A8-A1B7-42A6-B6B0-8A93BEFA16A4}" presName="connectorText" presStyleLbl="sibTrans2D1" presStyleIdx="1" presStyleCnt="2"/>
      <dgm:spPr/>
      <dgm:t>
        <a:bodyPr/>
        <a:lstStyle/>
        <a:p>
          <a:endParaRPr lang="en-US"/>
        </a:p>
      </dgm:t>
    </dgm:pt>
    <dgm:pt modelId="{733BF496-6FC4-4136-B323-A2A554B230D0}" type="pres">
      <dgm:prSet presAssocID="{B3AA994A-CF82-48D3-ACCC-D3E387523BF8}" presName="node" presStyleLbl="node1" presStyleIdx="2" presStyleCnt="3">
        <dgm:presLayoutVars>
          <dgm:bulletEnabled val="1"/>
        </dgm:presLayoutVars>
      </dgm:prSet>
      <dgm:spPr/>
      <dgm:t>
        <a:bodyPr/>
        <a:lstStyle/>
        <a:p>
          <a:endParaRPr lang="en-US"/>
        </a:p>
      </dgm:t>
    </dgm:pt>
  </dgm:ptLst>
  <dgm:cxnLst>
    <dgm:cxn modelId="{A82FEAFA-2DDA-42A8-B726-35BE178AB773}" type="presOf" srcId="{B3AA994A-CF82-48D3-ACCC-D3E387523BF8}" destId="{733BF496-6FC4-4136-B323-A2A554B230D0}" srcOrd="0" destOrd="0" presId="urn:microsoft.com/office/officeart/2005/8/layout/process1"/>
    <dgm:cxn modelId="{65769E62-EA42-4E14-8069-B3E6A4A4C567}" type="presOf" srcId="{B9DEEFF1-0D23-40E8-9A26-2717FA0F75F6}" destId="{4579D55C-7052-4B2D-9E42-EB3BE5BFDE7B}" srcOrd="1" destOrd="0" presId="urn:microsoft.com/office/officeart/2005/8/layout/process1"/>
    <dgm:cxn modelId="{B8E4091B-A2BD-4AD3-B1C4-C4940791A697}" type="presOf" srcId="{F1C627A8-A1B7-42A6-B6B0-8A93BEFA16A4}" destId="{37B5CB27-B79D-49AC-AFA8-EFC5D0FEB4E3}" srcOrd="1" destOrd="0" presId="urn:microsoft.com/office/officeart/2005/8/layout/process1"/>
    <dgm:cxn modelId="{F462660B-8121-42AF-AB08-8502B1635C7C}" type="presOf" srcId="{03FA2141-0136-40B8-9060-8F396BE4F78E}" destId="{0975889B-B1AE-4560-B872-167E90FF9194}" srcOrd="0" destOrd="0" presId="urn:microsoft.com/office/officeart/2005/8/layout/process1"/>
    <dgm:cxn modelId="{D7ACD8B9-A72E-458A-86BF-81859038CA51}" type="presOf" srcId="{1C6F5A27-1CDC-444F-8EC0-9FDD0FC5BF52}" destId="{D0C442DC-EBDD-44BB-9AED-814098FDDF0C}" srcOrd="0" destOrd="0" presId="urn:microsoft.com/office/officeart/2005/8/layout/process1"/>
    <dgm:cxn modelId="{D00179EE-9585-47A3-914E-916868DBEF33}" type="presOf" srcId="{B9DEEFF1-0D23-40E8-9A26-2717FA0F75F6}" destId="{B0121396-D689-4630-9578-8FE3095AD8ED}" srcOrd="0" destOrd="0" presId="urn:microsoft.com/office/officeart/2005/8/layout/process1"/>
    <dgm:cxn modelId="{57052C60-E1E7-44D4-B074-9F6B69A879CA}" srcId="{03FA2141-0136-40B8-9060-8F396BE4F78E}" destId="{1C6F5A27-1CDC-444F-8EC0-9FDD0FC5BF52}" srcOrd="1" destOrd="0" parTransId="{62E13203-CE72-4E6C-B2CF-F963E82D6F83}" sibTransId="{F1C627A8-A1B7-42A6-B6B0-8A93BEFA16A4}"/>
    <dgm:cxn modelId="{4317587F-D4ED-4413-BA92-58922BE1FA39}" srcId="{03FA2141-0136-40B8-9060-8F396BE4F78E}" destId="{B3AA994A-CF82-48D3-ACCC-D3E387523BF8}" srcOrd="2" destOrd="0" parTransId="{A8D31EE6-B0E2-4C8D-9349-8D27B813DB50}" sibTransId="{2B984B15-A040-41C7-8F21-34BF89F9F16E}"/>
    <dgm:cxn modelId="{A168068C-0EB2-4F16-9C71-DBD764EB89AF}" srcId="{03FA2141-0136-40B8-9060-8F396BE4F78E}" destId="{6029E6DA-19AD-49CF-B044-033A29FC8FBC}" srcOrd="0" destOrd="0" parTransId="{92776F6A-2FEE-4269-A366-33D24E4CDE74}" sibTransId="{B9DEEFF1-0D23-40E8-9A26-2717FA0F75F6}"/>
    <dgm:cxn modelId="{CF98868E-3EC1-4678-A655-06F177F1B25B}" type="presOf" srcId="{F1C627A8-A1B7-42A6-B6B0-8A93BEFA16A4}" destId="{38BE0D19-592E-404D-98AC-DF6F85887024}" srcOrd="0" destOrd="0" presId="urn:microsoft.com/office/officeart/2005/8/layout/process1"/>
    <dgm:cxn modelId="{E035897E-72FB-435F-876B-7895FD4B67E0}" type="presOf" srcId="{6029E6DA-19AD-49CF-B044-033A29FC8FBC}" destId="{384749F6-A396-453A-9DDE-D0963CF30164}" srcOrd="0" destOrd="0" presId="urn:microsoft.com/office/officeart/2005/8/layout/process1"/>
    <dgm:cxn modelId="{ECA3A248-8A1F-496F-9BA0-7EC8E005FFA9}" type="presParOf" srcId="{0975889B-B1AE-4560-B872-167E90FF9194}" destId="{384749F6-A396-453A-9DDE-D0963CF30164}" srcOrd="0" destOrd="0" presId="urn:microsoft.com/office/officeart/2005/8/layout/process1"/>
    <dgm:cxn modelId="{D9F6B445-6514-4DD3-BFCE-27166DB28CB3}" type="presParOf" srcId="{0975889B-B1AE-4560-B872-167E90FF9194}" destId="{B0121396-D689-4630-9578-8FE3095AD8ED}" srcOrd="1" destOrd="0" presId="urn:microsoft.com/office/officeart/2005/8/layout/process1"/>
    <dgm:cxn modelId="{245AEC37-7E15-474C-B031-66CC6177ADA4}" type="presParOf" srcId="{B0121396-D689-4630-9578-8FE3095AD8ED}" destId="{4579D55C-7052-4B2D-9E42-EB3BE5BFDE7B}" srcOrd="0" destOrd="0" presId="urn:microsoft.com/office/officeart/2005/8/layout/process1"/>
    <dgm:cxn modelId="{3BB2DF28-4198-4688-9A71-DC835D3003D8}" type="presParOf" srcId="{0975889B-B1AE-4560-B872-167E90FF9194}" destId="{D0C442DC-EBDD-44BB-9AED-814098FDDF0C}" srcOrd="2" destOrd="0" presId="urn:microsoft.com/office/officeart/2005/8/layout/process1"/>
    <dgm:cxn modelId="{09943082-1C01-48ED-ADDF-59DD6AEF669F}" type="presParOf" srcId="{0975889B-B1AE-4560-B872-167E90FF9194}" destId="{38BE0D19-592E-404D-98AC-DF6F85887024}" srcOrd="3" destOrd="0" presId="urn:microsoft.com/office/officeart/2005/8/layout/process1"/>
    <dgm:cxn modelId="{DC280D81-39B0-4206-92E8-698EE015CEBF}" type="presParOf" srcId="{38BE0D19-592E-404D-98AC-DF6F85887024}" destId="{37B5CB27-B79D-49AC-AFA8-EFC5D0FEB4E3}" srcOrd="0" destOrd="0" presId="urn:microsoft.com/office/officeart/2005/8/layout/process1"/>
    <dgm:cxn modelId="{2234CF2B-75B9-4E4B-96AF-8101FAB16611}" type="presParOf" srcId="{0975889B-B1AE-4560-B872-167E90FF9194}" destId="{733BF496-6FC4-4136-B323-A2A554B230D0}" srcOrd="4"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3FA2141-0136-40B8-9060-8F396BE4F78E}" type="doc">
      <dgm:prSet loTypeId="urn:microsoft.com/office/officeart/2005/8/layout/process1" loCatId="process" qsTypeId="urn:microsoft.com/office/officeart/2005/8/quickstyle/simple1" qsCatId="simple" csTypeId="urn:microsoft.com/office/officeart/2005/8/colors/accent1_2" csCatId="accent1" phldr="1"/>
      <dgm:spPr/>
    </dgm:pt>
    <dgm:pt modelId="{D5E531B1-5FE3-4818-A956-563DB12E1CBD}">
      <dgm:prSet phldrT="[Text]" custT="1"/>
      <dgm:spPr>
        <a:solidFill>
          <a:srgbClr val="FFC000"/>
        </a:solidFill>
      </dgm:spPr>
      <dgm:t>
        <a:bodyPr/>
        <a:lstStyle/>
        <a:p>
          <a:r>
            <a:rPr lang="en-US" sz="1400">
              <a:solidFill>
                <a:schemeClr val="tx1"/>
              </a:solidFill>
            </a:rPr>
            <a:t>Identify</a:t>
          </a:r>
        </a:p>
      </dgm:t>
    </dgm:pt>
    <dgm:pt modelId="{5E20AB7E-4833-4270-9C91-BE3CD71FE923}" type="sibTrans" cxnId="{E8374784-51C7-42E8-B7AA-876CAF9CDD68}">
      <dgm:prSet custT="1"/>
      <dgm:spPr/>
      <dgm:t>
        <a:bodyPr/>
        <a:lstStyle/>
        <a:p>
          <a:endParaRPr lang="en-US" sz="1400"/>
        </a:p>
      </dgm:t>
    </dgm:pt>
    <dgm:pt modelId="{00D7008F-8178-4F3D-A3C2-3517A28BFE8D}" type="parTrans" cxnId="{E8374784-51C7-42E8-B7AA-876CAF9CDD68}">
      <dgm:prSet/>
      <dgm:spPr/>
      <dgm:t>
        <a:bodyPr/>
        <a:lstStyle/>
        <a:p>
          <a:endParaRPr lang="en-US" sz="1400"/>
        </a:p>
      </dgm:t>
    </dgm:pt>
    <dgm:pt modelId="{455AF649-A8DD-40A7-AD85-4F57D867B1CE}">
      <dgm:prSet phldrT="[Text]" custT="1"/>
      <dgm:spPr/>
      <dgm:t>
        <a:bodyPr/>
        <a:lstStyle/>
        <a:p>
          <a:r>
            <a:rPr lang="en-US" sz="1400"/>
            <a:t>Open</a:t>
          </a:r>
        </a:p>
      </dgm:t>
    </dgm:pt>
    <dgm:pt modelId="{6319A53B-AE20-49C4-9A2A-4DF06F747802}" type="sibTrans" cxnId="{F9E33636-6517-4041-95DA-F87B4AF64FA4}">
      <dgm:prSet custT="1"/>
      <dgm:spPr/>
      <dgm:t>
        <a:bodyPr/>
        <a:lstStyle/>
        <a:p>
          <a:endParaRPr lang="en-US" sz="1400"/>
        </a:p>
      </dgm:t>
    </dgm:pt>
    <dgm:pt modelId="{5711482C-E317-44D2-9CC1-340EDC22D4D6}" type="parTrans" cxnId="{F9E33636-6517-4041-95DA-F87B4AF64FA4}">
      <dgm:prSet/>
      <dgm:spPr/>
      <dgm:t>
        <a:bodyPr/>
        <a:lstStyle/>
        <a:p>
          <a:endParaRPr lang="en-US" sz="1400"/>
        </a:p>
      </dgm:t>
    </dgm:pt>
    <dgm:pt modelId="{E3C59D34-71C0-48BD-9979-92ECA8613971}">
      <dgm:prSet phldrT="[Text]" custT="1"/>
      <dgm:spPr>
        <a:solidFill>
          <a:srgbClr val="FFC000"/>
        </a:solidFill>
      </dgm:spPr>
      <dgm:t>
        <a:bodyPr/>
        <a:lstStyle/>
        <a:p>
          <a:r>
            <a:rPr lang="en-US" sz="1400">
              <a:solidFill>
                <a:schemeClr val="tx1"/>
              </a:solidFill>
            </a:rPr>
            <a:t>Assess</a:t>
          </a:r>
        </a:p>
      </dgm:t>
    </dgm:pt>
    <dgm:pt modelId="{E8A3F63E-E63F-4922-A063-6787F2267E5E}" type="parTrans" cxnId="{45775EDF-AD72-404A-B246-2CDE931D2F17}">
      <dgm:prSet/>
      <dgm:spPr/>
      <dgm:t>
        <a:bodyPr/>
        <a:lstStyle/>
        <a:p>
          <a:endParaRPr lang="en-US" sz="1400"/>
        </a:p>
      </dgm:t>
    </dgm:pt>
    <dgm:pt modelId="{2677F92C-86AD-4361-A375-60DC646945CF}" type="sibTrans" cxnId="{45775EDF-AD72-404A-B246-2CDE931D2F17}">
      <dgm:prSet custT="1"/>
      <dgm:spPr/>
      <dgm:t>
        <a:bodyPr/>
        <a:lstStyle/>
        <a:p>
          <a:endParaRPr lang="en-US" sz="1400"/>
        </a:p>
      </dgm:t>
    </dgm:pt>
    <dgm:pt modelId="{E32315F6-4CA4-4EC5-91C3-FDF15EBD1814}">
      <dgm:prSet phldrT="[Text]" custT="1"/>
      <dgm:spPr>
        <a:solidFill>
          <a:srgbClr val="FFC000"/>
        </a:solidFill>
      </dgm:spPr>
      <dgm:t>
        <a:bodyPr/>
        <a:lstStyle/>
        <a:p>
          <a:r>
            <a:rPr lang="en-US" sz="1400">
              <a:solidFill>
                <a:schemeClr val="tx1"/>
              </a:solidFill>
            </a:rPr>
            <a:t>Create Mitigation Plan</a:t>
          </a:r>
        </a:p>
      </dgm:t>
    </dgm:pt>
    <dgm:pt modelId="{F0DCC2FB-9F22-49CF-8B99-CD9F720A1DF0}" type="parTrans" cxnId="{4EE1EB72-110F-455B-8B49-06D2060EB57E}">
      <dgm:prSet/>
      <dgm:spPr/>
      <dgm:t>
        <a:bodyPr/>
        <a:lstStyle/>
        <a:p>
          <a:endParaRPr lang="en-US" sz="1400"/>
        </a:p>
      </dgm:t>
    </dgm:pt>
    <dgm:pt modelId="{7A96A3C5-21AF-44A8-AFB4-A0F510252968}" type="sibTrans" cxnId="{4EE1EB72-110F-455B-8B49-06D2060EB57E}">
      <dgm:prSet custT="1"/>
      <dgm:spPr/>
      <dgm:t>
        <a:bodyPr/>
        <a:lstStyle/>
        <a:p>
          <a:endParaRPr lang="en-US" sz="1400"/>
        </a:p>
      </dgm:t>
    </dgm:pt>
    <dgm:pt modelId="{298D194B-EC06-4A57-BA0E-AEB09B23E967}">
      <dgm:prSet phldrT="[Text]" custT="1"/>
      <dgm:spPr>
        <a:solidFill>
          <a:srgbClr val="00B050"/>
        </a:solidFill>
      </dgm:spPr>
      <dgm:t>
        <a:bodyPr/>
        <a:lstStyle/>
        <a:p>
          <a:r>
            <a:rPr lang="en-US" sz="1400"/>
            <a:t>Done</a:t>
          </a:r>
        </a:p>
      </dgm:t>
    </dgm:pt>
    <dgm:pt modelId="{02AA71CB-1466-4CBF-B2C8-27D50AA8D59C}" type="parTrans" cxnId="{D818E32C-930E-4C70-B49B-E37E868EA460}">
      <dgm:prSet/>
      <dgm:spPr/>
      <dgm:t>
        <a:bodyPr/>
        <a:lstStyle/>
        <a:p>
          <a:endParaRPr lang="en-US" sz="1400"/>
        </a:p>
      </dgm:t>
    </dgm:pt>
    <dgm:pt modelId="{B991F791-DD33-45FE-BA72-A8A86F6B38A9}" type="sibTrans" cxnId="{D818E32C-930E-4C70-B49B-E37E868EA460}">
      <dgm:prSet/>
      <dgm:spPr/>
      <dgm:t>
        <a:bodyPr/>
        <a:lstStyle/>
        <a:p>
          <a:endParaRPr lang="en-US" sz="1400"/>
        </a:p>
      </dgm:t>
    </dgm:pt>
    <dgm:pt modelId="{92281E60-E914-4085-93D0-62E2EEF27E6F}">
      <dgm:prSet phldrT="[Text]" custT="1"/>
      <dgm:spPr>
        <a:solidFill>
          <a:srgbClr val="FFC000"/>
        </a:solidFill>
      </dgm:spPr>
      <dgm:t>
        <a:bodyPr/>
        <a:lstStyle/>
        <a:p>
          <a:r>
            <a:rPr lang="en-US" sz="1100">
              <a:solidFill>
                <a:schemeClr val="tx1"/>
              </a:solidFill>
            </a:rPr>
            <a:t>Implementation in Progress</a:t>
          </a:r>
        </a:p>
      </dgm:t>
    </dgm:pt>
    <dgm:pt modelId="{DA363A26-E463-4E0F-8CAB-ACB6E50FF6C9}" type="parTrans" cxnId="{99BFAAD8-A3B4-4B27-8A89-E9A54302270F}">
      <dgm:prSet/>
      <dgm:spPr/>
      <dgm:t>
        <a:bodyPr/>
        <a:lstStyle/>
        <a:p>
          <a:endParaRPr lang="en-US"/>
        </a:p>
      </dgm:t>
    </dgm:pt>
    <dgm:pt modelId="{208FFDBC-70DF-46B1-BA84-690EB28FCCE5}" type="sibTrans" cxnId="{99BFAAD8-A3B4-4B27-8A89-E9A54302270F}">
      <dgm:prSet/>
      <dgm:spPr/>
      <dgm:t>
        <a:bodyPr/>
        <a:lstStyle/>
        <a:p>
          <a:endParaRPr lang="en-US"/>
        </a:p>
      </dgm:t>
    </dgm:pt>
    <dgm:pt modelId="{0975889B-B1AE-4560-B872-167E90FF9194}" type="pres">
      <dgm:prSet presAssocID="{03FA2141-0136-40B8-9060-8F396BE4F78E}" presName="Name0" presStyleCnt="0">
        <dgm:presLayoutVars>
          <dgm:dir/>
          <dgm:resizeHandles val="exact"/>
        </dgm:presLayoutVars>
      </dgm:prSet>
      <dgm:spPr/>
    </dgm:pt>
    <dgm:pt modelId="{59112505-7B26-44AE-BA34-AA26760F3835}" type="pres">
      <dgm:prSet presAssocID="{455AF649-A8DD-40A7-AD85-4F57D867B1CE}" presName="node" presStyleLbl="node1" presStyleIdx="0" presStyleCnt="6">
        <dgm:presLayoutVars>
          <dgm:bulletEnabled val="1"/>
        </dgm:presLayoutVars>
      </dgm:prSet>
      <dgm:spPr/>
      <dgm:t>
        <a:bodyPr/>
        <a:lstStyle/>
        <a:p>
          <a:endParaRPr lang="en-US"/>
        </a:p>
      </dgm:t>
    </dgm:pt>
    <dgm:pt modelId="{B8E55A36-9173-4087-B01A-889C342A79FB}" type="pres">
      <dgm:prSet presAssocID="{6319A53B-AE20-49C4-9A2A-4DF06F747802}" presName="sibTrans" presStyleLbl="sibTrans2D1" presStyleIdx="0" presStyleCnt="5"/>
      <dgm:spPr/>
      <dgm:t>
        <a:bodyPr/>
        <a:lstStyle/>
        <a:p>
          <a:endParaRPr lang="en-US"/>
        </a:p>
      </dgm:t>
    </dgm:pt>
    <dgm:pt modelId="{AFD48DD1-5471-4686-B25F-382B6125B7DA}" type="pres">
      <dgm:prSet presAssocID="{6319A53B-AE20-49C4-9A2A-4DF06F747802}" presName="connectorText" presStyleLbl="sibTrans2D1" presStyleIdx="0" presStyleCnt="5"/>
      <dgm:spPr/>
      <dgm:t>
        <a:bodyPr/>
        <a:lstStyle/>
        <a:p>
          <a:endParaRPr lang="en-US"/>
        </a:p>
      </dgm:t>
    </dgm:pt>
    <dgm:pt modelId="{35CCFF59-5046-4C71-820B-D4CB3A1C2E90}" type="pres">
      <dgm:prSet presAssocID="{D5E531B1-5FE3-4818-A956-563DB12E1CBD}" presName="node" presStyleLbl="node1" presStyleIdx="1" presStyleCnt="6">
        <dgm:presLayoutVars>
          <dgm:bulletEnabled val="1"/>
        </dgm:presLayoutVars>
      </dgm:prSet>
      <dgm:spPr/>
      <dgm:t>
        <a:bodyPr/>
        <a:lstStyle/>
        <a:p>
          <a:endParaRPr lang="en-US"/>
        </a:p>
      </dgm:t>
    </dgm:pt>
    <dgm:pt modelId="{0467293D-99CF-4A26-854B-D749A13E2DC1}" type="pres">
      <dgm:prSet presAssocID="{5E20AB7E-4833-4270-9C91-BE3CD71FE923}" presName="sibTrans" presStyleLbl="sibTrans2D1" presStyleIdx="1" presStyleCnt="5"/>
      <dgm:spPr/>
      <dgm:t>
        <a:bodyPr/>
        <a:lstStyle/>
        <a:p>
          <a:endParaRPr lang="en-US"/>
        </a:p>
      </dgm:t>
    </dgm:pt>
    <dgm:pt modelId="{650823FC-CA8A-4C68-8556-5B58AB84D377}" type="pres">
      <dgm:prSet presAssocID="{5E20AB7E-4833-4270-9C91-BE3CD71FE923}" presName="connectorText" presStyleLbl="sibTrans2D1" presStyleIdx="1" presStyleCnt="5"/>
      <dgm:spPr/>
      <dgm:t>
        <a:bodyPr/>
        <a:lstStyle/>
        <a:p>
          <a:endParaRPr lang="en-US"/>
        </a:p>
      </dgm:t>
    </dgm:pt>
    <dgm:pt modelId="{3119DB7D-571C-4BCC-B7AC-BECBD9357EFB}" type="pres">
      <dgm:prSet presAssocID="{E3C59D34-71C0-48BD-9979-92ECA8613971}" presName="node" presStyleLbl="node1" presStyleIdx="2" presStyleCnt="6">
        <dgm:presLayoutVars>
          <dgm:bulletEnabled val="1"/>
        </dgm:presLayoutVars>
      </dgm:prSet>
      <dgm:spPr/>
      <dgm:t>
        <a:bodyPr/>
        <a:lstStyle/>
        <a:p>
          <a:endParaRPr lang="en-US"/>
        </a:p>
      </dgm:t>
    </dgm:pt>
    <dgm:pt modelId="{936E1B14-036B-48F7-89CB-FA21C5EF5257}" type="pres">
      <dgm:prSet presAssocID="{2677F92C-86AD-4361-A375-60DC646945CF}" presName="sibTrans" presStyleLbl="sibTrans2D1" presStyleIdx="2" presStyleCnt="5"/>
      <dgm:spPr/>
      <dgm:t>
        <a:bodyPr/>
        <a:lstStyle/>
        <a:p>
          <a:endParaRPr lang="en-US"/>
        </a:p>
      </dgm:t>
    </dgm:pt>
    <dgm:pt modelId="{74165439-E915-43B0-8CF4-551EF276C233}" type="pres">
      <dgm:prSet presAssocID="{2677F92C-86AD-4361-A375-60DC646945CF}" presName="connectorText" presStyleLbl="sibTrans2D1" presStyleIdx="2" presStyleCnt="5"/>
      <dgm:spPr/>
      <dgm:t>
        <a:bodyPr/>
        <a:lstStyle/>
        <a:p>
          <a:endParaRPr lang="en-US"/>
        </a:p>
      </dgm:t>
    </dgm:pt>
    <dgm:pt modelId="{3B456EF1-E496-46C6-9DDD-48F70342AA47}" type="pres">
      <dgm:prSet presAssocID="{E32315F6-4CA4-4EC5-91C3-FDF15EBD1814}" presName="node" presStyleLbl="node1" presStyleIdx="3" presStyleCnt="6">
        <dgm:presLayoutVars>
          <dgm:bulletEnabled val="1"/>
        </dgm:presLayoutVars>
      </dgm:prSet>
      <dgm:spPr/>
      <dgm:t>
        <a:bodyPr/>
        <a:lstStyle/>
        <a:p>
          <a:endParaRPr lang="en-US"/>
        </a:p>
      </dgm:t>
    </dgm:pt>
    <dgm:pt modelId="{6DD0A3D9-5CFD-4C83-B67F-56B05D15E878}" type="pres">
      <dgm:prSet presAssocID="{7A96A3C5-21AF-44A8-AFB4-A0F510252968}" presName="sibTrans" presStyleLbl="sibTrans2D1" presStyleIdx="3" presStyleCnt="5"/>
      <dgm:spPr/>
      <dgm:t>
        <a:bodyPr/>
        <a:lstStyle/>
        <a:p>
          <a:endParaRPr lang="en-US"/>
        </a:p>
      </dgm:t>
    </dgm:pt>
    <dgm:pt modelId="{454BA05D-532D-4527-AAB1-31705D378849}" type="pres">
      <dgm:prSet presAssocID="{7A96A3C5-21AF-44A8-AFB4-A0F510252968}" presName="connectorText" presStyleLbl="sibTrans2D1" presStyleIdx="3" presStyleCnt="5"/>
      <dgm:spPr/>
      <dgm:t>
        <a:bodyPr/>
        <a:lstStyle/>
        <a:p>
          <a:endParaRPr lang="en-US"/>
        </a:p>
      </dgm:t>
    </dgm:pt>
    <dgm:pt modelId="{E24D3622-5DCE-4B39-83EE-092A88FF70D9}" type="pres">
      <dgm:prSet presAssocID="{92281E60-E914-4085-93D0-62E2EEF27E6F}" presName="node" presStyleLbl="node1" presStyleIdx="4" presStyleCnt="6">
        <dgm:presLayoutVars>
          <dgm:bulletEnabled val="1"/>
        </dgm:presLayoutVars>
      </dgm:prSet>
      <dgm:spPr/>
      <dgm:t>
        <a:bodyPr/>
        <a:lstStyle/>
        <a:p>
          <a:endParaRPr lang="en-US"/>
        </a:p>
      </dgm:t>
    </dgm:pt>
    <dgm:pt modelId="{C71F802E-D83D-48CE-A299-06D8F4261C0E}" type="pres">
      <dgm:prSet presAssocID="{208FFDBC-70DF-46B1-BA84-690EB28FCCE5}" presName="sibTrans" presStyleLbl="sibTrans2D1" presStyleIdx="4" presStyleCnt="5"/>
      <dgm:spPr/>
      <dgm:t>
        <a:bodyPr/>
        <a:lstStyle/>
        <a:p>
          <a:endParaRPr lang="en-US"/>
        </a:p>
      </dgm:t>
    </dgm:pt>
    <dgm:pt modelId="{C3D48E44-B30B-49DD-AF4E-C9C2A92F4F04}" type="pres">
      <dgm:prSet presAssocID="{208FFDBC-70DF-46B1-BA84-690EB28FCCE5}" presName="connectorText" presStyleLbl="sibTrans2D1" presStyleIdx="4" presStyleCnt="5"/>
      <dgm:spPr/>
      <dgm:t>
        <a:bodyPr/>
        <a:lstStyle/>
        <a:p>
          <a:endParaRPr lang="en-US"/>
        </a:p>
      </dgm:t>
    </dgm:pt>
    <dgm:pt modelId="{0E332950-436E-4B05-8827-0D9C029993C6}" type="pres">
      <dgm:prSet presAssocID="{298D194B-EC06-4A57-BA0E-AEB09B23E967}" presName="node" presStyleLbl="node1" presStyleIdx="5" presStyleCnt="6">
        <dgm:presLayoutVars>
          <dgm:bulletEnabled val="1"/>
        </dgm:presLayoutVars>
      </dgm:prSet>
      <dgm:spPr/>
      <dgm:t>
        <a:bodyPr/>
        <a:lstStyle/>
        <a:p>
          <a:endParaRPr lang="en-US"/>
        </a:p>
      </dgm:t>
    </dgm:pt>
  </dgm:ptLst>
  <dgm:cxnLst>
    <dgm:cxn modelId="{CD4DD076-591A-4C54-8630-DB684F244BEA}" type="presOf" srcId="{E3C59D34-71C0-48BD-9979-92ECA8613971}" destId="{3119DB7D-571C-4BCC-B7AC-BECBD9357EFB}" srcOrd="0" destOrd="0" presId="urn:microsoft.com/office/officeart/2005/8/layout/process1"/>
    <dgm:cxn modelId="{4080E20C-A4DC-4758-B53D-ED5FC8771532}" type="presOf" srcId="{E32315F6-4CA4-4EC5-91C3-FDF15EBD1814}" destId="{3B456EF1-E496-46C6-9DDD-48F70342AA47}" srcOrd="0" destOrd="0" presId="urn:microsoft.com/office/officeart/2005/8/layout/process1"/>
    <dgm:cxn modelId="{2FAD0858-975E-438F-A55F-871293EB8096}" type="presOf" srcId="{5E20AB7E-4833-4270-9C91-BE3CD71FE923}" destId="{650823FC-CA8A-4C68-8556-5B58AB84D377}" srcOrd="1" destOrd="0" presId="urn:microsoft.com/office/officeart/2005/8/layout/process1"/>
    <dgm:cxn modelId="{F462660B-8121-42AF-AB08-8502B1635C7C}" type="presOf" srcId="{03FA2141-0136-40B8-9060-8F396BE4F78E}" destId="{0975889B-B1AE-4560-B872-167E90FF9194}" srcOrd="0" destOrd="0" presId="urn:microsoft.com/office/officeart/2005/8/layout/process1"/>
    <dgm:cxn modelId="{50F1238B-222B-40FD-AD91-65562A108580}" type="presOf" srcId="{298D194B-EC06-4A57-BA0E-AEB09B23E967}" destId="{0E332950-436E-4B05-8827-0D9C029993C6}" srcOrd="0" destOrd="0" presId="urn:microsoft.com/office/officeart/2005/8/layout/process1"/>
    <dgm:cxn modelId="{4EE1EB72-110F-455B-8B49-06D2060EB57E}" srcId="{03FA2141-0136-40B8-9060-8F396BE4F78E}" destId="{E32315F6-4CA4-4EC5-91C3-FDF15EBD1814}" srcOrd="3" destOrd="0" parTransId="{F0DCC2FB-9F22-49CF-8B99-CD9F720A1DF0}" sibTransId="{7A96A3C5-21AF-44A8-AFB4-A0F510252968}"/>
    <dgm:cxn modelId="{99BFAAD8-A3B4-4B27-8A89-E9A54302270F}" srcId="{03FA2141-0136-40B8-9060-8F396BE4F78E}" destId="{92281E60-E914-4085-93D0-62E2EEF27E6F}" srcOrd="4" destOrd="0" parTransId="{DA363A26-E463-4E0F-8CAB-ACB6E50FF6C9}" sibTransId="{208FFDBC-70DF-46B1-BA84-690EB28FCCE5}"/>
    <dgm:cxn modelId="{96CD181C-3640-4FD0-9D95-EA4FF4A6629A}" type="presOf" srcId="{5E20AB7E-4833-4270-9C91-BE3CD71FE923}" destId="{0467293D-99CF-4A26-854B-D749A13E2DC1}" srcOrd="0" destOrd="0" presId="urn:microsoft.com/office/officeart/2005/8/layout/process1"/>
    <dgm:cxn modelId="{41266194-47FC-4A33-BF3F-693C18B58C5A}" type="presOf" srcId="{2677F92C-86AD-4361-A375-60DC646945CF}" destId="{74165439-E915-43B0-8CF4-551EF276C233}" srcOrd="1" destOrd="0" presId="urn:microsoft.com/office/officeart/2005/8/layout/process1"/>
    <dgm:cxn modelId="{7231C42B-DC82-4CA7-BDCA-6EB5B1CF6518}" type="presOf" srcId="{92281E60-E914-4085-93D0-62E2EEF27E6F}" destId="{E24D3622-5DCE-4B39-83EE-092A88FF70D9}" srcOrd="0" destOrd="0" presId="urn:microsoft.com/office/officeart/2005/8/layout/process1"/>
    <dgm:cxn modelId="{410203A2-85F6-45B5-9249-1E8D7A1F7AEF}" type="presOf" srcId="{6319A53B-AE20-49C4-9A2A-4DF06F747802}" destId="{AFD48DD1-5471-4686-B25F-382B6125B7DA}" srcOrd="1" destOrd="0" presId="urn:microsoft.com/office/officeart/2005/8/layout/process1"/>
    <dgm:cxn modelId="{F8678DDD-F714-464B-94C9-8C6B19E677B2}" type="presOf" srcId="{208FFDBC-70DF-46B1-BA84-690EB28FCCE5}" destId="{C71F802E-D83D-48CE-A299-06D8F4261C0E}" srcOrd="0" destOrd="0" presId="urn:microsoft.com/office/officeart/2005/8/layout/process1"/>
    <dgm:cxn modelId="{A8946181-C878-41BF-97FF-3D417AEDA0AB}" type="presOf" srcId="{7A96A3C5-21AF-44A8-AFB4-A0F510252968}" destId="{454BA05D-532D-4527-AAB1-31705D378849}" srcOrd="1" destOrd="0" presId="urn:microsoft.com/office/officeart/2005/8/layout/process1"/>
    <dgm:cxn modelId="{D818E32C-930E-4C70-B49B-E37E868EA460}" srcId="{03FA2141-0136-40B8-9060-8F396BE4F78E}" destId="{298D194B-EC06-4A57-BA0E-AEB09B23E967}" srcOrd="5" destOrd="0" parTransId="{02AA71CB-1466-4CBF-B2C8-27D50AA8D59C}" sibTransId="{B991F791-DD33-45FE-BA72-A8A86F6B38A9}"/>
    <dgm:cxn modelId="{C3E49798-DF04-4386-8F4B-0CB5FBA4DE59}" type="presOf" srcId="{208FFDBC-70DF-46B1-BA84-690EB28FCCE5}" destId="{C3D48E44-B30B-49DD-AF4E-C9C2A92F4F04}" srcOrd="1" destOrd="0" presId="urn:microsoft.com/office/officeart/2005/8/layout/process1"/>
    <dgm:cxn modelId="{F1229B8B-3D62-4405-A77D-00D98451CB01}" type="presOf" srcId="{7A96A3C5-21AF-44A8-AFB4-A0F510252968}" destId="{6DD0A3D9-5CFD-4C83-B67F-56B05D15E878}" srcOrd="0" destOrd="0" presId="urn:microsoft.com/office/officeart/2005/8/layout/process1"/>
    <dgm:cxn modelId="{4A67F605-3256-4CC6-9FF5-FA012A0145B4}" type="presOf" srcId="{455AF649-A8DD-40A7-AD85-4F57D867B1CE}" destId="{59112505-7B26-44AE-BA34-AA26760F3835}" srcOrd="0" destOrd="0" presId="urn:microsoft.com/office/officeart/2005/8/layout/process1"/>
    <dgm:cxn modelId="{F9E33636-6517-4041-95DA-F87B4AF64FA4}" srcId="{03FA2141-0136-40B8-9060-8F396BE4F78E}" destId="{455AF649-A8DD-40A7-AD85-4F57D867B1CE}" srcOrd="0" destOrd="0" parTransId="{5711482C-E317-44D2-9CC1-340EDC22D4D6}" sibTransId="{6319A53B-AE20-49C4-9A2A-4DF06F747802}"/>
    <dgm:cxn modelId="{3016B169-BDE1-4377-B077-53F60AD24517}" type="presOf" srcId="{6319A53B-AE20-49C4-9A2A-4DF06F747802}" destId="{B8E55A36-9173-4087-B01A-889C342A79FB}" srcOrd="0" destOrd="0" presId="urn:microsoft.com/office/officeart/2005/8/layout/process1"/>
    <dgm:cxn modelId="{47AB22E9-2B2D-4010-8F5D-2423F7C164C4}" type="presOf" srcId="{2677F92C-86AD-4361-A375-60DC646945CF}" destId="{936E1B14-036B-48F7-89CB-FA21C5EF5257}" srcOrd="0" destOrd="0" presId="urn:microsoft.com/office/officeart/2005/8/layout/process1"/>
    <dgm:cxn modelId="{944DA581-2290-4FA3-9C4E-672CE3654E5B}" type="presOf" srcId="{D5E531B1-5FE3-4818-A956-563DB12E1CBD}" destId="{35CCFF59-5046-4C71-820B-D4CB3A1C2E90}" srcOrd="0" destOrd="0" presId="urn:microsoft.com/office/officeart/2005/8/layout/process1"/>
    <dgm:cxn modelId="{E8374784-51C7-42E8-B7AA-876CAF9CDD68}" srcId="{03FA2141-0136-40B8-9060-8F396BE4F78E}" destId="{D5E531B1-5FE3-4818-A956-563DB12E1CBD}" srcOrd="1" destOrd="0" parTransId="{00D7008F-8178-4F3D-A3C2-3517A28BFE8D}" sibTransId="{5E20AB7E-4833-4270-9C91-BE3CD71FE923}"/>
    <dgm:cxn modelId="{45775EDF-AD72-404A-B246-2CDE931D2F17}" srcId="{03FA2141-0136-40B8-9060-8F396BE4F78E}" destId="{E3C59D34-71C0-48BD-9979-92ECA8613971}" srcOrd="2" destOrd="0" parTransId="{E8A3F63E-E63F-4922-A063-6787F2267E5E}" sibTransId="{2677F92C-86AD-4361-A375-60DC646945CF}"/>
    <dgm:cxn modelId="{21781DB0-0EE4-45F9-8630-A5C48C13EA8E}" type="presParOf" srcId="{0975889B-B1AE-4560-B872-167E90FF9194}" destId="{59112505-7B26-44AE-BA34-AA26760F3835}" srcOrd="0" destOrd="0" presId="urn:microsoft.com/office/officeart/2005/8/layout/process1"/>
    <dgm:cxn modelId="{7DC9B7A1-C9EA-4F45-B337-BD1D5AF8AA5A}" type="presParOf" srcId="{0975889B-B1AE-4560-B872-167E90FF9194}" destId="{B8E55A36-9173-4087-B01A-889C342A79FB}" srcOrd="1" destOrd="0" presId="urn:microsoft.com/office/officeart/2005/8/layout/process1"/>
    <dgm:cxn modelId="{11B92637-FA92-49C8-8E65-8153449E01D9}" type="presParOf" srcId="{B8E55A36-9173-4087-B01A-889C342A79FB}" destId="{AFD48DD1-5471-4686-B25F-382B6125B7DA}" srcOrd="0" destOrd="0" presId="urn:microsoft.com/office/officeart/2005/8/layout/process1"/>
    <dgm:cxn modelId="{BC4CADB3-EFCB-454D-B021-B87139A1947B}" type="presParOf" srcId="{0975889B-B1AE-4560-B872-167E90FF9194}" destId="{35CCFF59-5046-4C71-820B-D4CB3A1C2E90}" srcOrd="2" destOrd="0" presId="urn:microsoft.com/office/officeart/2005/8/layout/process1"/>
    <dgm:cxn modelId="{CA27CB26-9CEE-4E57-86DB-5FD10E0E50E3}" type="presParOf" srcId="{0975889B-B1AE-4560-B872-167E90FF9194}" destId="{0467293D-99CF-4A26-854B-D749A13E2DC1}" srcOrd="3" destOrd="0" presId="urn:microsoft.com/office/officeart/2005/8/layout/process1"/>
    <dgm:cxn modelId="{9EB76DB6-43CC-48F8-8D40-EB5B5F821815}" type="presParOf" srcId="{0467293D-99CF-4A26-854B-D749A13E2DC1}" destId="{650823FC-CA8A-4C68-8556-5B58AB84D377}" srcOrd="0" destOrd="0" presId="urn:microsoft.com/office/officeart/2005/8/layout/process1"/>
    <dgm:cxn modelId="{819B338B-778E-4E05-A578-0A4CCFE079B4}" type="presParOf" srcId="{0975889B-B1AE-4560-B872-167E90FF9194}" destId="{3119DB7D-571C-4BCC-B7AC-BECBD9357EFB}" srcOrd="4" destOrd="0" presId="urn:microsoft.com/office/officeart/2005/8/layout/process1"/>
    <dgm:cxn modelId="{5B9F26F5-01F5-4F4E-A884-E04D50DCC73B}" type="presParOf" srcId="{0975889B-B1AE-4560-B872-167E90FF9194}" destId="{936E1B14-036B-48F7-89CB-FA21C5EF5257}" srcOrd="5" destOrd="0" presId="urn:microsoft.com/office/officeart/2005/8/layout/process1"/>
    <dgm:cxn modelId="{48310C01-81DA-465A-AECE-9B9B1C67E3B3}" type="presParOf" srcId="{936E1B14-036B-48F7-89CB-FA21C5EF5257}" destId="{74165439-E915-43B0-8CF4-551EF276C233}" srcOrd="0" destOrd="0" presId="urn:microsoft.com/office/officeart/2005/8/layout/process1"/>
    <dgm:cxn modelId="{D9B7A808-C524-4CFF-A7B5-CE57063ADEFE}" type="presParOf" srcId="{0975889B-B1AE-4560-B872-167E90FF9194}" destId="{3B456EF1-E496-46C6-9DDD-48F70342AA47}" srcOrd="6" destOrd="0" presId="urn:microsoft.com/office/officeart/2005/8/layout/process1"/>
    <dgm:cxn modelId="{3B193406-3FA3-46F9-8B2B-973D7077C548}" type="presParOf" srcId="{0975889B-B1AE-4560-B872-167E90FF9194}" destId="{6DD0A3D9-5CFD-4C83-B67F-56B05D15E878}" srcOrd="7" destOrd="0" presId="urn:microsoft.com/office/officeart/2005/8/layout/process1"/>
    <dgm:cxn modelId="{8B94872E-A14B-4599-A1A9-DF4D7AF670FC}" type="presParOf" srcId="{6DD0A3D9-5CFD-4C83-B67F-56B05D15E878}" destId="{454BA05D-532D-4527-AAB1-31705D378849}" srcOrd="0" destOrd="0" presId="urn:microsoft.com/office/officeart/2005/8/layout/process1"/>
    <dgm:cxn modelId="{CBD2E093-12B4-44B2-9D16-C53ECDD21AA3}" type="presParOf" srcId="{0975889B-B1AE-4560-B872-167E90FF9194}" destId="{E24D3622-5DCE-4B39-83EE-092A88FF70D9}" srcOrd="8" destOrd="0" presId="urn:microsoft.com/office/officeart/2005/8/layout/process1"/>
    <dgm:cxn modelId="{131529EB-949C-4D07-B359-AD01919FC085}" type="presParOf" srcId="{0975889B-B1AE-4560-B872-167E90FF9194}" destId="{C71F802E-D83D-48CE-A299-06D8F4261C0E}" srcOrd="9" destOrd="0" presId="urn:microsoft.com/office/officeart/2005/8/layout/process1"/>
    <dgm:cxn modelId="{CAE5919A-D9E0-4DEB-ABB6-B4D61393792D}" type="presParOf" srcId="{C71F802E-D83D-48CE-A299-06D8F4261C0E}" destId="{C3D48E44-B30B-49DD-AF4E-C9C2A92F4F04}" srcOrd="0" destOrd="0" presId="urn:microsoft.com/office/officeart/2005/8/layout/process1"/>
    <dgm:cxn modelId="{9189C710-7F83-4E8F-AB31-D30406653DF9}" type="presParOf" srcId="{0975889B-B1AE-4560-B872-167E90FF9194}" destId="{0E332950-436E-4B05-8827-0D9C029993C6}" srcOrd="1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3FA2141-0136-40B8-9060-8F396BE4F78E}" type="doc">
      <dgm:prSet loTypeId="urn:microsoft.com/office/officeart/2005/8/layout/process1" loCatId="process" qsTypeId="urn:microsoft.com/office/officeart/2005/8/quickstyle/simple1" qsCatId="simple" csTypeId="urn:microsoft.com/office/officeart/2005/8/colors/accent1_2" csCatId="accent1" phldr="1"/>
      <dgm:spPr/>
    </dgm:pt>
    <dgm:pt modelId="{D5E531B1-5FE3-4818-A956-563DB12E1CBD}">
      <dgm:prSet phldrT="[Text]" custT="1"/>
      <dgm:spPr>
        <a:solidFill>
          <a:srgbClr val="FFC000"/>
        </a:solidFill>
      </dgm:spPr>
      <dgm:t>
        <a:bodyPr/>
        <a:lstStyle/>
        <a:p>
          <a:r>
            <a:rPr lang="en-US" sz="1400">
              <a:solidFill>
                <a:schemeClr val="tx1"/>
              </a:solidFill>
            </a:rPr>
            <a:t>Identify</a:t>
          </a:r>
        </a:p>
      </dgm:t>
    </dgm:pt>
    <dgm:pt modelId="{5E20AB7E-4833-4270-9C91-BE3CD71FE923}" type="sibTrans" cxnId="{E8374784-51C7-42E8-B7AA-876CAF9CDD68}">
      <dgm:prSet custT="1"/>
      <dgm:spPr/>
      <dgm:t>
        <a:bodyPr/>
        <a:lstStyle/>
        <a:p>
          <a:endParaRPr lang="en-US" sz="1400"/>
        </a:p>
      </dgm:t>
    </dgm:pt>
    <dgm:pt modelId="{00D7008F-8178-4F3D-A3C2-3517A28BFE8D}" type="parTrans" cxnId="{E8374784-51C7-42E8-B7AA-876CAF9CDD68}">
      <dgm:prSet/>
      <dgm:spPr/>
      <dgm:t>
        <a:bodyPr/>
        <a:lstStyle/>
        <a:p>
          <a:endParaRPr lang="en-US" sz="1400"/>
        </a:p>
      </dgm:t>
    </dgm:pt>
    <dgm:pt modelId="{455AF649-A8DD-40A7-AD85-4F57D867B1CE}">
      <dgm:prSet phldrT="[Text]" custT="1"/>
      <dgm:spPr/>
      <dgm:t>
        <a:bodyPr/>
        <a:lstStyle/>
        <a:p>
          <a:r>
            <a:rPr lang="en-US" sz="1400"/>
            <a:t>Open</a:t>
          </a:r>
        </a:p>
      </dgm:t>
    </dgm:pt>
    <dgm:pt modelId="{6319A53B-AE20-49C4-9A2A-4DF06F747802}" type="sibTrans" cxnId="{F9E33636-6517-4041-95DA-F87B4AF64FA4}">
      <dgm:prSet custT="1"/>
      <dgm:spPr/>
      <dgm:t>
        <a:bodyPr/>
        <a:lstStyle/>
        <a:p>
          <a:endParaRPr lang="en-US" sz="1400"/>
        </a:p>
      </dgm:t>
    </dgm:pt>
    <dgm:pt modelId="{5711482C-E317-44D2-9CC1-340EDC22D4D6}" type="parTrans" cxnId="{F9E33636-6517-4041-95DA-F87B4AF64FA4}">
      <dgm:prSet/>
      <dgm:spPr/>
      <dgm:t>
        <a:bodyPr/>
        <a:lstStyle/>
        <a:p>
          <a:endParaRPr lang="en-US" sz="1400"/>
        </a:p>
      </dgm:t>
    </dgm:pt>
    <dgm:pt modelId="{E3C59D34-71C0-48BD-9979-92ECA8613971}">
      <dgm:prSet phldrT="[Text]" custT="1"/>
      <dgm:spPr>
        <a:solidFill>
          <a:srgbClr val="FFC000"/>
        </a:solidFill>
      </dgm:spPr>
      <dgm:t>
        <a:bodyPr/>
        <a:lstStyle/>
        <a:p>
          <a:r>
            <a:rPr lang="en-US" sz="1400">
              <a:solidFill>
                <a:schemeClr val="tx1"/>
              </a:solidFill>
            </a:rPr>
            <a:t>Assess</a:t>
          </a:r>
        </a:p>
      </dgm:t>
    </dgm:pt>
    <dgm:pt modelId="{E8A3F63E-E63F-4922-A063-6787F2267E5E}" type="parTrans" cxnId="{45775EDF-AD72-404A-B246-2CDE931D2F17}">
      <dgm:prSet/>
      <dgm:spPr/>
      <dgm:t>
        <a:bodyPr/>
        <a:lstStyle/>
        <a:p>
          <a:endParaRPr lang="en-US" sz="1400"/>
        </a:p>
      </dgm:t>
    </dgm:pt>
    <dgm:pt modelId="{2677F92C-86AD-4361-A375-60DC646945CF}" type="sibTrans" cxnId="{45775EDF-AD72-404A-B246-2CDE931D2F17}">
      <dgm:prSet custT="1"/>
      <dgm:spPr/>
      <dgm:t>
        <a:bodyPr/>
        <a:lstStyle/>
        <a:p>
          <a:endParaRPr lang="en-US" sz="1400"/>
        </a:p>
      </dgm:t>
    </dgm:pt>
    <dgm:pt modelId="{E32315F6-4CA4-4EC5-91C3-FDF15EBD1814}">
      <dgm:prSet phldrT="[Text]" custT="1"/>
      <dgm:spPr>
        <a:solidFill>
          <a:srgbClr val="FFC000"/>
        </a:solidFill>
      </dgm:spPr>
      <dgm:t>
        <a:bodyPr/>
        <a:lstStyle/>
        <a:p>
          <a:r>
            <a:rPr lang="en-US" sz="1400">
              <a:solidFill>
                <a:schemeClr val="tx1"/>
              </a:solidFill>
            </a:rPr>
            <a:t>Create Mitigation Plan</a:t>
          </a:r>
        </a:p>
      </dgm:t>
    </dgm:pt>
    <dgm:pt modelId="{F0DCC2FB-9F22-49CF-8B99-CD9F720A1DF0}" type="parTrans" cxnId="{4EE1EB72-110F-455B-8B49-06D2060EB57E}">
      <dgm:prSet/>
      <dgm:spPr/>
      <dgm:t>
        <a:bodyPr/>
        <a:lstStyle/>
        <a:p>
          <a:endParaRPr lang="en-US" sz="1400"/>
        </a:p>
      </dgm:t>
    </dgm:pt>
    <dgm:pt modelId="{7A96A3C5-21AF-44A8-AFB4-A0F510252968}" type="sibTrans" cxnId="{4EE1EB72-110F-455B-8B49-06D2060EB57E}">
      <dgm:prSet custT="1"/>
      <dgm:spPr/>
      <dgm:t>
        <a:bodyPr/>
        <a:lstStyle/>
        <a:p>
          <a:endParaRPr lang="en-US" sz="1400"/>
        </a:p>
      </dgm:t>
    </dgm:pt>
    <dgm:pt modelId="{298D194B-EC06-4A57-BA0E-AEB09B23E967}">
      <dgm:prSet phldrT="[Text]" custT="1"/>
      <dgm:spPr>
        <a:solidFill>
          <a:srgbClr val="00B050"/>
        </a:solidFill>
      </dgm:spPr>
      <dgm:t>
        <a:bodyPr/>
        <a:lstStyle/>
        <a:p>
          <a:r>
            <a:rPr lang="en-US" sz="1400"/>
            <a:t>Done</a:t>
          </a:r>
        </a:p>
      </dgm:t>
    </dgm:pt>
    <dgm:pt modelId="{02AA71CB-1466-4CBF-B2C8-27D50AA8D59C}" type="parTrans" cxnId="{D818E32C-930E-4C70-B49B-E37E868EA460}">
      <dgm:prSet/>
      <dgm:spPr/>
      <dgm:t>
        <a:bodyPr/>
        <a:lstStyle/>
        <a:p>
          <a:endParaRPr lang="en-US" sz="1400"/>
        </a:p>
      </dgm:t>
    </dgm:pt>
    <dgm:pt modelId="{B991F791-DD33-45FE-BA72-A8A86F6B38A9}" type="sibTrans" cxnId="{D818E32C-930E-4C70-B49B-E37E868EA460}">
      <dgm:prSet/>
      <dgm:spPr/>
      <dgm:t>
        <a:bodyPr/>
        <a:lstStyle/>
        <a:p>
          <a:endParaRPr lang="en-US" sz="1400"/>
        </a:p>
      </dgm:t>
    </dgm:pt>
    <dgm:pt modelId="{92281E60-E914-4085-93D0-62E2EEF27E6F}">
      <dgm:prSet phldrT="[Text]" custT="1"/>
      <dgm:spPr>
        <a:solidFill>
          <a:srgbClr val="FFC000"/>
        </a:solidFill>
      </dgm:spPr>
      <dgm:t>
        <a:bodyPr/>
        <a:lstStyle/>
        <a:p>
          <a:r>
            <a:rPr lang="en-US" sz="1100">
              <a:solidFill>
                <a:schemeClr val="tx1"/>
              </a:solidFill>
            </a:rPr>
            <a:t>Implementation in Progress</a:t>
          </a:r>
        </a:p>
      </dgm:t>
    </dgm:pt>
    <dgm:pt modelId="{DA363A26-E463-4E0F-8CAB-ACB6E50FF6C9}" type="parTrans" cxnId="{99BFAAD8-A3B4-4B27-8A89-E9A54302270F}">
      <dgm:prSet/>
      <dgm:spPr/>
      <dgm:t>
        <a:bodyPr/>
        <a:lstStyle/>
        <a:p>
          <a:endParaRPr lang="en-US"/>
        </a:p>
      </dgm:t>
    </dgm:pt>
    <dgm:pt modelId="{208FFDBC-70DF-46B1-BA84-690EB28FCCE5}" type="sibTrans" cxnId="{99BFAAD8-A3B4-4B27-8A89-E9A54302270F}">
      <dgm:prSet/>
      <dgm:spPr/>
      <dgm:t>
        <a:bodyPr/>
        <a:lstStyle/>
        <a:p>
          <a:endParaRPr lang="en-US"/>
        </a:p>
      </dgm:t>
    </dgm:pt>
    <dgm:pt modelId="{0975889B-B1AE-4560-B872-167E90FF9194}" type="pres">
      <dgm:prSet presAssocID="{03FA2141-0136-40B8-9060-8F396BE4F78E}" presName="Name0" presStyleCnt="0">
        <dgm:presLayoutVars>
          <dgm:dir/>
          <dgm:resizeHandles val="exact"/>
        </dgm:presLayoutVars>
      </dgm:prSet>
      <dgm:spPr/>
    </dgm:pt>
    <dgm:pt modelId="{59112505-7B26-44AE-BA34-AA26760F3835}" type="pres">
      <dgm:prSet presAssocID="{455AF649-A8DD-40A7-AD85-4F57D867B1CE}" presName="node" presStyleLbl="node1" presStyleIdx="0" presStyleCnt="6">
        <dgm:presLayoutVars>
          <dgm:bulletEnabled val="1"/>
        </dgm:presLayoutVars>
      </dgm:prSet>
      <dgm:spPr/>
      <dgm:t>
        <a:bodyPr/>
        <a:lstStyle/>
        <a:p>
          <a:endParaRPr lang="en-US"/>
        </a:p>
      </dgm:t>
    </dgm:pt>
    <dgm:pt modelId="{B8E55A36-9173-4087-B01A-889C342A79FB}" type="pres">
      <dgm:prSet presAssocID="{6319A53B-AE20-49C4-9A2A-4DF06F747802}" presName="sibTrans" presStyleLbl="sibTrans2D1" presStyleIdx="0" presStyleCnt="5"/>
      <dgm:spPr/>
      <dgm:t>
        <a:bodyPr/>
        <a:lstStyle/>
        <a:p>
          <a:endParaRPr lang="en-US"/>
        </a:p>
      </dgm:t>
    </dgm:pt>
    <dgm:pt modelId="{AFD48DD1-5471-4686-B25F-382B6125B7DA}" type="pres">
      <dgm:prSet presAssocID="{6319A53B-AE20-49C4-9A2A-4DF06F747802}" presName="connectorText" presStyleLbl="sibTrans2D1" presStyleIdx="0" presStyleCnt="5"/>
      <dgm:spPr/>
      <dgm:t>
        <a:bodyPr/>
        <a:lstStyle/>
        <a:p>
          <a:endParaRPr lang="en-US"/>
        </a:p>
      </dgm:t>
    </dgm:pt>
    <dgm:pt modelId="{35CCFF59-5046-4C71-820B-D4CB3A1C2E90}" type="pres">
      <dgm:prSet presAssocID="{D5E531B1-5FE3-4818-A956-563DB12E1CBD}" presName="node" presStyleLbl="node1" presStyleIdx="1" presStyleCnt="6">
        <dgm:presLayoutVars>
          <dgm:bulletEnabled val="1"/>
        </dgm:presLayoutVars>
      </dgm:prSet>
      <dgm:spPr/>
      <dgm:t>
        <a:bodyPr/>
        <a:lstStyle/>
        <a:p>
          <a:endParaRPr lang="en-US"/>
        </a:p>
      </dgm:t>
    </dgm:pt>
    <dgm:pt modelId="{0467293D-99CF-4A26-854B-D749A13E2DC1}" type="pres">
      <dgm:prSet presAssocID="{5E20AB7E-4833-4270-9C91-BE3CD71FE923}" presName="sibTrans" presStyleLbl="sibTrans2D1" presStyleIdx="1" presStyleCnt="5"/>
      <dgm:spPr/>
      <dgm:t>
        <a:bodyPr/>
        <a:lstStyle/>
        <a:p>
          <a:endParaRPr lang="en-US"/>
        </a:p>
      </dgm:t>
    </dgm:pt>
    <dgm:pt modelId="{650823FC-CA8A-4C68-8556-5B58AB84D377}" type="pres">
      <dgm:prSet presAssocID="{5E20AB7E-4833-4270-9C91-BE3CD71FE923}" presName="connectorText" presStyleLbl="sibTrans2D1" presStyleIdx="1" presStyleCnt="5"/>
      <dgm:spPr/>
      <dgm:t>
        <a:bodyPr/>
        <a:lstStyle/>
        <a:p>
          <a:endParaRPr lang="en-US"/>
        </a:p>
      </dgm:t>
    </dgm:pt>
    <dgm:pt modelId="{3119DB7D-571C-4BCC-B7AC-BECBD9357EFB}" type="pres">
      <dgm:prSet presAssocID="{E3C59D34-71C0-48BD-9979-92ECA8613971}" presName="node" presStyleLbl="node1" presStyleIdx="2" presStyleCnt="6">
        <dgm:presLayoutVars>
          <dgm:bulletEnabled val="1"/>
        </dgm:presLayoutVars>
      </dgm:prSet>
      <dgm:spPr/>
      <dgm:t>
        <a:bodyPr/>
        <a:lstStyle/>
        <a:p>
          <a:endParaRPr lang="en-US"/>
        </a:p>
      </dgm:t>
    </dgm:pt>
    <dgm:pt modelId="{936E1B14-036B-48F7-89CB-FA21C5EF5257}" type="pres">
      <dgm:prSet presAssocID="{2677F92C-86AD-4361-A375-60DC646945CF}" presName="sibTrans" presStyleLbl="sibTrans2D1" presStyleIdx="2" presStyleCnt="5"/>
      <dgm:spPr/>
      <dgm:t>
        <a:bodyPr/>
        <a:lstStyle/>
        <a:p>
          <a:endParaRPr lang="en-US"/>
        </a:p>
      </dgm:t>
    </dgm:pt>
    <dgm:pt modelId="{74165439-E915-43B0-8CF4-551EF276C233}" type="pres">
      <dgm:prSet presAssocID="{2677F92C-86AD-4361-A375-60DC646945CF}" presName="connectorText" presStyleLbl="sibTrans2D1" presStyleIdx="2" presStyleCnt="5"/>
      <dgm:spPr/>
      <dgm:t>
        <a:bodyPr/>
        <a:lstStyle/>
        <a:p>
          <a:endParaRPr lang="en-US"/>
        </a:p>
      </dgm:t>
    </dgm:pt>
    <dgm:pt modelId="{3B456EF1-E496-46C6-9DDD-48F70342AA47}" type="pres">
      <dgm:prSet presAssocID="{E32315F6-4CA4-4EC5-91C3-FDF15EBD1814}" presName="node" presStyleLbl="node1" presStyleIdx="3" presStyleCnt="6">
        <dgm:presLayoutVars>
          <dgm:bulletEnabled val="1"/>
        </dgm:presLayoutVars>
      </dgm:prSet>
      <dgm:spPr/>
      <dgm:t>
        <a:bodyPr/>
        <a:lstStyle/>
        <a:p>
          <a:endParaRPr lang="en-US"/>
        </a:p>
      </dgm:t>
    </dgm:pt>
    <dgm:pt modelId="{6DD0A3D9-5CFD-4C83-B67F-56B05D15E878}" type="pres">
      <dgm:prSet presAssocID="{7A96A3C5-21AF-44A8-AFB4-A0F510252968}" presName="sibTrans" presStyleLbl="sibTrans2D1" presStyleIdx="3" presStyleCnt="5"/>
      <dgm:spPr/>
      <dgm:t>
        <a:bodyPr/>
        <a:lstStyle/>
        <a:p>
          <a:endParaRPr lang="en-US"/>
        </a:p>
      </dgm:t>
    </dgm:pt>
    <dgm:pt modelId="{454BA05D-532D-4527-AAB1-31705D378849}" type="pres">
      <dgm:prSet presAssocID="{7A96A3C5-21AF-44A8-AFB4-A0F510252968}" presName="connectorText" presStyleLbl="sibTrans2D1" presStyleIdx="3" presStyleCnt="5"/>
      <dgm:spPr/>
      <dgm:t>
        <a:bodyPr/>
        <a:lstStyle/>
        <a:p>
          <a:endParaRPr lang="en-US"/>
        </a:p>
      </dgm:t>
    </dgm:pt>
    <dgm:pt modelId="{E24D3622-5DCE-4B39-83EE-092A88FF70D9}" type="pres">
      <dgm:prSet presAssocID="{92281E60-E914-4085-93D0-62E2EEF27E6F}" presName="node" presStyleLbl="node1" presStyleIdx="4" presStyleCnt="6">
        <dgm:presLayoutVars>
          <dgm:bulletEnabled val="1"/>
        </dgm:presLayoutVars>
      </dgm:prSet>
      <dgm:spPr/>
      <dgm:t>
        <a:bodyPr/>
        <a:lstStyle/>
        <a:p>
          <a:endParaRPr lang="en-US"/>
        </a:p>
      </dgm:t>
    </dgm:pt>
    <dgm:pt modelId="{C71F802E-D83D-48CE-A299-06D8F4261C0E}" type="pres">
      <dgm:prSet presAssocID="{208FFDBC-70DF-46B1-BA84-690EB28FCCE5}" presName="sibTrans" presStyleLbl="sibTrans2D1" presStyleIdx="4" presStyleCnt="5"/>
      <dgm:spPr/>
      <dgm:t>
        <a:bodyPr/>
        <a:lstStyle/>
        <a:p>
          <a:endParaRPr lang="en-US"/>
        </a:p>
      </dgm:t>
    </dgm:pt>
    <dgm:pt modelId="{C3D48E44-B30B-49DD-AF4E-C9C2A92F4F04}" type="pres">
      <dgm:prSet presAssocID="{208FFDBC-70DF-46B1-BA84-690EB28FCCE5}" presName="connectorText" presStyleLbl="sibTrans2D1" presStyleIdx="4" presStyleCnt="5"/>
      <dgm:spPr/>
      <dgm:t>
        <a:bodyPr/>
        <a:lstStyle/>
        <a:p>
          <a:endParaRPr lang="en-US"/>
        </a:p>
      </dgm:t>
    </dgm:pt>
    <dgm:pt modelId="{0E332950-436E-4B05-8827-0D9C029993C6}" type="pres">
      <dgm:prSet presAssocID="{298D194B-EC06-4A57-BA0E-AEB09B23E967}" presName="node" presStyleLbl="node1" presStyleIdx="5" presStyleCnt="6">
        <dgm:presLayoutVars>
          <dgm:bulletEnabled val="1"/>
        </dgm:presLayoutVars>
      </dgm:prSet>
      <dgm:spPr/>
      <dgm:t>
        <a:bodyPr/>
        <a:lstStyle/>
        <a:p>
          <a:endParaRPr lang="en-US"/>
        </a:p>
      </dgm:t>
    </dgm:pt>
  </dgm:ptLst>
  <dgm:cxnLst>
    <dgm:cxn modelId="{CD4DD076-591A-4C54-8630-DB684F244BEA}" type="presOf" srcId="{E3C59D34-71C0-48BD-9979-92ECA8613971}" destId="{3119DB7D-571C-4BCC-B7AC-BECBD9357EFB}" srcOrd="0" destOrd="0" presId="urn:microsoft.com/office/officeart/2005/8/layout/process1"/>
    <dgm:cxn modelId="{4080E20C-A4DC-4758-B53D-ED5FC8771532}" type="presOf" srcId="{E32315F6-4CA4-4EC5-91C3-FDF15EBD1814}" destId="{3B456EF1-E496-46C6-9DDD-48F70342AA47}" srcOrd="0" destOrd="0" presId="urn:microsoft.com/office/officeart/2005/8/layout/process1"/>
    <dgm:cxn modelId="{2FAD0858-975E-438F-A55F-871293EB8096}" type="presOf" srcId="{5E20AB7E-4833-4270-9C91-BE3CD71FE923}" destId="{650823FC-CA8A-4C68-8556-5B58AB84D377}" srcOrd="1" destOrd="0" presId="urn:microsoft.com/office/officeart/2005/8/layout/process1"/>
    <dgm:cxn modelId="{F462660B-8121-42AF-AB08-8502B1635C7C}" type="presOf" srcId="{03FA2141-0136-40B8-9060-8F396BE4F78E}" destId="{0975889B-B1AE-4560-B872-167E90FF9194}" srcOrd="0" destOrd="0" presId="urn:microsoft.com/office/officeart/2005/8/layout/process1"/>
    <dgm:cxn modelId="{50F1238B-222B-40FD-AD91-65562A108580}" type="presOf" srcId="{298D194B-EC06-4A57-BA0E-AEB09B23E967}" destId="{0E332950-436E-4B05-8827-0D9C029993C6}" srcOrd="0" destOrd="0" presId="urn:microsoft.com/office/officeart/2005/8/layout/process1"/>
    <dgm:cxn modelId="{4EE1EB72-110F-455B-8B49-06D2060EB57E}" srcId="{03FA2141-0136-40B8-9060-8F396BE4F78E}" destId="{E32315F6-4CA4-4EC5-91C3-FDF15EBD1814}" srcOrd="3" destOrd="0" parTransId="{F0DCC2FB-9F22-49CF-8B99-CD9F720A1DF0}" sibTransId="{7A96A3C5-21AF-44A8-AFB4-A0F510252968}"/>
    <dgm:cxn modelId="{99BFAAD8-A3B4-4B27-8A89-E9A54302270F}" srcId="{03FA2141-0136-40B8-9060-8F396BE4F78E}" destId="{92281E60-E914-4085-93D0-62E2EEF27E6F}" srcOrd="4" destOrd="0" parTransId="{DA363A26-E463-4E0F-8CAB-ACB6E50FF6C9}" sibTransId="{208FFDBC-70DF-46B1-BA84-690EB28FCCE5}"/>
    <dgm:cxn modelId="{96CD181C-3640-4FD0-9D95-EA4FF4A6629A}" type="presOf" srcId="{5E20AB7E-4833-4270-9C91-BE3CD71FE923}" destId="{0467293D-99CF-4A26-854B-D749A13E2DC1}" srcOrd="0" destOrd="0" presId="urn:microsoft.com/office/officeart/2005/8/layout/process1"/>
    <dgm:cxn modelId="{41266194-47FC-4A33-BF3F-693C18B58C5A}" type="presOf" srcId="{2677F92C-86AD-4361-A375-60DC646945CF}" destId="{74165439-E915-43B0-8CF4-551EF276C233}" srcOrd="1" destOrd="0" presId="urn:microsoft.com/office/officeart/2005/8/layout/process1"/>
    <dgm:cxn modelId="{7231C42B-DC82-4CA7-BDCA-6EB5B1CF6518}" type="presOf" srcId="{92281E60-E914-4085-93D0-62E2EEF27E6F}" destId="{E24D3622-5DCE-4B39-83EE-092A88FF70D9}" srcOrd="0" destOrd="0" presId="urn:microsoft.com/office/officeart/2005/8/layout/process1"/>
    <dgm:cxn modelId="{410203A2-85F6-45B5-9249-1E8D7A1F7AEF}" type="presOf" srcId="{6319A53B-AE20-49C4-9A2A-4DF06F747802}" destId="{AFD48DD1-5471-4686-B25F-382B6125B7DA}" srcOrd="1" destOrd="0" presId="urn:microsoft.com/office/officeart/2005/8/layout/process1"/>
    <dgm:cxn modelId="{F8678DDD-F714-464B-94C9-8C6B19E677B2}" type="presOf" srcId="{208FFDBC-70DF-46B1-BA84-690EB28FCCE5}" destId="{C71F802E-D83D-48CE-A299-06D8F4261C0E}" srcOrd="0" destOrd="0" presId="urn:microsoft.com/office/officeart/2005/8/layout/process1"/>
    <dgm:cxn modelId="{A8946181-C878-41BF-97FF-3D417AEDA0AB}" type="presOf" srcId="{7A96A3C5-21AF-44A8-AFB4-A0F510252968}" destId="{454BA05D-532D-4527-AAB1-31705D378849}" srcOrd="1" destOrd="0" presId="urn:microsoft.com/office/officeart/2005/8/layout/process1"/>
    <dgm:cxn modelId="{D818E32C-930E-4C70-B49B-E37E868EA460}" srcId="{03FA2141-0136-40B8-9060-8F396BE4F78E}" destId="{298D194B-EC06-4A57-BA0E-AEB09B23E967}" srcOrd="5" destOrd="0" parTransId="{02AA71CB-1466-4CBF-B2C8-27D50AA8D59C}" sibTransId="{B991F791-DD33-45FE-BA72-A8A86F6B38A9}"/>
    <dgm:cxn modelId="{C3E49798-DF04-4386-8F4B-0CB5FBA4DE59}" type="presOf" srcId="{208FFDBC-70DF-46B1-BA84-690EB28FCCE5}" destId="{C3D48E44-B30B-49DD-AF4E-C9C2A92F4F04}" srcOrd="1" destOrd="0" presId="urn:microsoft.com/office/officeart/2005/8/layout/process1"/>
    <dgm:cxn modelId="{F1229B8B-3D62-4405-A77D-00D98451CB01}" type="presOf" srcId="{7A96A3C5-21AF-44A8-AFB4-A0F510252968}" destId="{6DD0A3D9-5CFD-4C83-B67F-56B05D15E878}" srcOrd="0" destOrd="0" presId="urn:microsoft.com/office/officeart/2005/8/layout/process1"/>
    <dgm:cxn modelId="{4A67F605-3256-4CC6-9FF5-FA012A0145B4}" type="presOf" srcId="{455AF649-A8DD-40A7-AD85-4F57D867B1CE}" destId="{59112505-7B26-44AE-BA34-AA26760F3835}" srcOrd="0" destOrd="0" presId="urn:microsoft.com/office/officeart/2005/8/layout/process1"/>
    <dgm:cxn modelId="{F9E33636-6517-4041-95DA-F87B4AF64FA4}" srcId="{03FA2141-0136-40B8-9060-8F396BE4F78E}" destId="{455AF649-A8DD-40A7-AD85-4F57D867B1CE}" srcOrd="0" destOrd="0" parTransId="{5711482C-E317-44D2-9CC1-340EDC22D4D6}" sibTransId="{6319A53B-AE20-49C4-9A2A-4DF06F747802}"/>
    <dgm:cxn modelId="{3016B169-BDE1-4377-B077-53F60AD24517}" type="presOf" srcId="{6319A53B-AE20-49C4-9A2A-4DF06F747802}" destId="{B8E55A36-9173-4087-B01A-889C342A79FB}" srcOrd="0" destOrd="0" presId="urn:microsoft.com/office/officeart/2005/8/layout/process1"/>
    <dgm:cxn modelId="{47AB22E9-2B2D-4010-8F5D-2423F7C164C4}" type="presOf" srcId="{2677F92C-86AD-4361-A375-60DC646945CF}" destId="{936E1B14-036B-48F7-89CB-FA21C5EF5257}" srcOrd="0" destOrd="0" presId="urn:microsoft.com/office/officeart/2005/8/layout/process1"/>
    <dgm:cxn modelId="{944DA581-2290-4FA3-9C4E-672CE3654E5B}" type="presOf" srcId="{D5E531B1-5FE3-4818-A956-563DB12E1CBD}" destId="{35CCFF59-5046-4C71-820B-D4CB3A1C2E90}" srcOrd="0" destOrd="0" presId="urn:microsoft.com/office/officeart/2005/8/layout/process1"/>
    <dgm:cxn modelId="{E8374784-51C7-42E8-B7AA-876CAF9CDD68}" srcId="{03FA2141-0136-40B8-9060-8F396BE4F78E}" destId="{D5E531B1-5FE3-4818-A956-563DB12E1CBD}" srcOrd="1" destOrd="0" parTransId="{00D7008F-8178-4F3D-A3C2-3517A28BFE8D}" sibTransId="{5E20AB7E-4833-4270-9C91-BE3CD71FE923}"/>
    <dgm:cxn modelId="{45775EDF-AD72-404A-B246-2CDE931D2F17}" srcId="{03FA2141-0136-40B8-9060-8F396BE4F78E}" destId="{E3C59D34-71C0-48BD-9979-92ECA8613971}" srcOrd="2" destOrd="0" parTransId="{E8A3F63E-E63F-4922-A063-6787F2267E5E}" sibTransId="{2677F92C-86AD-4361-A375-60DC646945CF}"/>
    <dgm:cxn modelId="{21781DB0-0EE4-45F9-8630-A5C48C13EA8E}" type="presParOf" srcId="{0975889B-B1AE-4560-B872-167E90FF9194}" destId="{59112505-7B26-44AE-BA34-AA26760F3835}" srcOrd="0" destOrd="0" presId="urn:microsoft.com/office/officeart/2005/8/layout/process1"/>
    <dgm:cxn modelId="{7DC9B7A1-C9EA-4F45-B337-BD1D5AF8AA5A}" type="presParOf" srcId="{0975889B-B1AE-4560-B872-167E90FF9194}" destId="{B8E55A36-9173-4087-B01A-889C342A79FB}" srcOrd="1" destOrd="0" presId="urn:microsoft.com/office/officeart/2005/8/layout/process1"/>
    <dgm:cxn modelId="{11B92637-FA92-49C8-8E65-8153449E01D9}" type="presParOf" srcId="{B8E55A36-9173-4087-B01A-889C342A79FB}" destId="{AFD48DD1-5471-4686-B25F-382B6125B7DA}" srcOrd="0" destOrd="0" presId="urn:microsoft.com/office/officeart/2005/8/layout/process1"/>
    <dgm:cxn modelId="{BC4CADB3-EFCB-454D-B021-B87139A1947B}" type="presParOf" srcId="{0975889B-B1AE-4560-B872-167E90FF9194}" destId="{35CCFF59-5046-4C71-820B-D4CB3A1C2E90}" srcOrd="2" destOrd="0" presId="urn:microsoft.com/office/officeart/2005/8/layout/process1"/>
    <dgm:cxn modelId="{CA27CB26-9CEE-4E57-86DB-5FD10E0E50E3}" type="presParOf" srcId="{0975889B-B1AE-4560-B872-167E90FF9194}" destId="{0467293D-99CF-4A26-854B-D749A13E2DC1}" srcOrd="3" destOrd="0" presId="urn:microsoft.com/office/officeart/2005/8/layout/process1"/>
    <dgm:cxn modelId="{9EB76DB6-43CC-48F8-8D40-EB5B5F821815}" type="presParOf" srcId="{0467293D-99CF-4A26-854B-D749A13E2DC1}" destId="{650823FC-CA8A-4C68-8556-5B58AB84D377}" srcOrd="0" destOrd="0" presId="urn:microsoft.com/office/officeart/2005/8/layout/process1"/>
    <dgm:cxn modelId="{819B338B-778E-4E05-A578-0A4CCFE079B4}" type="presParOf" srcId="{0975889B-B1AE-4560-B872-167E90FF9194}" destId="{3119DB7D-571C-4BCC-B7AC-BECBD9357EFB}" srcOrd="4" destOrd="0" presId="urn:microsoft.com/office/officeart/2005/8/layout/process1"/>
    <dgm:cxn modelId="{5B9F26F5-01F5-4F4E-A884-E04D50DCC73B}" type="presParOf" srcId="{0975889B-B1AE-4560-B872-167E90FF9194}" destId="{936E1B14-036B-48F7-89CB-FA21C5EF5257}" srcOrd="5" destOrd="0" presId="urn:microsoft.com/office/officeart/2005/8/layout/process1"/>
    <dgm:cxn modelId="{48310C01-81DA-465A-AECE-9B9B1C67E3B3}" type="presParOf" srcId="{936E1B14-036B-48F7-89CB-FA21C5EF5257}" destId="{74165439-E915-43B0-8CF4-551EF276C233}" srcOrd="0" destOrd="0" presId="urn:microsoft.com/office/officeart/2005/8/layout/process1"/>
    <dgm:cxn modelId="{D9B7A808-C524-4CFF-A7B5-CE57063ADEFE}" type="presParOf" srcId="{0975889B-B1AE-4560-B872-167E90FF9194}" destId="{3B456EF1-E496-46C6-9DDD-48F70342AA47}" srcOrd="6" destOrd="0" presId="urn:microsoft.com/office/officeart/2005/8/layout/process1"/>
    <dgm:cxn modelId="{3B193406-3FA3-46F9-8B2B-973D7077C548}" type="presParOf" srcId="{0975889B-B1AE-4560-B872-167E90FF9194}" destId="{6DD0A3D9-5CFD-4C83-B67F-56B05D15E878}" srcOrd="7" destOrd="0" presId="urn:microsoft.com/office/officeart/2005/8/layout/process1"/>
    <dgm:cxn modelId="{8B94872E-A14B-4599-A1A9-DF4D7AF670FC}" type="presParOf" srcId="{6DD0A3D9-5CFD-4C83-B67F-56B05D15E878}" destId="{454BA05D-532D-4527-AAB1-31705D378849}" srcOrd="0" destOrd="0" presId="urn:microsoft.com/office/officeart/2005/8/layout/process1"/>
    <dgm:cxn modelId="{CBD2E093-12B4-44B2-9D16-C53ECDD21AA3}" type="presParOf" srcId="{0975889B-B1AE-4560-B872-167E90FF9194}" destId="{E24D3622-5DCE-4B39-83EE-092A88FF70D9}" srcOrd="8" destOrd="0" presId="urn:microsoft.com/office/officeart/2005/8/layout/process1"/>
    <dgm:cxn modelId="{131529EB-949C-4D07-B359-AD01919FC085}" type="presParOf" srcId="{0975889B-B1AE-4560-B872-167E90FF9194}" destId="{C71F802E-D83D-48CE-A299-06D8F4261C0E}" srcOrd="9" destOrd="0" presId="urn:microsoft.com/office/officeart/2005/8/layout/process1"/>
    <dgm:cxn modelId="{CAE5919A-D9E0-4DEB-ABB6-B4D61393792D}" type="presParOf" srcId="{C71F802E-D83D-48CE-A299-06D8F4261C0E}" destId="{C3D48E44-B30B-49DD-AF4E-C9C2A92F4F04}" srcOrd="0" destOrd="0" presId="urn:microsoft.com/office/officeart/2005/8/layout/process1"/>
    <dgm:cxn modelId="{9189C710-7F83-4E8F-AB31-D30406653DF9}" type="presParOf" srcId="{0975889B-B1AE-4560-B872-167E90FF9194}" destId="{0E332950-436E-4B05-8827-0D9C029993C6}" srcOrd="1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C9B597-9E87-4185-A7B5-4E4A4BE8C7BF}">
      <dsp:nvSpPr>
        <dsp:cNvPr id="0" name=""/>
        <dsp:cNvSpPr/>
      </dsp:nvSpPr>
      <dsp:spPr>
        <a:xfrm>
          <a:off x="0" y="0"/>
          <a:ext cx="1253320" cy="720000"/>
        </a:xfrm>
        <a:prstGeom prst="roundRect">
          <a:avLst>
            <a:gd name="adj" fmla="val 10000"/>
          </a:avLst>
        </a:prstGeom>
        <a:solidFill>
          <a:schemeClr val="accent1">
            <a:hueOff val="0"/>
            <a:satOff val="0"/>
            <a:lumOff val="0"/>
            <a:alphaOff val="0"/>
          </a:schemeClr>
        </a:solidFill>
        <a:ln w="38100" cap="flat" cmpd="sng" algn="ctr">
          <a:solidFill>
            <a:srgbClr val="FF0000"/>
          </a:solidFill>
          <a:prstDash val="sysDot"/>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Open</a:t>
          </a:r>
          <a:br>
            <a:rPr lang="en-US" sz="1400" kern="1200" dirty="0" smtClean="0"/>
          </a:br>
          <a:r>
            <a:rPr lang="en-US" sz="700" kern="1200" dirty="0" smtClean="0"/>
            <a:t>(Not part of the Cycle Time)</a:t>
          </a:r>
          <a:endParaRPr lang="en-US" sz="1100" kern="1200" dirty="0"/>
        </a:p>
      </dsp:txBody>
      <dsp:txXfrm>
        <a:off x="21088" y="21088"/>
        <a:ext cx="1211144" cy="677824"/>
      </dsp:txXfrm>
    </dsp:sp>
    <dsp:sp modelId="{01CFA6D2-1B04-4C90-824F-C9011F75F52C}">
      <dsp:nvSpPr>
        <dsp:cNvPr id="0" name=""/>
        <dsp:cNvSpPr/>
      </dsp:nvSpPr>
      <dsp:spPr>
        <a:xfrm>
          <a:off x="1379663" y="204588"/>
          <a:ext cx="267846" cy="31082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1379663" y="266753"/>
        <a:ext cx="187492" cy="186493"/>
      </dsp:txXfrm>
    </dsp:sp>
    <dsp:sp modelId="{F26AA8CF-1278-4F2F-82E3-A525966A9630}">
      <dsp:nvSpPr>
        <dsp:cNvPr id="0" name=""/>
        <dsp:cNvSpPr/>
      </dsp:nvSpPr>
      <dsp:spPr>
        <a:xfrm>
          <a:off x="1758691" y="0"/>
          <a:ext cx="1253320" cy="720000"/>
        </a:xfrm>
        <a:prstGeom prst="roundRect">
          <a:avLst>
            <a:gd name="adj" fmla="val 10000"/>
          </a:avLst>
        </a:prstGeom>
        <a:solidFill>
          <a:schemeClr val="accent1">
            <a:hueOff val="0"/>
            <a:satOff val="0"/>
            <a:lumOff val="0"/>
            <a:alphaOff val="0"/>
          </a:schemeClr>
        </a:solidFill>
        <a:ln w="38100" cap="flat" cmpd="sng" algn="ctr">
          <a:solidFill>
            <a:srgbClr val="FF0000"/>
          </a:solidFill>
          <a:prstDash val="sysDot"/>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GB" sz="1400" b="0" i="0" kern="1200"/>
            <a:t>In Analysis</a:t>
          </a:r>
          <a:endParaRPr lang="en-US" sz="1400" kern="1200"/>
        </a:p>
      </dsp:txBody>
      <dsp:txXfrm>
        <a:off x="1779779" y="21088"/>
        <a:ext cx="1211144" cy="677824"/>
      </dsp:txXfrm>
    </dsp:sp>
    <dsp:sp modelId="{D7F9A049-D902-48AD-B2CA-35E8F5038EE2}">
      <dsp:nvSpPr>
        <dsp:cNvPr id="0" name=""/>
        <dsp:cNvSpPr/>
      </dsp:nvSpPr>
      <dsp:spPr>
        <a:xfrm>
          <a:off x="3137343" y="204588"/>
          <a:ext cx="265703" cy="31082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3137343" y="266753"/>
        <a:ext cx="185992" cy="186493"/>
      </dsp:txXfrm>
    </dsp:sp>
    <dsp:sp modelId="{F0037143-353E-4863-B2FC-BDA451E9CD54}">
      <dsp:nvSpPr>
        <dsp:cNvPr id="0" name=""/>
        <dsp:cNvSpPr/>
      </dsp:nvSpPr>
      <dsp:spPr>
        <a:xfrm>
          <a:off x="3513339" y="0"/>
          <a:ext cx="1253320" cy="720000"/>
        </a:xfrm>
        <a:prstGeom prst="roundRect">
          <a:avLst>
            <a:gd name="adj" fmla="val 10000"/>
          </a:avLst>
        </a:prstGeom>
        <a:solidFill>
          <a:schemeClr val="accent1">
            <a:hueOff val="0"/>
            <a:satOff val="0"/>
            <a:lumOff val="0"/>
            <a:alphaOff val="0"/>
          </a:schemeClr>
        </a:solidFill>
        <a:ln w="19050" cap="flat" cmpd="sng" algn="ctr">
          <a:solidFill>
            <a:srgbClr val="001E5A"/>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0" i="0" kern="1200"/>
            <a:t>Waiting for Dev &amp; QA Analysis</a:t>
          </a:r>
          <a:endParaRPr lang="en-US" sz="1400" kern="1200"/>
        </a:p>
      </dsp:txBody>
      <dsp:txXfrm>
        <a:off x="3534427" y="21088"/>
        <a:ext cx="1211144" cy="677824"/>
      </dsp:txXfrm>
    </dsp:sp>
    <dsp:sp modelId="{CF21F911-BCC8-418E-912E-4F7D35F84C52}">
      <dsp:nvSpPr>
        <dsp:cNvPr id="0" name=""/>
        <dsp:cNvSpPr/>
      </dsp:nvSpPr>
      <dsp:spPr>
        <a:xfrm>
          <a:off x="4891992" y="204588"/>
          <a:ext cx="265703" cy="31082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4891992" y="266753"/>
        <a:ext cx="185992" cy="186493"/>
      </dsp:txXfrm>
    </dsp:sp>
    <dsp:sp modelId="{8162A8A6-AE58-4FE0-83C4-6EBA1813663C}">
      <dsp:nvSpPr>
        <dsp:cNvPr id="0" name=""/>
        <dsp:cNvSpPr/>
      </dsp:nvSpPr>
      <dsp:spPr>
        <a:xfrm>
          <a:off x="5267988" y="0"/>
          <a:ext cx="1253320" cy="720000"/>
        </a:xfrm>
        <a:prstGeom prst="roundRect">
          <a:avLst>
            <a:gd name="adj" fmla="val 10000"/>
          </a:avLst>
        </a:prstGeom>
        <a:solidFill>
          <a:schemeClr val="accent1">
            <a:hueOff val="0"/>
            <a:satOff val="0"/>
            <a:lumOff val="0"/>
            <a:alphaOff val="0"/>
          </a:schemeClr>
        </a:solidFill>
        <a:ln w="19050" cap="flat" cmpd="sng" algn="ctr">
          <a:solidFill>
            <a:srgbClr val="001E5A"/>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0" kern="1200"/>
            <a:t>In Dev &amp; QA Analysis</a:t>
          </a:r>
        </a:p>
      </dsp:txBody>
      <dsp:txXfrm>
        <a:off x="5289076" y="21088"/>
        <a:ext cx="1211144" cy="677824"/>
      </dsp:txXfrm>
    </dsp:sp>
    <dsp:sp modelId="{5A37FF57-BEC8-4084-9162-17F136AD5698}">
      <dsp:nvSpPr>
        <dsp:cNvPr id="0" name=""/>
        <dsp:cNvSpPr/>
      </dsp:nvSpPr>
      <dsp:spPr>
        <a:xfrm>
          <a:off x="6646640" y="204588"/>
          <a:ext cx="265703" cy="31082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6646640" y="266753"/>
        <a:ext cx="185992" cy="186493"/>
      </dsp:txXfrm>
    </dsp:sp>
    <dsp:sp modelId="{F475B5B7-C510-4170-BF3B-696C1C28996A}">
      <dsp:nvSpPr>
        <dsp:cNvPr id="0" name=""/>
        <dsp:cNvSpPr/>
      </dsp:nvSpPr>
      <dsp:spPr>
        <a:xfrm>
          <a:off x="7022636" y="0"/>
          <a:ext cx="1253320" cy="720000"/>
        </a:xfrm>
        <a:prstGeom prst="roundRect">
          <a:avLst>
            <a:gd name="adj" fmla="val 10000"/>
          </a:avLst>
        </a:prstGeom>
        <a:solidFill>
          <a:srgbClr val="FFC000"/>
        </a:solidFill>
        <a:ln w="38100" cap="flat" cmpd="sng" algn="ctr">
          <a:solidFill>
            <a:srgbClr val="FF0000"/>
          </a:solidFill>
          <a:prstDash val="sysDot"/>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a:solidFill>
                <a:schemeClr val="tx1"/>
              </a:solidFill>
            </a:rPr>
            <a:t>Ready for Development</a:t>
          </a:r>
          <a:endParaRPr lang="en-US" sz="1400" b="0" i="1" kern="1200">
            <a:solidFill>
              <a:schemeClr val="accent3"/>
            </a:solidFill>
          </a:endParaRPr>
        </a:p>
      </dsp:txBody>
      <dsp:txXfrm>
        <a:off x="7043724" y="21088"/>
        <a:ext cx="1211144" cy="6778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C9B597-9E87-4185-A7B5-4E4A4BE8C7BF}">
      <dsp:nvSpPr>
        <dsp:cNvPr id="0" name=""/>
        <dsp:cNvSpPr/>
      </dsp:nvSpPr>
      <dsp:spPr>
        <a:xfrm>
          <a:off x="5207" y="0"/>
          <a:ext cx="1251573" cy="720000"/>
        </a:xfrm>
        <a:prstGeom prst="roundRect">
          <a:avLst>
            <a:gd name="adj" fmla="val 10000"/>
          </a:avLst>
        </a:prstGeom>
        <a:solidFill>
          <a:srgbClr val="FFC000"/>
        </a:solidFill>
        <a:ln w="38100" cap="flat" cmpd="sng" algn="ctr">
          <a:solidFill>
            <a:srgbClr val="FF3C00"/>
          </a:solidFill>
          <a:prstDash val="sysDot"/>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a:solidFill>
                <a:schemeClr val="tx1"/>
              </a:solidFill>
            </a:rPr>
            <a:t>Ready for Development</a:t>
          </a:r>
        </a:p>
      </dsp:txBody>
      <dsp:txXfrm>
        <a:off x="26295" y="21088"/>
        <a:ext cx="1209397" cy="677824"/>
      </dsp:txXfrm>
    </dsp:sp>
    <dsp:sp modelId="{01CFA6D2-1B04-4C90-824F-C9011F75F52C}">
      <dsp:nvSpPr>
        <dsp:cNvPr id="0" name=""/>
        <dsp:cNvSpPr/>
      </dsp:nvSpPr>
      <dsp:spPr>
        <a:xfrm>
          <a:off x="1377588" y="210199"/>
          <a:ext cx="256111" cy="29960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1377588" y="270119"/>
        <a:ext cx="179278" cy="179761"/>
      </dsp:txXfrm>
    </dsp:sp>
    <dsp:sp modelId="{59112505-7B26-44AE-BA34-AA26760F3835}">
      <dsp:nvSpPr>
        <dsp:cNvPr id="0" name=""/>
        <dsp:cNvSpPr/>
      </dsp:nvSpPr>
      <dsp:spPr>
        <a:xfrm>
          <a:off x="1740010" y="0"/>
          <a:ext cx="1251573" cy="720000"/>
        </a:xfrm>
        <a:prstGeom prst="roundRect">
          <a:avLst>
            <a:gd name="adj" fmla="val 10000"/>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solidFill>
                <a:schemeClr val="tx1"/>
              </a:solidFill>
            </a:rPr>
            <a:t>3 Amigos</a:t>
          </a:r>
        </a:p>
      </dsp:txBody>
      <dsp:txXfrm>
        <a:off x="1761098" y="21088"/>
        <a:ext cx="1209397" cy="677824"/>
      </dsp:txXfrm>
    </dsp:sp>
    <dsp:sp modelId="{B8E55A36-9173-4087-B01A-889C342A79FB}">
      <dsp:nvSpPr>
        <dsp:cNvPr id="0" name=""/>
        <dsp:cNvSpPr/>
      </dsp:nvSpPr>
      <dsp:spPr>
        <a:xfrm>
          <a:off x="3112390" y="210199"/>
          <a:ext cx="256111" cy="29960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3112390" y="270119"/>
        <a:ext cx="179278" cy="179761"/>
      </dsp:txXfrm>
    </dsp:sp>
    <dsp:sp modelId="{35CCFF59-5046-4C71-820B-D4CB3A1C2E90}">
      <dsp:nvSpPr>
        <dsp:cNvPr id="0" name=""/>
        <dsp:cNvSpPr/>
      </dsp:nvSpPr>
      <dsp:spPr>
        <a:xfrm>
          <a:off x="3474812" y="0"/>
          <a:ext cx="1251573" cy="720000"/>
        </a:xfrm>
        <a:prstGeom prst="roundRect">
          <a:avLst>
            <a:gd name="adj" fmla="val 10000"/>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a:solidFill>
                <a:schemeClr val="tx1"/>
              </a:solidFill>
            </a:rPr>
            <a:t>Waiting for Implementation</a:t>
          </a:r>
        </a:p>
      </dsp:txBody>
      <dsp:txXfrm>
        <a:off x="3495900" y="21088"/>
        <a:ext cx="1209397" cy="677824"/>
      </dsp:txXfrm>
    </dsp:sp>
    <dsp:sp modelId="{0467293D-99CF-4A26-854B-D749A13E2DC1}">
      <dsp:nvSpPr>
        <dsp:cNvPr id="0" name=""/>
        <dsp:cNvSpPr/>
      </dsp:nvSpPr>
      <dsp:spPr>
        <a:xfrm>
          <a:off x="4847192" y="210199"/>
          <a:ext cx="256111" cy="29960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4847192" y="270119"/>
        <a:ext cx="179278" cy="179761"/>
      </dsp:txXfrm>
    </dsp:sp>
    <dsp:sp modelId="{C62EBA21-8414-4F8B-9043-70101E9B73C1}">
      <dsp:nvSpPr>
        <dsp:cNvPr id="0" name=""/>
        <dsp:cNvSpPr/>
      </dsp:nvSpPr>
      <dsp:spPr>
        <a:xfrm>
          <a:off x="5209614" y="0"/>
          <a:ext cx="1251573" cy="720000"/>
        </a:xfrm>
        <a:prstGeom prst="roundRect">
          <a:avLst>
            <a:gd name="adj" fmla="val 10000"/>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GB" sz="1200" kern="1200">
              <a:solidFill>
                <a:schemeClr val="tx1"/>
              </a:solidFill>
            </a:rPr>
            <a:t>In </a:t>
          </a:r>
          <a:r>
            <a:rPr lang="en-US" sz="1200" kern="1200">
              <a:solidFill>
                <a:schemeClr val="tx1"/>
              </a:solidFill>
            </a:rPr>
            <a:t>Implementation</a:t>
          </a:r>
          <a:endParaRPr lang="en-GB" sz="1200" kern="1200">
            <a:solidFill>
              <a:schemeClr val="tx1"/>
            </a:solidFill>
          </a:endParaRPr>
        </a:p>
      </dsp:txBody>
      <dsp:txXfrm>
        <a:off x="5230702" y="21088"/>
        <a:ext cx="1209397" cy="677824"/>
      </dsp:txXfrm>
    </dsp:sp>
    <dsp:sp modelId="{8D06785A-9D30-495F-B3B0-D850D05FF133}">
      <dsp:nvSpPr>
        <dsp:cNvPr id="0" name=""/>
        <dsp:cNvSpPr/>
      </dsp:nvSpPr>
      <dsp:spPr>
        <a:xfrm>
          <a:off x="6581994" y="210199"/>
          <a:ext cx="256111" cy="29960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6581994" y="270119"/>
        <a:ext cx="179278" cy="179761"/>
      </dsp:txXfrm>
    </dsp:sp>
    <dsp:sp modelId="{F453236E-3E9A-4ACA-9AD9-B0F72DB8D27B}">
      <dsp:nvSpPr>
        <dsp:cNvPr id="0" name=""/>
        <dsp:cNvSpPr/>
      </dsp:nvSpPr>
      <dsp:spPr>
        <a:xfrm>
          <a:off x="6944416" y="0"/>
          <a:ext cx="1251573" cy="720000"/>
        </a:xfrm>
        <a:prstGeom prst="roundRect">
          <a:avLst>
            <a:gd name="adj" fmla="val 10000"/>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GB" sz="1400" kern="1200">
              <a:solidFill>
                <a:schemeClr val="tx1"/>
              </a:solidFill>
            </a:rPr>
            <a:t>Waiting for Review</a:t>
          </a:r>
        </a:p>
      </dsp:txBody>
      <dsp:txXfrm>
        <a:off x="6965504" y="21088"/>
        <a:ext cx="1209397" cy="677824"/>
      </dsp:txXfrm>
    </dsp:sp>
    <dsp:sp modelId="{5D75AC4F-EABE-46BD-B811-EE071F17369A}">
      <dsp:nvSpPr>
        <dsp:cNvPr id="0" name=""/>
        <dsp:cNvSpPr/>
      </dsp:nvSpPr>
      <dsp:spPr>
        <a:xfrm>
          <a:off x="8316797" y="210199"/>
          <a:ext cx="256111" cy="29960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8316797" y="270119"/>
        <a:ext cx="179278" cy="179761"/>
      </dsp:txXfrm>
    </dsp:sp>
    <dsp:sp modelId="{1733C66E-5F14-4679-AD1B-ADF18AFB9069}">
      <dsp:nvSpPr>
        <dsp:cNvPr id="0" name=""/>
        <dsp:cNvSpPr/>
      </dsp:nvSpPr>
      <dsp:spPr>
        <a:xfrm>
          <a:off x="8679218" y="0"/>
          <a:ext cx="1251573" cy="720000"/>
        </a:xfrm>
        <a:prstGeom prst="roundRect">
          <a:avLst>
            <a:gd name="adj" fmla="val 10000"/>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GB" sz="1400" kern="1200">
              <a:solidFill>
                <a:schemeClr val="tx1"/>
              </a:solidFill>
            </a:rPr>
            <a:t>In Review</a:t>
          </a:r>
        </a:p>
      </dsp:txBody>
      <dsp:txXfrm>
        <a:off x="8700306" y="21088"/>
        <a:ext cx="1209397" cy="6778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4749F6-A396-453A-9DDE-D0963CF30164}">
      <dsp:nvSpPr>
        <dsp:cNvPr id="0" name=""/>
        <dsp:cNvSpPr/>
      </dsp:nvSpPr>
      <dsp:spPr>
        <a:xfrm>
          <a:off x="4244" y="0"/>
          <a:ext cx="1268622" cy="720000"/>
        </a:xfrm>
        <a:prstGeom prst="roundRect">
          <a:avLst>
            <a:gd name="adj" fmla="val 10000"/>
          </a:avLst>
        </a:prstGeom>
        <a:solidFill>
          <a:srgbClr val="FFC00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GB" sz="1400" b="0" i="0" kern="1200">
              <a:solidFill>
                <a:schemeClr val="tx1"/>
              </a:solidFill>
            </a:rPr>
            <a:t>Waiting for Validation</a:t>
          </a:r>
          <a:endParaRPr lang="en-US" sz="1400" kern="1200">
            <a:solidFill>
              <a:schemeClr val="tx1"/>
            </a:solidFill>
          </a:endParaRPr>
        </a:p>
      </dsp:txBody>
      <dsp:txXfrm>
        <a:off x="25332" y="21088"/>
        <a:ext cx="1226446" cy="677824"/>
      </dsp:txXfrm>
    </dsp:sp>
    <dsp:sp modelId="{B0121396-D689-4630-9578-8FE3095AD8ED}">
      <dsp:nvSpPr>
        <dsp:cNvPr id="0" name=""/>
        <dsp:cNvSpPr/>
      </dsp:nvSpPr>
      <dsp:spPr>
        <a:xfrm>
          <a:off x="1399729" y="202690"/>
          <a:ext cx="268948" cy="31461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1399729" y="265614"/>
        <a:ext cx="188264" cy="188770"/>
      </dsp:txXfrm>
    </dsp:sp>
    <dsp:sp modelId="{D0C442DC-EBDD-44BB-9AED-814098FDDF0C}">
      <dsp:nvSpPr>
        <dsp:cNvPr id="0" name=""/>
        <dsp:cNvSpPr/>
      </dsp:nvSpPr>
      <dsp:spPr>
        <a:xfrm>
          <a:off x="1780316" y="0"/>
          <a:ext cx="1268622" cy="720000"/>
        </a:xfrm>
        <a:prstGeom prst="roundRect">
          <a:avLst>
            <a:gd name="adj" fmla="val 10000"/>
          </a:avLst>
        </a:prstGeom>
        <a:solidFill>
          <a:srgbClr val="FFC00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GB" sz="1400" b="0" i="0" kern="1200">
              <a:solidFill>
                <a:schemeClr val="tx1"/>
              </a:solidFill>
            </a:rPr>
            <a:t>In Validation</a:t>
          </a:r>
          <a:endParaRPr lang="en-US" sz="1400" kern="1200">
            <a:solidFill>
              <a:schemeClr val="tx1"/>
            </a:solidFill>
          </a:endParaRPr>
        </a:p>
      </dsp:txBody>
      <dsp:txXfrm>
        <a:off x="1801404" y="21088"/>
        <a:ext cx="1226446" cy="677824"/>
      </dsp:txXfrm>
    </dsp:sp>
    <dsp:sp modelId="{38BE0D19-592E-404D-98AC-DF6F85887024}">
      <dsp:nvSpPr>
        <dsp:cNvPr id="0" name=""/>
        <dsp:cNvSpPr/>
      </dsp:nvSpPr>
      <dsp:spPr>
        <a:xfrm>
          <a:off x="3175801" y="202690"/>
          <a:ext cx="268948" cy="31461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3175801" y="265614"/>
        <a:ext cx="188264" cy="188770"/>
      </dsp:txXfrm>
    </dsp:sp>
    <dsp:sp modelId="{733BF496-6FC4-4136-B323-A2A554B230D0}">
      <dsp:nvSpPr>
        <dsp:cNvPr id="0" name=""/>
        <dsp:cNvSpPr/>
      </dsp:nvSpPr>
      <dsp:spPr>
        <a:xfrm>
          <a:off x="3556388" y="0"/>
          <a:ext cx="1268622" cy="720000"/>
        </a:xfrm>
        <a:prstGeom prst="roundRect">
          <a:avLst>
            <a:gd name="adj" fmla="val 10000"/>
          </a:avLst>
        </a:prstGeom>
        <a:solidFill>
          <a:srgbClr val="00B050"/>
        </a:solidFill>
        <a:ln w="38100" cap="flat" cmpd="sng" algn="ctr">
          <a:solidFill>
            <a:srgbClr val="FF3C00"/>
          </a:solidFill>
          <a:prstDash val="sysDot"/>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a:solidFill>
                <a:schemeClr val="bg1"/>
              </a:solidFill>
            </a:rPr>
            <a:t>Waiting for Integration</a:t>
          </a:r>
        </a:p>
      </dsp:txBody>
      <dsp:txXfrm>
        <a:off x="3577476" y="21088"/>
        <a:ext cx="1226446" cy="67782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3BF496-6FC4-4136-B323-A2A554B230D0}">
      <dsp:nvSpPr>
        <dsp:cNvPr id="0" name=""/>
        <dsp:cNvSpPr/>
      </dsp:nvSpPr>
      <dsp:spPr>
        <a:xfrm>
          <a:off x="4042" y="0"/>
          <a:ext cx="1253320" cy="720000"/>
        </a:xfrm>
        <a:prstGeom prst="roundRect">
          <a:avLst>
            <a:gd name="adj" fmla="val 10000"/>
          </a:avLst>
        </a:prstGeom>
        <a:solidFill>
          <a:srgbClr val="00B050"/>
        </a:solidFill>
        <a:ln w="38100" cap="flat" cmpd="sng" algn="ctr">
          <a:solidFill>
            <a:srgbClr val="FF3C00"/>
          </a:solidFill>
          <a:prstDash val="sysDot"/>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Waiting for Integration</a:t>
          </a:r>
        </a:p>
      </dsp:txBody>
      <dsp:txXfrm>
        <a:off x="25130" y="21088"/>
        <a:ext cx="1211144" cy="677824"/>
      </dsp:txXfrm>
    </dsp:sp>
    <dsp:sp modelId="{96A5B153-242B-4DE3-A2DC-DF2197F69B94}">
      <dsp:nvSpPr>
        <dsp:cNvPr id="0" name=""/>
        <dsp:cNvSpPr/>
      </dsp:nvSpPr>
      <dsp:spPr>
        <a:xfrm>
          <a:off x="1382695" y="204588"/>
          <a:ext cx="265703" cy="31082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1382695" y="266753"/>
        <a:ext cx="185992" cy="186493"/>
      </dsp:txXfrm>
    </dsp:sp>
    <dsp:sp modelId="{E466E271-9A26-4220-9801-759BD4A31DF9}">
      <dsp:nvSpPr>
        <dsp:cNvPr id="0" name=""/>
        <dsp:cNvSpPr/>
      </dsp:nvSpPr>
      <dsp:spPr>
        <a:xfrm>
          <a:off x="1758691" y="0"/>
          <a:ext cx="1253320" cy="720000"/>
        </a:xfrm>
        <a:prstGeom prst="roundRect">
          <a:avLst>
            <a:gd name="adj" fmla="val 10000"/>
          </a:avLst>
        </a:prstGeom>
        <a:solidFill>
          <a:srgbClr val="00B050"/>
        </a:solidFill>
        <a:ln w="19050" cap="flat" cmpd="sng" algn="ctr">
          <a:solidFill>
            <a:srgbClr val="00B05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In Integration Test</a:t>
          </a:r>
        </a:p>
      </dsp:txBody>
      <dsp:txXfrm>
        <a:off x="1779779" y="21088"/>
        <a:ext cx="1211144" cy="677824"/>
      </dsp:txXfrm>
    </dsp:sp>
    <dsp:sp modelId="{705F31A5-85EB-4C38-920C-1B42D4EDA43F}">
      <dsp:nvSpPr>
        <dsp:cNvPr id="0" name=""/>
        <dsp:cNvSpPr/>
      </dsp:nvSpPr>
      <dsp:spPr>
        <a:xfrm>
          <a:off x="3137343" y="204588"/>
          <a:ext cx="265703" cy="31082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3137343" y="266753"/>
        <a:ext cx="185992" cy="186493"/>
      </dsp:txXfrm>
    </dsp:sp>
    <dsp:sp modelId="{A2B88B5B-A36E-4728-A392-559707655ACD}">
      <dsp:nvSpPr>
        <dsp:cNvPr id="0" name=""/>
        <dsp:cNvSpPr/>
      </dsp:nvSpPr>
      <dsp:spPr>
        <a:xfrm>
          <a:off x="3513339" y="0"/>
          <a:ext cx="1253320" cy="720000"/>
        </a:xfrm>
        <a:prstGeom prst="roundRect">
          <a:avLst>
            <a:gd name="adj" fmla="val 10000"/>
          </a:avLst>
        </a:prstGeom>
        <a:solidFill>
          <a:srgbClr val="00B050"/>
        </a:solidFill>
        <a:ln w="19050" cap="flat" cmpd="sng" algn="ctr">
          <a:solidFill>
            <a:srgbClr val="00B05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Waiting for Production</a:t>
          </a:r>
        </a:p>
      </dsp:txBody>
      <dsp:txXfrm>
        <a:off x="3534427" y="21088"/>
        <a:ext cx="1211144" cy="677824"/>
      </dsp:txXfrm>
    </dsp:sp>
    <dsp:sp modelId="{91EC80A3-4BD2-4668-8F31-755D58AE5DDD}">
      <dsp:nvSpPr>
        <dsp:cNvPr id="0" name=""/>
        <dsp:cNvSpPr/>
      </dsp:nvSpPr>
      <dsp:spPr>
        <a:xfrm>
          <a:off x="4891992" y="204588"/>
          <a:ext cx="265703" cy="31082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4891992" y="266753"/>
        <a:ext cx="185992" cy="186493"/>
      </dsp:txXfrm>
    </dsp:sp>
    <dsp:sp modelId="{58ECD4A6-F960-4A48-97A5-40D1BC400943}">
      <dsp:nvSpPr>
        <dsp:cNvPr id="0" name=""/>
        <dsp:cNvSpPr/>
      </dsp:nvSpPr>
      <dsp:spPr>
        <a:xfrm>
          <a:off x="5267988" y="0"/>
          <a:ext cx="1253320" cy="720000"/>
        </a:xfrm>
        <a:prstGeom prst="roundRect">
          <a:avLst>
            <a:gd name="adj" fmla="val 10000"/>
          </a:avLst>
        </a:prstGeom>
        <a:solidFill>
          <a:srgbClr val="00B050"/>
        </a:solidFill>
        <a:ln w="19050" cap="flat" cmpd="sng" algn="ctr">
          <a:solidFill>
            <a:srgbClr val="00B05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Scheduled for Production</a:t>
          </a:r>
        </a:p>
      </dsp:txBody>
      <dsp:txXfrm>
        <a:off x="5289076" y="21088"/>
        <a:ext cx="1211144" cy="677824"/>
      </dsp:txXfrm>
    </dsp:sp>
    <dsp:sp modelId="{E26B2C0C-E7CD-465B-A40A-8548943D40D1}">
      <dsp:nvSpPr>
        <dsp:cNvPr id="0" name=""/>
        <dsp:cNvSpPr/>
      </dsp:nvSpPr>
      <dsp:spPr>
        <a:xfrm>
          <a:off x="6646640" y="204588"/>
          <a:ext cx="265703" cy="31082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6646640" y="266753"/>
        <a:ext cx="185992" cy="186493"/>
      </dsp:txXfrm>
    </dsp:sp>
    <dsp:sp modelId="{9ADCB8FA-1336-4B20-907B-D3926E132882}">
      <dsp:nvSpPr>
        <dsp:cNvPr id="0" name=""/>
        <dsp:cNvSpPr/>
      </dsp:nvSpPr>
      <dsp:spPr>
        <a:xfrm>
          <a:off x="7022636" y="0"/>
          <a:ext cx="1253320" cy="720000"/>
        </a:xfrm>
        <a:prstGeom prst="roundRect">
          <a:avLst>
            <a:gd name="adj" fmla="val 10000"/>
          </a:avLst>
        </a:prstGeom>
        <a:solidFill>
          <a:srgbClr val="00B050"/>
        </a:solidFill>
        <a:ln w="38100" cap="flat" cmpd="sng" algn="ctr">
          <a:solidFill>
            <a:srgbClr val="FF3C00"/>
          </a:solidFill>
          <a:prstDash val="sysDot"/>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a:t>Done</a:t>
          </a:r>
        </a:p>
      </dsp:txBody>
      <dsp:txXfrm>
        <a:off x="7043724" y="21088"/>
        <a:ext cx="1211144" cy="67782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CCFF59-5046-4C71-820B-D4CB3A1C2E90}">
      <dsp:nvSpPr>
        <dsp:cNvPr id="0" name=""/>
        <dsp:cNvSpPr/>
      </dsp:nvSpPr>
      <dsp:spPr>
        <a:xfrm>
          <a:off x="4042" y="0"/>
          <a:ext cx="1253320" cy="720000"/>
        </a:xfrm>
        <a:prstGeom prst="roundRect">
          <a:avLst>
            <a:gd name="adj" fmla="val 10000"/>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a:solidFill>
                <a:schemeClr val="tx1"/>
              </a:solidFill>
            </a:rPr>
            <a:t>Waiting for Build</a:t>
          </a:r>
        </a:p>
      </dsp:txBody>
      <dsp:txXfrm>
        <a:off x="25130" y="21088"/>
        <a:ext cx="1211144" cy="677824"/>
      </dsp:txXfrm>
    </dsp:sp>
    <dsp:sp modelId="{0467293D-99CF-4A26-854B-D749A13E2DC1}">
      <dsp:nvSpPr>
        <dsp:cNvPr id="0" name=""/>
        <dsp:cNvSpPr/>
      </dsp:nvSpPr>
      <dsp:spPr>
        <a:xfrm>
          <a:off x="1382695" y="204588"/>
          <a:ext cx="265703" cy="31082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1382695" y="266753"/>
        <a:ext cx="185992" cy="186493"/>
      </dsp:txXfrm>
    </dsp:sp>
    <dsp:sp modelId="{E3232FF6-52B5-496E-894E-B52BF504C0F5}">
      <dsp:nvSpPr>
        <dsp:cNvPr id="0" name=""/>
        <dsp:cNvSpPr/>
      </dsp:nvSpPr>
      <dsp:spPr>
        <a:xfrm>
          <a:off x="1758691" y="0"/>
          <a:ext cx="1253320" cy="720000"/>
        </a:xfrm>
        <a:prstGeom prst="roundRect">
          <a:avLst>
            <a:gd name="adj" fmla="val 10000"/>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a:solidFill>
                <a:schemeClr val="tx1"/>
              </a:solidFill>
            </a:rPr>
            <a:t>In Build</a:t>
          </a:r>
        </a:p>
      </dsp:txBody>
      <dsp:txXfrm>
        <a:off x="1779779" y="21088"/>
        <a:ext cx="1211144" cy="677824"/>
      </dsp:txXfrm>
    </dsp:sp>
    <dsp:sp modelId="{7CF82365-66BF-4099-A0E0-EC3495B81351}">
      <dsp:nvSpPr>
        <dsp:cNvPr id="0" name=""/>
        <dsp:cNvSpPr/>
      </dsp:nvSpPr>
      <dsp:spPr>
        <a:xfrm>
          <a:off x="3137343" y="204588"/>
          <a:ext cx="265703" cy="31082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3137343" y="266753"/>
        <a:ext cx="185992" cy="186493"/>
      </dsp:txXfrm>
    </dsp:sp>
    <dsp:sp modelId="{7E4773FA-8562-41A0-9C1B-5D633754649A}">
      <dsp:nvSpPr>
        <dsp:cNvPr id="0" name=""/>
        <dsp:cNvSpPr/>
      </dsp:nvSpPr>
      <dsp:spPr>
        <a:xfrm>
          <a:off x="3513339" y="0"/>
          <a:ext cx="1253320" cy="720000"/>
        </a:xfrm>
        <a:prstGeom prst="roundRect">
          <a:avLst>
            <a:gd name="adj" fmla="val 10000"/>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a:t>Done</a:t>
          </a:r>
        </a:p>
      </dsp:txBody>
      <dsp:txXfrm>
        <a:off x="3534427" y="21088"/>
        <a:ext cx="1211144" cy="677824"/>
      </dsp:txXfrm>
    </dsp:sp>
    <dsp:sp modelId="{7FDB52DE-16E3-4E32-A749-0901971F196E}">
      <dsp:nvSpPr>
        <dsp:cNvPr id="0" name=""/>
        <dsp:cNvSpPr/>
      </dsp:nvSpPr>
      <dsp:spPr>
        <a:xfrm>
          <a:off x="4891992" y="204588"/>
          <a:ext cx="265703" cy="310823"/>
        </a:xfrm>
        <a:prstGeom prst="rightArrow">
          <a:avLst>
            <a:gd name="adj1" fmla="val 60000"/>
            <a:gd name="adj2" fmla="val 50000"/>
          </a:avLst>
        </a:prstGeom>
        <a:noFill/>
        <a:ln>
          <a:noFill/>
        </a:ln>
        <a:effectLst/>
      </dsp:spPr>
      <dsp:style>
        <a:lnRef idx="0">
          <a:scrgbClr r="0" g="0" b="0"/>
        </a:lnRef>
        <a:fillRef idx="0">
          <a:scrgbClr r="0" g="0" b="0"/>
        </a:fillRef>
        <a:effectRef idx="0">
          <a:scrgbClr r="0" g="0" b="0"/>
        </a:effectRef>
        <a:fontRef idx="minor">
          <a:schemeClr val="dk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4891992" y="266753"/>
        <a:ext cx="185992" cy="186493"/>
      </dsp:txXfrm>
    </dsp:sp>
    <dsp:sp modelId="{5DC8F334-9D2C-475E-B408-B008F293972E}">
      <dsp:nvSpPr>
        <dsp:cNvPr id="0" name=""/>
        <dsp:cNvSpPr/>
      </dsp:nvSpPr>
      <dsp:spPr>
        <a:xfrm>
          <a:off x="5267988" y="0"/>
          <a:ext cx="1253320" cy="720000"/>
        </a:xfrm>
        <a:prstGeom prst="roundRect">
          <a:avLst>
            <a:gd name="adj" fmla="val 10000"/>
          </a:avLst>
        </a:prstGeom>
        <a:noFill/>
        <a:ln>
          <a:noFill/>
        </a:ln>
        <a:effectLst/>
      </dsp:spPr>
      <dsp:style>
        <a:lnRef idx="0">
          <a:scrgbClr r="0" g="0" b="0"/>
        </a:lnRef>
        <a:fillRef idx="0">
          <a:scrgbClr r="0" g="0" b="0"/>
        </a:fillRef>
        <a:effectRef idx="0">
          <a:scrgbClr r="0" g="0" b="0"/>
        </a:effectRef>
        <a:fontRef idx="minor">
          <a:schemeClr val="dk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endParaRPr lang="en-US" sz="3100" kern="1200"/>
        </a:p>
      </dsp:txBody>
      <dsp:txXfrm>
        <a:off x="5289076" y="21088"/>
        <a:ext cx="1211144" cy="677824"/>
      </dsp:txXfrm>
    </dsp:sp>
    <dsp:sp modelId="{8AF0F9D0-F24A-43C4-99EB-999277C4BC7D}">
      <dsp:nvSpPr>
        <dsp:cNvPr id="0" name=""/>
        <dsp:cNvSpPr/>
      </dsp:nvSpPr>
      <dsp:spPr>
        <a:xfrm>
          <a:off x="6646640" y="204588"/>
          <a:ext cx="265703" cy="310823"/>
        </a:xfrm>
        <a:prstGeom prst="rightArrow">
          <a:avLst>
            <a:gd name="adj1" fmla="val 60000"/>
            <a:gd name="adj2" fmla="val 50000"/>
          </a:avLst>
        </a:prstGeom>
        <a:noFill/>
        <a:ln>
          <a:noFill/>
        </a:ln>
        <a:effectLst/>
      </dsp:spPr>
      <dsp:style>
        <a:lnRef idx="0">
          <a:scrgbClr r="0" g="0" b="0"/>
        </a:lnRef>
        <a:fillRef idx="0">
          <a:scrgbClr r="0" g="0" b="0"/>
        </a:fillRef>
        <a:effectRef idx="0">
          <a:scrgbClr r="0" g="0" b="0"/>
        </a:effectRef>
        <a:fontRef idx="minor">
          <a:schemeClr val="dk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6646640" y="266753"/>
        <a:ext cx="185992" cy="186493"/>
      </dsp:txXfrm>
    </dsp:sp>
    <dsp:sp modelId="{2A07FDC7-48D9-45FB-9339-211F4F3274AB}">
      <dsp:nvSpPr>
        <dsp:cNvPr id="0" name=""/>
        <dsp:cNvSpPr/>
      </dsp:nvSpPr>
      <dsp:spPr>
        <a:xfrm>
          <a:off x="7022636" y="0"/>
          <a:ext cx="1253320" cy="720000"/>
        </a:xfrm>
        <a:prstGeom prst="roundRect">
          <a:avLst>
            <a:gd name="adj" fmla="val 10000"/>
          </a:avLst>
        </a:prstGeom>
        <a:noFill/>
        <a:ln>
          <a:noFill/>
        </a:ln>
        <a:effectLst/>
      </dsp:spPr>
      <dsp:style>
        <a:lnRef idx="0">
          <a:scrgbClr r="0" g="0" b="0"/>
        </a:lnRef>
        <a:fillRef idx="0">
          <a:scrgbClr r="0" g="0" b="0"/>
        </a:fillRef>
        <a:effectRef idx="0">
          <a:scrgbClr r="0" g="0" b="0"/>
        </a:effectRef>
        <a:fontRef idx="minor">
          <a:schemeClr val="dk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endParaRPr lang="en-US" sz="3100" kern="1200"/>
        </a:p>
      </dsp:txBody>
      <dsp:txXfrm>
        <a:off x="7043724" y="21088"/>
        <a:ext cx="1211144" cy="67782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C9B597-9E87-4185-A7B5-4E4A4BE8C7BF}">
      <dsp:nvSpPr>
        <dsp:cNvPr id="0" name=""/>
        <dsp:cNvSpPr/>
      </dsp:nvSpPr>
      <dsp:spPr>
        <a:xfrm>
          <a:off x="4211" y="0"/>
          <a:ext cx="1258683" cy="720000"/>
        </a:xfrm>
        <a:prstGeom prst="roundRect">
          <a:avLst>
            <a:gd name="adj" fmla="val 10000"/>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a:solidFill>
                <a:schemeClr val="tx1"/>
              </a:solidFill>
            </a:rPr>
            <a:t>3 Amigos</a:t>
          </a:r>
        </a:p>
      </dsp:txBody>
      <dsp:txXfrm>
        <a:off x="25299" y="21088"/>
        <a:ext cx="1216507" cy="677824"/>
      </dsp:txXfrm>
    </dsp:sp>
    <dsp:sp modelId="{01CFA6D2-1B04-4C90-824F-C9011F75F52C}">
      <dsp:nvSpPr>
        <dsp:cNvPr id="0" name=""/>
        <dsp:cNvSpPr/>
      </dsp:nvSpPr>
      <dsp:spPr>
        <a:xfrm>
          <a:off x="1388762" y="203923"/>
          <a:ext cx="266840" cy="3121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1388762" y="266354"/>
        <a:ext cx="186788" cy="187291"/>
      </dsp:txXfrm>
    </dsp:sp>
    <dsp:sp modelId="{59112505-7B26-44AE-BA34-AA26760F3835}">
      <dsp:nvSpPr>
        <dsp:cNvPr id="0" name=""/>
        <dsp:cNvSpPr/>
      </dsp:nvSpPr>
      <dsp:spPr>
        <a:xfrm>
          <a:off x="1766367" y="0"/>
          <a:ext cx="1258683" cy="720000"/>
        </a:xfrm>
        <a:prstGeom prst="roundRect">
          <a:avLst>
            <a:gd name="adj" fmla="val 10000"/>
          </a:avLst>
        </a:prstGeom>
        <a:solidFill>
          <a:srgbClr val="FFC000"/>
        </a:solidFill>
        <a:ln w="19050" cap="flat" cmpd="sng" algn="ctr">
          <a:solidFill>
            <a:srgbClr val="FFC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a:solidFill>
                <a:schemeClr val="tx1"/>
              </a:solidFill>
            </a:rPr>
            <a:t>Waiting for Build</a:t>
          </a:r>
        </a:p>
      </dsp:txBody>
      <dsp:txXfrm>
        <a:off x="1787455" y="21088"/>
        <a:ext cx="1216507" cy="677824"/>
      </dsp:txXfrm>
    </dsp:sp>
    <dsp:sp modelId="{B8E55A36-9173-4087-B01A-889C342A79FB}">
      <dsp:nvSpPr>
        <dsp:cNvPr id="0" name=""/>
        <dsp:cNvSpPr/>
      </dsp:nvSpPr>
      <dsp:spPr>
        <a:xfrm>
          <a:off x="3150919" y="203923"/>
          <a:ext cx="266840" cy="3121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3150919" y="266354"/>
        <a:ext cx="186788" cy="187291"/>
      </dsp:txXfrm>
    </dsp:sp>
    <dsp:sp modelId="{35CCFF59-5046-4C71-820B-D4CB3A1C2E90}">
      <dsp:nvSpPr>
        <dsp:cNvPr id="0" name=""/>
        <dsp:cNvSpPr/>
      </dsp:nvSpPr>
      <dsp:spPr>
        <a:xfrm>
          <a:off x="3528524" y="0"/>
          <a:ext cx="1258683" cy="720000"/>
        </a:xfrm>
        <a:prstGeom prst="roundRect">
          <a:avLst>
            <a:gd name="adj" fmla="val 10000"/>
          </a:avLst>
        </a:prstGeom>
        <a:solidFill>
          <a:srgbClr val="FFC000"/>
        </a:solidFill>
        <a:ln w="19050" cap="flat" cmpd="sng" algn="ctr">
          <a:solidFill>
            <a:srgbClr val="FFC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a:solidFill>
                <a:schemeClr val="tx1"/>
              </a:solidFill>
            </a:rPr>
            <a:t>In Build</a:t>
          </a:r>
        </a:p>
      </dsp:txBody>
      <dsp:txXfrm>
        <a:off x="3549612" y="21088"/>
        <a:ext cx="1216507" cy="67782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4749F6-A396-453A-9DDE-D0963CF30164}">
      <dsp:nvSpPr>
        <dsp:cNvPr id="0" name=""/>
        <dsp:cNvSpPr/>
      </dsp:nvSpPr>
      <dsp:spPr>
        <a:xfrm>
          <a:off x="4211" y="0"/>
          <a:ext cx="1258683" cy="720000"/>
        </a:xfrm>
        <a:prstGeom prst="roundRect">
          <a:avLst>
            <a:gd name="adj" fmla="val 10000"/>
          </a:avLst>
        </a:prstGeom>
        <a:solidFill>
          <a:srgbClr val="FFC00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GB" sz="1400" b="0" i="0" kern="1200">
              <a:solidFill>
                <a:schemeClr val="tx1"/>
              </a:solidFill>
            </a:rPr>
            <a:t>Waiting for Validation</a:t>
          </a:r>
          <a:endParaRPr lang="en-US" sz="1400" kern="1200">
            <a:solidFill>
              <a:schemeClr val="tx1"/>
            </a:solidFill>
          </a:endParaRPr>
        </a:p>
      </dsp:txBody>
      <dsp:txXfrm>
        <a:off x="25299" y="21088"/>
        <a:ext cx="1216507" cy="677824"/>
      </dsp:txXfrm>
    </dsp:sp>
    <dsp:sp modelId="{B0121396-D689-4630-9578-8FE3095AD8ED}">
      <dsp:nvSpPr>
        <dsp:cNvPr id="0" name=""/>
        <dsp:cNvSpPr/>
      </dsp:nvSpPr>
      <dsp:spPr>
        <a:xfrm>
          <a:off x="1388762" y="203923"/>
          <a:ext cx="266840" cy="3121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1388762" y="266354"/>
        <a:ext cx="186788" cy="187291"/>
      </dsp:txXfrm>
    </dsp:sp>
    <dsp:sp modelId="{D0C442DC-EBDD-44BB-9AED-814098FDDF0C}">
      <dsp:nvSpPr>
        <dsp:cNvPr id="0" name=""/>
        <dsp:cNvSpPr/>
      </dsp:nvSpPr>
      <dsp:spPr>
        <a:xfrm>
          <a:off x="1766367" y="0"/>
          <a:ext cx="1258683" cy="720000"/>
        </a:xfrm>
        <a:prstGeom prst="roundRect">
          <a:avLst>
            <a:gd name="adj" fmla="val 10000"/>
          </a:avLst>
        </a:prstGeom>
        <a:solidFill>
          <a:srgbClr val="FFC00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GB" sz="1400" b="0" i="0" kern="1200">
              <a:solidFill>
                <a:schemeClr val="tx1"/>
              </a:solidFill>
            </a:rPr>
            <a:t>In Validation</a:t>
          </a:r>
          <a:endParaRPr lang="en-US" sz="1400" kern="1200">
            <a:solidFill>
              <a:schemeClr val="tx1"/>
            </a:solidFill>
          </a:endParaRPr>
        </a:p>
      </dsp:txBody>
      <dsp:txXfrm>
        <a:off x="1787455" y="21088"/>
        <a:ext cx="1216507" cy="677824"/>
      </dsp:txXfrm>
    </dsp:sp>
    <dsp:sp modelId="{38BE0D19-592E-404D-98AC-DF6F85887024}">
      <dsp:nvSpPr>
        <dsp:cNvPr id="0" name=""/>
        <dsp:cNvSpPr/>
      </dsp:nvSpPr>
      <dsp:spPr>
        <a:xfrm>
          <a:off x="3150919" y="203923"/>
          <a:ext cx="266840" cy="3121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3150919" y="266354"/>
        <a:ext cx="186788" cy="187291"/>
      </dsp:txXfrm>
    </dsp:sp>
    <dsp:sp modelId="{733BF496-6FC4-4136-B323-A2A554B230D0}">
      <dsp:nvSpPr>
        <dsp:cNvPr id="0" name=""/>
        <dsp:cNvSpPr/>
      </dsp:nvSpPr>
      <dsp:spPr>
        <a:xfrm>
          <a:off x="3528524" y="0"/>
          <a:ext cx="1258683" cy="720000"/>
        </a:xfrm>
        <a:prstGeom prst="roundRect">
          <a:avLst>
            <a:gd name="adj" fmla="val 10000"/>
          </a:avLst>
        </a:prstGeom>
        <a:solidFill>
          <a:srgbClr val="00B050"/>
        </a:solidFill>
        <a:ln w="19050" cap="flat" cmpd="sng" algn="ctr">
          <a:solidFill>
            <a:srgbClr val="00B050"/>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a:solidFill>
                <a:schemeClr val="bg1"/>
              </a:solidFill>
            </a:rPr>
            <a:t>Done</a:t>
          </a:r>
          <a:endParaRPr lang="en-US" sz="3200" kern="1200">
            <a:solidFill>
              <a:schemeClr val="bg1"/>
            </a:solidFill>
          </a:endParaRPr>
        </a:p>
      </dsp:txBody>
      <dsp:txXfrm>
        <a:off x="3549612" y="21088"/>
        <a:ext cx="1216507" cy="67782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112505-7B26-44AE-BA34-AA26760F3835}">
      <dsp:nvSpPr>
        <dsp:cNvPr id="0" name=""/>
        <dsp:cNvSpPr/>
      </dsp:nvSpPr>
      <dsp:spPr>
        <a:xfrm>
          <a:off x="4746" y="0"/>
          <a:ext cx="1213813" cy="7200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a:t>Open</a:t>
          </a:r>
        </a:p>
      </dsp:txBody>
      <dsp:txXfrm>
        <a:off x="25834" y="21088"/>
        <a:ext cx="1171637" cy="677824"/>
      </dsp:txXfrm>
    </dsp:sp>
    <dsp:sp modelId="{B8E55A36-9173-4087-B01A-889C342A79FB}">
      <dsp:nvSpPr>
        <dsp:cNvPr id="0" name=""/>
        <dsp:cNvSpPr/>
      </dsp:nvSpPr>
      <dsp:spPr>
        <a:xfrm>
          <a:off x="1339940" y="209487"/>
          <a:ext cx="257328" cy="30102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1339940" y="269692"/>
        <a:ext cx="180130" cy="180615"/>
      </dsp:txXfrm>
    </dsp:sp>
    <dsp:sp modelId="{35CCFF59-5046-4C71-820B-D4CB3A1C2E90}">
      <dsp:nvSpPr>
        <dsp:cNvPr id="0" name=""/>
        <dsp:cNvSpPr/>
      </dsp:nvSpPr>
      <dsp:spPr>
        <a:xfrm>
          <a:off x="1704084" y="0"/>
          <a:ext cx="1213813" cy="720000"/>
        </a:xfrm>
        <a:prstGeom prst="roundRect">
          <a:avLst>
            <a:gd name="adj" fmla="val 10000"/>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a:solidFill>
                <a:schemeClr val="tx1"/>
              </a:solidFill>
            </a:rPr>
            <a:t>Identify</a:t>
          </a:r>
        </a:p>
      </dsp:txBody>
      <dsp:txXfrm>
        <a:off x="1725172" y="21088"/>
        <a:ext cx="1171637" cy="677824"/>
      </dsp:txXfrm>
    </dsp:sp>
    <dsp:sp modelId="{0467293D-99CF-4A26-854B-D749A13E2DC1}">
      <dsp:nvSpPr>
        <dsp:cNvPr id="0" name=""/>
        <dsp:cNvSpPr/>
      </dsp:nvSpPr>
      <dsp:spPr>
        <a:xfrm>
          <a:off x="3039279" y="209487"/>
          <a:ext cx="257328" cy="30102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3039279" y="269692"/>
        <a:ext cx="180130" cy="180615"/>
      </dsp:txXfrm>
    </dsp:sp>
    <dsp:sp modelId="{3119DB7D-571C-4BCC-B7AC-BECBD9357EFB}">
      <dsp:nvSpPr>
        <dsp:cNvPr id="0" name=""/>
        <dsp:cNvSpPr/>
      </dsp:nvSpPr>
      <dsp:spPr>
        <a:xfrm>
          <a:off x="3403423" y="0"/>
          <a:ext cx="1213813" cy="720000"/>
        </a:xfrm>
        <a:prstGeom prst="roundRect">
          <a:avLst>
            <a:gd name="adj" fmla="val 10000"/>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a:solidFill>
                <a:schemeClr val="tx1"/>
              </a:solidFill>
            </a:rPr>
            <a:t>Assess</a:t>
          </a:r>
        </a:p>
      </dsp:txBody>
      <dsp:txXfrm>
        <a:off x="3424511" y="21088"/>
        <a:ext cx="1171637" cy="677824"/>
      </dsp:txXfrm>
    </dsp:sp>
    <dsp:sp modelId="{936E1B14-036B-48F7-89CB-FA21C5EF5257}">
      <dsp:nvSpPr>
        <dsp:cNvPr id="0" name=""/>
        <dsp:cNvSpPr/>
      </dsp:nvSpPr>
      <dsp:spPr>
        <a:xfrm>
          <a:off x="4738618" y="209487"/>
          <a:ext cx="257328" cy="30102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4738618" y="269692"/>
        <a:ext cx="180130" cy="180615"/>
      </dsp:txXfrm>
    </dsp:sp>
    <dsp:sp modelId="{3B456EF1-E496-46C6-9DDD-48F70342AA47}">
      <dsp:nvSpPr>
        <dsp:cNvPr id="0" name=""/>
        <dsp:cNvSpPr/>
      </dsp:nvSpPr>
      <dsp:spPr>
        <a:xfrm>
          <a:off x="5102762" y="0"/>
          <a:ext cx="1213813" cy="720000"/>
        </a:xfrm>
        <a:prstGeom prst="roundRect">
          <a:avLst>
            <a:gd name="adj" fmla="val 10000"/>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a:solidFill>
                <a:schemeClr val="tx1"/>
              </a:solidFill>
            </a:rPr>
            <a:t>Create Mitigation Plan</a:t>
          </a:r>
        </a:p>
      </dsp:txBody>
      <dsp:txXfrm>
        <a:off x="5123850" y="21088"/>
        <a:ext cx="1171637" cy="677824"/>
      </dsp:txXfrm>
    </dsp:sp>
    <dsp:sp modelId="{6DD0A3D9-5CFD-4C83-B67F-56B05D15E878}">
      <dsp:nvSpPr>
        <dsp:cNvPr id="0" name=""/>
        <dsp:cNvSpPr/>
      </dsp:nvSpPr>
      <dsp:spPr>
        <a:xfrm>
          <a:off x="6437957" y="209487"/>
          <a:ext cx="257328" cy="30102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6437957" y="269692"/>
        <a:ext cx="180130" cy="180615"/>
      </dsp:txXfrm>
    </dsp:sp>
    <dsp:sp modelId="{E24D3622-5DCE-4B39-83EE-092A88FF70D9}">
      <dsp:nvSpPr>
        <dsp:cNvPr id="0" name=""/>
        <dsp:cNvSpPr/>
      </dsp:nvSpPr>
      <dsp:spPr>
        <a:xfrm>
          <a:off x="6802101" y="0"/>
          <a:ext cx="1213813" cy="720000"/>
        </a:xfrm>
        <a:prstGeom prst="roundRect">
          <a:avLst>
            <a:gd name="adj" fmla="val 10000"/>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a:solidFill>
                <a:schemeClr val="tx1"/>
              </a:solidFill>
            </a:rPr>
            <a:t>Implementation in Progress</a:t>
          </a:r>
        </a:p>
      </dsp:txBody>
      <dsp:txXfrm>
        <a:off x="6823189" y="21088"/>
        <a:ext cx="1171637" cy="677824"/>
      </dsp:txXfrm>
    </dsp:sp>
    <dsp:sp modelId="{C71F802E-D83D-48CE-A299-06D8F4261C0E}">
      <dsp:nvSpPr>
        <dsp:cNvPr id="0" name=""/>
        <dsp:cNvSpPr/>
      </dsp:nvSpPr>
      <dsp:spPr>
        <a:xfrm>
          <a:off x="8137296" y="209487"/>
          <a:ext cx="257328" cy="30102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8137296" y="269692"/>
        <a:ext cx="180130" cy="180615"/>
      </dsp:txXfrm>
    </dsp:sp>
    <dsp:sp modelId="{0E332950-436E-4B05-8827-0D9C029993C6}">
      <dsp:nvSpPr>
        <dsp:cNvPr id="0" name=""/>
        <dsp:cNvSpPr/>
      </dsp:nvSpPr>
      <dsp:spPr>
        <a:xfrm>
          <a:off x="8501440" y="0"/>
          <a:ext cx="1213813" cy="720000"/>
        </a:xfrm>
        <a:prstGeom prst="roundRect">
          <a:avLst>
            <a:gd name="adj" fmla="val 10000"/>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a:t>Done</a:t>
          </a:r>
        </a:p>
      </dsp:txBody>
      <dsp:txXfrm>
        <a:off x="8522528" y="21088"/>
        <a:ext cx="1171637" cy="67782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112505-7B26-44AE-BA34-AA26760F3835}">
      <dsp:nvSpPr>
        <dsp:cNvPr id="0" name=""/>
        <dsp:cNvSpPr/>
      </dsp:nvSpPr>
      <dsp:spPr>
        <a:xfrm>
          <a:off x="4746" y="0"/>
          <a:ext cx="1213813" cy="7200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a:t>Open</a:t>
          </a:r>
        </a:p>
      </dsp:txBody>
      <dsp:txXfrm>
        <a:off x="25834" y="21088"/>
        <a:ext cx="1171637" cy="677824"/>
      </dsp:txXfrm>
    </dsp:sp>
    <dsp:sp modelId="{B8E55A36-9173-4087-B01A-889C342A79FB}">
      <dsp:nvSpPr>
        <dsp:cNvPr id="0" name=""/>
        <dsp:cNvSpPr/>
      </dsp:nvSpPr>
      <dsp:spPr>
        <a:xfrm>
          <a:off x="1339940" y="209487"/>
          <a:ext cx="257328" cy="30102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1339940" y="269692"/>
        <a:ext cx="180130" cy="180615"/>
      </dsp:txXfrm>
    </dsp:sp>
    <dsp:sp modelId="{35CCFF59-5046-4C71-820B-D4CB3A1C2E90}">
      <dsp:nvSpPr>
        <dsp:cNvPr id="0" name=""/>
        <dsp:cNvSpPr/>
      </dsp:nvSpPr>
      <dsp:spPr>
        <a:xfrm>
          <a:off x="1704084" y="0"/>
          <a:ext cx="1213813" cy="720000"/>
        </a:xfrm>
        <a:prstGeom prst="roundRect">
          <a:avLst>
            <a:gd name="adj" fmla="val 10000"/>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a:solidFill>
                <a:schemeClr val="tx1"/>
              </a:solidFill>
            </a:rPr>
            <a:t>Identify</a:t>
          </a:r>
        </a:p>
      </dsp:txBody>
      <dsp:txXfrm>
        <a:off x="1725172" y="21088"/>
        <a:ext cx="1171637" cy="677824"/>
      </dsp:txXfrm>
    </dsp:sp>
    <dsp:sp modelId="{0467293D-99CF-4A26-854B-D749A13E2DC1}">
      <dsp:nvSpPr>
        <dsp:cNvPr id="0" name=""/>
        <dsp:cNvSpPr/>
      </dsp:nvSpPr>
      <dsp:spPr>
        <a:xfrm>
          <a:off x="3039279" y="209487"/>
          <a:ext cx="257328" cy="30102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3039279" y="269692"/>
        <a:ext cx="180130" cy="180615"/>
      </dsp:txXfrm>
    </dsp:sp>
    <dsp:sp modelId="{3119DB7D-571C-4BCC-B7AC-BECBD9357EFB}">
      <dsp:nvSpPr>
        <dsp:cNvPr id="0" name=""/>
        <dsp:cNvSpPr/>
      </dsp:nvSpPr>
      <dsp:spPr>
        <a:xfrm>
          <a:off x="3403423" y="0"/>
          <a:ext cx="1213813" cy="720000"/>
        </a:xfrm>
        <a:prstGeom prst="roundRect">
          <a:avLst>
            <a:gd name="adj" fmla="val 10000"/>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a:solidFill>
                <a:schemeClr val="tx1"/>
              </a:solidFill>
            </a:rPr>
            <a:t>Assess</a:t>
          </a:r>
        </a:p>
      </dsp:txBody>
      <dsp:txXfrm>
        <a:off x="3424511" y="21088"/>
        <a:ext cx="1171637" cy="677824"/>
      </dsp:txXfrm>
    </dsp:sp>
    <dsp:sp modelId="{936E1B14-036B-48F7-89CB-FA21C5EF5257}">
      <dsp:nvSpPr>
        <dsp:cNvPr id="0" name=""/>
        <dsp:cNvSpPr/>
      </dsp:nvSpPr>
      <dsp:spPr>
        <a:xfrm>
          <a:off x="4738618" y="209487"/>
          <a:ext cx="257328" cy="30102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4738618" y="269692"/>
        <a:ext cx="180130" cy="180615"/>
      </dsp:txXfrm>
    </dsp:sp>
    <dsp:sp modelId="{3B456EF1-E496-46C6-9DDD-48F70342AA47}">
      <dsp:nvSpPr>
        <dsp:cNvPr id="0" name=""/>
        <dsp:cNvSpPr/>
      </dsp:nvSpPr>
      <dsp:spPr>
        <a:xfrm>
          <a:off x="5102762" y="0"/>
          <a:ext cx="1213813" cy="720000"/>
        </a:xfrm>
        <a:prstGeom prst="roundRect">
          <a:avLst>
            <a:gd name="adj" fmla="val 10000"/>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a:solidFill>
                <a:schemeClr val="tx1"/>
              </a:solidFill>
            </a:rPr>
            <a:t>Create Mitigation Plan</a:t>
          </a:r>
        </a:p>
      </dsp:txBody>
      <dsp:txXfrm>
        <a:off x="5123850" y="21088"/>
        <a:ext cx="1171637" cy="677824"/>
      </dsp:txXfrm>
    </dsp:sp>
    <dsp:sp modelId="{6DD0A3D9-5CFD-4C83-B67F-56B05D15E878}">
      <dsp:nvSpPr>
        <dsp:cNvPr id="0" name=""/>
        <dsp:cNvSpPr/>
      </dsp:nvSpPr>
      <dsp:spPr>
        <a:xfrm>
          <a:off x="6437957" y="209487"/>
          <a:ext cx="257328" cy="30102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6437957" y="269692"/>
        <a:ext cx="180130" cy="180615"/>
      </dsp:txXfrm>
    </dsp:sp>
    <dsp:sp modelId="{E24D3622-5DCE-4B39-83EE-092A88FF70D9}">
      <dsp:nvSpPr>
        <dsp:cNvPr id="0" name=""/>
        <dsp:cNvSpPr/>
      </dsp:nvSpPr>
      <dsp:spPr>
        <a:xfrm>
          <a:off x="6802101" y="0"/>
          <a:ext cx="1213813" cy="720000"/>
        </a:xfrm>
        <a:prstGeom prst="roundRect">
          <a:avLst>
            <a:gd name="adj" fmla="val 10000"/>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a:solidFill>
                <a:schemeClr val="tx1"/>
              </a:solidFill>
            </a:rPr>
            <a:t>Implementation in Progress</a:t>
          </a:r>
        </a:p>
      </dsp:txBody>
      <dsp:txXfrm>
        <a:off x="6823189" y="21088"/>
        <a:ext cx="1171637" cy="677824"/>
      </dsp:txXfrm>
    </dsp:sp>
    <dsp:sp modelId="{C71F802E-D83D-48CE-A299-06D8F4261C0E}">
      <dsp:nvSpPr>
        <dsp:cNvPr id="0" name=""/>
        <dsp:cNvSpPr/>
      </dsp:nvSpPr>
      <dsp:spPr>
        <a:xfrm>
          <a:off x="8137296" y="209487"/>
          <a:ext cx="257328" cy="30102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8137296" y="269692"/>
        <a:ext cx="180130" cy="180615"/>
      </dsp:txXfrm>
    </dsp:sp>
    <dsp:sp modelId="{0E332950-436E-4B05-8827-0D9C029993C6}">
      <dsp:nvSpPr>
        <dsp:cNvPr id="0" name=""/>
        <dsp:cNvSpPr/>
      </dsp:nvSpPr>
      <dsp:spPr>
        <a:xfrm>
          <a:off x="8501440" y="0"/>
          <a:ext cx="1213813" cy="720000"/>
        </a:xfrm>
        <a:prstGeom prst="roundRect">
          <a:avLst>
            <a:gd name="adj" fmla="val 10000"/>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a:t>Done</a:t>
          </a:r>
        </a:p>
      </dsp:txBody>
      <dsp:txXfrm>
        <a:off x="8522528" y="21088"/>
        <a:ext cx="1171637" cy="67782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5F3A88-46FE-4F89-9792-A909FE40EE34}" type="datetimeFigureOut">
              <a:rPr lang="en-GB" smtClean="0"/>
              <a:t>31/10/2018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E493A8-C3B5-4F34-85D2-0ABCBCCB00F1}" type="slidenum">
              <a:rPr lang="en-GB" smtClean="0"/>
              <a:t>‹#›</a:t>
            </a:fld>
            <a:endParaRPr lang="en-GB"/>
          </a:p>
        </p:txBody>
      </p:sp>
    </p:spTree>
    <p:extLst>
      <p:ext uri="{BB962C8B-B14F-4D97-AF65-F5344CB8AC3E}">
        <p14:creationId xmlns:p14="http://schemas.microsoft.com/office/powerpoint/2010/main" val="702419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London_Stock_Exchange"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We</a:t>
            </a:r>
            <a:r>
              <a:rPr lang="en-GB" baseline="0"/>
              <a:t> are starting with four simple KPIs across teams, these focus on Efficiency and Quality. At this time we are leaving the Product KPIs to the product side of the business to agree.</a:t>
            </a:r>
          </a:p>
          <a:p>
            <a:endParaRPr lang="en-GB" baseline="0"/>
          </a:p>
          <a:p>
            <a:r>
              <a:rPr lang="en-GB" baseline="0"/>
              <a:t>We expect that these metrics are easily accessible and automated from JIRA and ServiceNow where required.</a:t>
            </a:r>
          </a:p>
          <a:p>
            <a:endParaRPr lang="en-GB" baseline="0"/>
          </a:p>
          <a:p>
            <a:r>
              <a:rPr lang="en-GB" baseline="0"/>
              <a:t>All four metrics relate to each other, a decrease in cycle times and an increase in defects indicates that we are building things faster but cutting corners which will affect us in the future.</a:t>
            </a:r>
          </a:p>
          <a:p>
            <a:r>
              <a:rPr lang="en-GB" baseline="0"/>
              <a:t>It is the responsibilities of the Delivery Teams and Product Teams to ensure that these metrics are kept in line together.</a:t>
            </a:r>
          </a:p>
          <a:p>
            <a:endParaRPr lang="en-GB" baseline="0"/>
          </a:p>
          <a:p>
            <a:r>
              <a:rPr lang="en-GB" baseline="0"/>
              <a:t>Product teams need to prioritise Technical Debt and Defect items every sprint to ensure we improve our products from all angles and in turn will speed up their speed in delivery.</a:t>
            </a:r>
          </a:p>
          <a:p>
            <a:endParaRPr lang="en-GB" baseline="0"/>
          </a:p>
          <a:p>
            <a:r>
              <a:rPr lang="en-GB" baseline="0"/>
              <a:t>Teams can build upon these metrics if they want to externalise more and as the appetite grows by the business we may expand the required KPIs but we will endeavour to make them easy to surface and collate and as automated as possible for consistency across the group.</a:t>
            </a:r>
          </a:p>
          <a:p>
            <a:endParaRPr lang="en-GB" baseline="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a:t>FTSE 250: </a:t>
            </a:r>
            <a:r>
              <a:rPr lang="en-GB" sz="1200" b="0" i="0" kern="1200" baseline="0">
                <a:solidFill>
                  <a:schemeClr val="tx1"/>
                </a:solidFill>
                <a:effectLst/>
                <a:latin typeface="+mn-lt"/>
                <a:ea typeface="+mn-ea"/>
                <a:cs typeface="+mn-cs"/>
              </a:rPr>
              <a:t>C</a:t>
            </a:r>
            <a:r>
              <a:rPr lang="en-GB" sz="1200" b="0" i="0" kern="1200">
                <a:solidFill>
                  <a:schemeClr val="tx1"/>
                </a:solidFill>
                <a:effectLst/>
                <a:latin typeface="+mn-lt"/>
                <a:ea typeface="+mn-ea"/>
                <a:cs typeface="+mn-cs"/>
              </a:rPr>
              <a:t>onsisting of the 101st to the 350th largest companies listed on the </a:t>
            </a:r>
            <a:r>
              <a:rPr lang="en-GB" sz="1200" b="0" i="0" u="sng" kern="1200">
                <a:solidFill>
                  <a:schemeClr val="tx1"/>
                </a:solidFill>
                <a:effectLst/>
                <a:latin typeface="+mn-lt"/>
                <a:ea typeface="+mn-ea"/>
                <a:cs typeface="+mn-cs"/>
                <a:hlinkClick r:id="rId3"/>
              </a:rPr>
              <a:t>London Stock Exchange</a:t>
            </a:r>
            <a:r>
              <a:rPr lang="en-GB" sz="1200" b="0" i="0" u="sng" kern="1200">
                <a:solidFill>
                  <a:schemeClr val="tx1"/>
                </a:solidFill>
                <a:effectLst/>
                <a:latin typeface="+mn-lt"/>
                <a:ea typeface="+mn-ea"/>
                <a:cs typeface="+mn-cs"/>
              </a:rPr>
              <a:t>.</a:t>
            </a:r>
            <a:r>
              <a:rPr lang="en-GB" sz="1200" b="0" i="0" u="sng" kern="1200" baseline="0">
                <a:solidFill>
                  <a:schemeClr val="tx1"/>
                </a:solidFill>
                <a:effectLst/>
                <a:latin typeface="+mn-lt"/>
                <a:ea typeface="+mn-ea"/>
                <a:cs typeface="+mn-cs"/>
              </a:rPr>
              <a:t> </a:t>
            </a:r>
            <a:r>
              <a:rPr lang="en-GB" sz="1200" b="0" i="0" u="none" kern="1200" baseline="0">
                <a:solidFill>
                  <a:schemeClr val="tx1"/>
                </a:solidFill>
                <a:effectLst/>
                <a:latin typeface="+mn-lt"/>
                <a:ea typeface="+mn-ea"/>
                <a:cs typeface="+mn-cs"/>
              </a:rPr>
              <a:t>They are mainly investment trusts, and means we have heavily audited and have many share holders.</a:t>
            </a:r>
            <a:br>
              <a:rPr lang="en-GB" sz="1200" b="0" i="0" u="none" kern="1200" baseline="0">
                <a:solidFill>
                  <a:schemeClr val="tx1"/>
                </a:solidFill>
                <a:effectLst/>
                <a:latin typeface="+mn-lt"/>
                <a:ea typeface="+mn-ea"/>
                <a:cs typeface="+mn-cs"/>
              </a:rPr>
            </a:br>
            <a:r>
              <a:rPr lang="en-GB" sz="1200" b="0" i="0" u="none" kern="1200" baseline="0">
                <a:solidFill>
                  <a:schemeClr val="tx1"/>
                </a:solidFill>
                <a:effectLst/>
                <a:latin typeface="+mn-lt"/>
                <a:ea typeface="+mn-ea"/>
                <a:cs typeface="+mn-cs"/>
              </a:rPr>
              <a:t>We are held accountable for everything we do, with these KPIs we are trying to reduce this burden on teams and delivery team members.</a:t>
            </a:r>
            <a:endParaRPr lang="en-GB" baseline="0"/>
          </a:p>
          <a:p>
            <a:endParaRPr lang="en-GB"/>
          </a:p>
        </p:txBody>
      </p:sp>
      <p:sp>
        <p:nvSpPr>
          <p:cNvPr id="4" name="Slide Number Placeholder 3"/>
          <p:cNvSpPr>
            <a:spLocks noGrp="1"/>
          </p:cNvSpPr>
          <p:nvPr>
            <p:ph type="sldNum" sz="quarter" idx="10"/>
          </p:nvPr>
        </p:nvSpPr>
        <p:spPr/>
        <p:txBody>
          <a:bodyPr/>
          <a:lstStyle/>
          <a:p>
            <a:fld id="{32E493A8-C3B5-4F34-85D2-0ABCBCCB00F1}" type="slidenum">
              <a:rPr lang="en-GB" smtClean="0"/>
              <a:t>2</a:t>
            </a:fld>
            <a:endParaRPr lang="en-GB"/>
          </a:p>
        </p:txBody>
      </p:sp>
    </p:spTree>
    <p:extLst>
      <p:ext uri="{BB962C8B-B14F-4D97-AF65-F5344CB8AC3E}">
        <p14:creationId xmlns:p14="http://schemas.microsoft.com/office/powerpoint/2010/main" val="11056431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32E493A8-C3B5-4F34-85D2-0ABCBCCB00F1}" type="slidenum">
              <a:rPr lang="en-GB" smtClean="0"/>
              <a:t>11</a:t>
            </a:fld>
            <a:endParaRPr lang="en-GB"/>
          </a:p>
        </p:txBody>
      </p:sp>
    </p:spTree>
    <p:extLst>
      <p:ext uri="{BB962C8B-B14F-4D97-AF65-F5344CB8AC3E}">
        <p14:creationId xmlns:p14="http://schemas.microsoft.com/office/powerpoint/2010/main" val="31177301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32E493A8-C3B5-4F34-85D2-0ABCBCCB00F1}" type="slidenum">
              <a:rPr lang="en-GB" smtClean="0"/>
              <a:t>12</a:t>
            </a:fld>
            <a:endParaRPr lang="en-GB"/>
          </a:p>
        </p:txBody>
      </p:sp>
    </p:spTree>
    <p:extLst>
      <p:ext uri="{BB962C8B-B14F-4D97-AF65-F5344CB8AC3E}">
        <p14:creationId xmlns:p14="http://schemas.microsoft.com/office/powerpoint/2010/main" val="3286355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baseline="0"/>
              <a:t>Business Cycle </a:t>
            </a:r>
            <a:r>
              <a:rPr lang="en-GB" baseline="0"/>
              <a:t>time has been referenced by people within the business, in general this is known as the Lead time how long does it take from Idea to Hands of the Customer.</a:t>
            </a:r>
          </a:p>
          <a:p>
            <a:r>
              <a:rPr lang="en-GB" baseline="0"/>
              <a:t>Cycle times are within this and is the time from when work begins to when it completes.</a:t>
            </a:r>
          </a:p>
          <a:p>
            <a:r>
              <a:rPr lang="en-GB" baseline="0"/>
              <a:t>We have separated out our cycle times in too three distinct sections:</a:t>
            </a:r>
          </a:p>
          <a:p>
            <a:pPr marL="171450" indent="-171450">
              <a:buFont typeface="Arial" panose="020B0604020202020204" pitchFamily="34" charset="0"/>
              <a:buChar char="•"/>
            </a:pPr>
            <a:r>
              <a:rPr lang="en-GB" baseline="0"/>
              <a:t>Elaboration</a:t>
            </a:r>
          </a:p>
          <a:p>
            <a:pPr marL="171450" indent="-171450">
              <a:buFont typeface="Arial" panose="020B0604020202020204" pitchFamily="34" charset="0"/>
              <a:buChar char="•"/>
            </a:pPr>
            <a:r>
              <a:rPr lang="en-GB" baseline="0"/>
              <a:t>Build &amp; Validate</a:t>
            </a:r>
          </a:p>
          <a:p>
            <a:pPr marL="171450" indent="-171450">
              <a:buFont typeface="Arial" panose="020B0604020202020204" pitchFamily="34" charset="0"/>
              <a:buChar char="•"/>
            </a:pPr>
            <a:r>
              <a:rPr lang="en-GB" baseline="0"/>
              <a:t>Integration</a:t>
            </a:r>
          </a:p>
          <a:p>
            <a:pPr marL="171450" indent="-171450">
              <a:buFont typeface="Arial" panose="020B0604020202020204" pitchFamily="34" charset="0"/>
              <a:buChar char="•"/>
            </a:pPr>
            <a:endParaRPr lang="en-GB" baseline="0"/>
          </a:p>
          <a:p>
            <a:pPr marL="0" indent="0">
              <a:buFont typeface="Arial" panose="020B0604020202020204" pitchFamily="34" charset="0"/>
              <a:buNone/>
            </a:pPr>
            <a:r>
              <a:rPr lang="en-GB" b="1" baseline="0"/>
              <a:t>Elaboration</a:t>
            </a:r>
          </a:p>
          <a:p>
            <a:pPr marL="0" indent="0">
              <a:buFont typeface="Arial" panose="020B0604020202020204" pitchFamily="34" charset="0"/>
              <a:buNone/>
            </a:pPr>
            <a:r>
              <a:rPr lang="en-GB" b="0" baseline="0"/>
              <a:t>This is where the product team and business analysts work on the epics / stories and get the requirements and acceptance criteria together and then work with the teams to understand how to break it down into workable chunks. Elaboration only starts when the BA/PO start the analysis of the work, so it can sit on the backlog and just increase the Lead Time only.</a:t>
            </a:r>
          </a:p>
          <a:p>
            <a:pPr marL="0" indent="0">
              <a:buFont typeface="Arial" panose="020B0604020202020204" pitchFamily="34" charset="0"/>
              <a:buNone/>
            </a:pPr>
            <a:endParaRPr lang="en-GB" b="0" baseline="0"/>
          </a:p>
          <a:p>
            <a:pPr marL="0" indent="0">
              <a:buFont typeface="Arial" panose="020B0604020202020204" pitchFamily="34" charset="0"/>
              <a:buNone/>
            </a:pPr>
            <a:r>
              <a:rPr lang="en-GB" b="1" baseline="0"/>
              <a:t>Build &amp; Validate</a:t>
            </a:r>
          </a:p>
          <a:p>
            <a:pPr marL="0" indent="0">
              <a:buFont typeface="Arial" panose="020B0604020202020204" pitchFamily="34" charset="0"/>
              <a:buNone/>
            </a:pPr>
            <a:r>
              <a:rPr lang="en-GB" b="0" baseline="0"/>
              <a:t>This is the technology delivery teams picking up the work and getting it built and tested locally. Something that they can control, some areas of the business don’t have as many blockers in environments as others and maybe able to push to integration environments and pre-prods with out issues. We are trying to pick the lowest bar that a team can control to be the basis of the cycle times.</a:t>
            </a:r>
          </a:p>
          <a:p>
            <a:pPr marL="0" indent="0">
              <a:buFont typeface="Arial" panose="020B0604020202020204" pitchFamily="34" charset="0"/>
              <a:buNone/>
            </a:pPr>
            <a:r>
              <a:rPr lang="en-GB" b="0" baseline="0"/>
              <a:t>This is to indicate that the team have everything they needed, are able to build it and test it and demo locally to their stakeholders.</a:t>
            </a:r>
          </a:p>
          <a:p>
            <a:pPr marL="0" indent="0">
              <a:buFont typeface="Arial" panose="020B0604020202020204" pitchFamily="34" charset="0"/>
              <a:buNone/>
            </a:pPr>
            <a:endParaRPr lang="en-GB" b="0" baseline="0"/>
          </a:p>
          <a:p>
            <a:pPr marL="0" indent="0">
              <a:buFont typeface="Arial" panose="020B0604020202020204" pitchFamily="34" charset="0"/>
              <a:buNone/>
            </a:pPr>
            <a:r>
              <a:rPr lang="en-GB" b="1" baseline="0"/>
              <a:t>Integration</a:t>
            </a:r>
          </a:p>
          <a:p>
            <a:pPr marL="0" indent="0">
              <a:buFont typeface="Arial" panose="020B0604020202020204" pitchFamily="34" charset="0"/>
              <a:buNone/>
            </a:pPr>
            <a:r>
              <a:rPr lang="en-GB" b="0" baseline="0"/>
              <a:t>This is where some teams struggle in their flow as they have to raise a release request which has to be co-ordinated with others and will delay the teams actual cycle times.</a:t>
            </a:r>
          </a:p>
          <a:p>
            <a:pPr marL="0" indent="0">
              <a:buFont typeface="Arial" panose="020B0604020202020204" pitchFamily="34" charset="0"/>
              <a:buNone/>
            </a:pPr>
            <a:r>
              <a:rPr lang="en-GB" b="0" baseline="0"/>
              <a:t>Separating it out means that we have metrics to show that when it’s moved to a more DevOps culture the teams can do this and move down the line with ease.</a:t>
            </a:r>
          </a:p>
          <a:p>
            <a:pPr marL="0" indent="0">
              <a:buFont typeface="Arial" panose="020B0604020202020204" pitchFamily="34" charset="0"/>
              <a:buNone/>
            </a:pPr>
            <a:endParaRPr lang="en-GB" b="0"/>
          </a:p>
          <a:p>
            <a:pPr marL="0" indent="0">
              <a:buFont typeface="Arial" panose="020B0604020202020204" pitchFamily="34" charset="0"/>
              <a:buNone/>
            </a:pPr>
            <a:r>
              <a:rPr lang="en-GB" b="1"/>
              <a:t>Usage</a:t>
            </a:r>
          </a:p>
          <a:p>
            <a:pPr marL="0" indent="0">
              <a:buFont typeface="Arial" panose="020B0604020202020204" pitchFamily="34" charset="0"/>
              <a:buNone/>
            </a:pPr>
            <a:r>
              <a:rPr lang="en-GB" b="0"/>
              <a:t>On teams</a:t>
            </a:r>
            <a:r>
              <a:rPr lang="en-GB" b="0" baseline="0"/>
              <a:t> boards they may have statuses that cover these overlapping areas as they can indeed control their environments. What we’re trying to do is get everything to a level that is comparable cross teams in channels. </a:t>
            </a:r>
          </a:p>
          <a:p>
            <a:pPr marL="0" indent="0">
              <a:buFont typeface="Arial" panose="020B0604020202020204" pitchFamily="34" charset="0"/>
              <a:buNone/>
            </a:pPr>
            <a:endParaRPr lang="en-GB" b="0" baseline="0"/>
          </a:p>
          <a:p>
            <a:pPr marL="0" indent="0">
              <a:buFont typeface="Arial" panose="020B0604020202020204" pitchFamily="34" charset="0"/>
              <a:buNone/>
            </a:pPr>
            <a:r>
              <a:rPr lang="en-GB" b="0" baseline="0"/>
              <a:t>Over time we expect that we collapse these cycles times in too two and then finally in to one as the teams before more fluent in agile.</a:t>
            </a:r>
          </a:p>
          <a:p>
            <a:pPr marL="0" indent="0">
              <a:buFont typeface="Arial" panose="020B0604020202020204" pitchFamily="34" charset="0"/>
              <a:buNone/>
            </a:pPr>
            <a:endParaRPr lang="en-GB" b="0" baseline="0"/>
          </a:p>
          <a:p>
            <a:pPr marL="0" indent="0">
              <a:buFont typeface="Arial" panose="020B0604020202020204" pitchFamily="34" charset="0"/>
              <a:buNone/>
            </a:pPr>
            <a:r>
              <a:rPr lang="en-GB" b="0" baseline="0"/>
              <a:t>In addition with Release Rates how often are our teams releasing we may need to have more narrative around these numbers as it has been seen in other transformations out side of William Hill that the release rate between Waterfall and Agile is the same. The difference is the size of the release, Waterfall one big bang release followed by patch releases and agile continuous small releases.</a:t>
            </a:r>
            <a:endParaRPr lang="en-GB" b="0"/>
          </a:p>
        </p:txBody>
      </p:sp>
      <p:sp>
        <p:nvSpPr>
          <p:cNvPr id="4" name="Slide Number Placeholder 3"/>
          <p:cNvSpPr>
            <a:spLocks noGrp="1"/>
          </p:cNvSpPr>
          <p:nvPr>
            <p:ph type="sldNum" sz="quarter" idx="10"/>
          </p:nvPr>
        </p:nvSpPr>
        <p:spPr/>
        <p:txBody>
          <a:bodyPr/>
          <a:lstStyle/>
          <a:p>
            <a:fld id="{32E493A8-C3B5-4F34-85D2-0ABCBCCB00F1}" type="slidenum">
              <a:rPr lang="en-GB" smtClean="0"/>
              <a:t>3</a:t>
            </a:fld>
            <a:endParaRPr lang="en-GB"/>
          </a:p>
        </p:txBody>
      </p:sp>
    </p:spTree>
    <p:extLst>
      <p:ext uri="{BB962C8B-B14F-4D97-AF65-F5344CB8AC3E}">
        <p14:creationId xmlns:p14="http://schemas.microsoft.com/office/powerpoint/2010/main" val="1750337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a:t>Technical Debt</a:t>
            </a:r>
            <a:r>
              <a:rPr lang="en-GB" b="1" baseline="0"/>
              <a:t> </a:t>
            </a:r>
            <a:r>
              <a:rPr lang="en-GB" baseline="0"/>
              <a:t>has to be clearly defined and currently the understand is the usage of non-tactical solutions / tools / programming languages.</a:t>
            </a:r>
          </a:p>
          <a:p>
            <a:r>
              <a:rPr lang="en-GB"/>
              <a:t>This may for example be a version of a certain language that is no longer support</a:t>
            </a:r>
            <a:r>
              <a:rPr lang="en-GB" baseline="0"/>
              <a:t>ed like Java 6 for example.</a:t>
            </a:r>
          </a:p>
          <a:p>
            <a:endParaRPr lang="en-GB" baseline="0"/>
          </a:p>
          <a:p>
            <a:r>
              <a:rPr lang="en-GB" baseline="0"/>
              <a:t>Teams should be calling these out, as long as there is a narrative to go with it, the understanding is there. As teams work on different areas of their products they will in the course of the work identify technical debt they didn’t know was there. We’d rather have this surfaced so that Architecture teams and Heads of Technology to work to help reduce these areas that may become support issues in the future. </a:t>
            </a:r>
          </a:p>
          <a:p>
            <a:endParaRPr lang="en-GB" baseline="0"/>
          </a:p>
          <a:p>
            <a:r>
              <a:rPr lang="en-GB" b="1" baseline="0"/>
              <a:t>Known Defects </a:t>
            </a:r>
            <a:r>
              <a:rPr lang="en-GB" baseline="0"/>
              <a:t>will come from two sources, one is known issues in production that have been raised via ServiceNow and placed on the products backlog. The other is that while we are developing new features / stories a defect is discovered but the Product Owner or BA is happy to go to production with it and fix it later.</a:t>
            </a:r>
          </a:p>
          <a:p>
            <a:endParaRPr lang="en-GB" baseline="0"/>
          </a:p>
          <a:p>
            <a:r>
              <a:rPr lang="en-GB" baseline="0"/>
              <a:t>These should all be pulled from JIRA, and for this to work consistently we need to teams to work in similar ways where possible.</a:t>
            </a:r>
          </a:p>
          <a:p>
            <a:endParaRPr lang="en-GB" baseline="0"/>
          </a:p>
          <a:p>
            <a:r>
              <a:rPr lang="en-GB" baseline="0"/>
              <a:t>Teams have to remember that we are a FTSE 250 company and have to be accountable and we want to make this reporting as easy as possible and reduce the over head in these areas.</a:t>
            </a:r>
            <a:endParaRPr lang="en-GB"/>
          </a:p>
        </p:txBody>
      </p:sp>
      <p:sp>
        <p:nvSpPr>
          <p:cNvPr id="4" name="Slide Number Placeholder 3"/>
          <p:cNvSpPr>
            <a:spLocks noGrp="1"/>
          </p:cNvSpPr>
          <p:nvPr>
            <p:ph type="sldNum" sz="quarter" idx="10"/>
          </p:nvPr>
        </p:nvSpPr>
        <p:spPr/>
        <p:txBody>
          <a:bodyPr/>
          <a:lstStyle/>
          <a:p>
            <a:fld id="{32E493A8-C3B5-4F34-85D2-0ABCBCCB00F1}" type="slidenum">
              <a:rPr lang="en-GB" smtClean="0"/>
              <a:t>4</a:t>
            </a:fld>
            <a:endParaRPr lang="en-GB"/>
          </a:p>
        </p:txBody>
      </p:sp>
    </p:spTree>
    <p:extLst>
      <p:ext uri="{BB962C8B-B14F-4D97-AF65-F5344CB8AC3E}">
        <p14:creationId xmlns:p14="http://schemas.microsoft.com/office/powerpoint/2010/main" val="27863987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What</a:t>
            </a:r>
            <a:r>
              <a:rPr lang="en-GB" baseline="0"/>
              <a:t> follows are some ideas around workflows that teams could use in their work.</a:t>
            </a:r>
          </a:p>
          <a:p>
            <a:endParaRPr lang="en-GB" baseline="0"/>
          </a:p>
          <a:p>
            <a:r>
              <a:rPr lang="en-GB" baseline="0"/>
              <a:t>A worked example is being created to show how this can work for the team.</a:t>
            </a:r>
            <a:endParaRPr lang="en-GB"/>
          </a:p>
        </p:txBody>
      </p:sp>
      <p:sp>
        <p:nvSpPr>
          <p:cNvPr id="4" name="Slide Number Placeholder 3"/>
          <p:cNvSpPr>
            <a:spLocks noGrp="1"/>
          </p:cNvSpPr>
          <p:nvPr>
            <p:ph type="sldNum" sz="quarter" idx="10"/>
          </p:nvPr>
        </p:nvSpPr>
        <p:spPr/>
        <p:txBody>
          <a:bodyPr/>
          <a:lstStyle/>
          <a:p>
            <a:fld id="{32E493A8-C3B5-4F34-85D2-0ABCBCCB00F1}" type="slidenum">
              <a:rPr lang="en-GB" smtClean="0"/>
              <a:t>5</a:t>
            </a:fld>
            <a:endParaRPr lang="en-GB"/>
          </a:p>
        </p:txBody>
      </p:sp>
    </p:spTree>
    <p:extLst>
      <p:ext uri="{BB962C8B-B14F-4D97-AF65-F5344CB8AC3E}">
        <p14:creationId xmlns:p14="http://schemas.microsoft.com/office/powerpoint/2010/main" val="28731823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a:solidFill>
                  <a:schemeClr val="tx2"/>
                </a:solidFill>
              </a:rPr>
              <a:t>Elaborate</a:t>
            </a:r>
          </a:p>
          <a:p>
            <a:r>
              <a:rPr lang="en-GB" b="0"/>
              <a:t>We</a:t>
            </a:r>
            <a:r>
              <a:rPr lang="en-GB" b="0" baseline="0"/>
              <a:t> want to know how long it’s taking to get stuff ready for Definition of Ready we also want to ensure that it’s key that the team is involved as early as possible hence the statues at this level.</a:t>
            </a:r>
            <a:br>
              <a:rPr lang="en-GB" b="0" baseline="0"/>
            </a:br>
            <a:r>
              <a:rPr lang="en-GB" b="0" baseline="0"/>
              <a:t>Although it’s not in sprint it’s work the team need to do, and not everything will be towards this current sprint but we need to have an eye on the future.</a:t>
            </a:r>
          </a:p>
          <a:p>
            <a:r>
              <a:rPr lang="en-GB" sz="1200" b="1">
                <a:solidFill>
                  <a:schemeClr val="tx2"/>
                </a:solidFill>
              </a:rPr>
              <a:t>Build &amp; Validate</a:t>
            </a:r>
            <a:endParaRPr lang="en-GB" b="1" baseline="0"/>
          </a:p>
          <a:p>
            <a:r>
              <a:rPr lang="en-GB" b="0" baseline="0"/>
              <a:t>This is how long it takes us to build &amp; test stuff and ready for production. </a:t>
            </a:r>
          </a:p>
          <a:p>
            <a:r>
              <a:rPr lang="en-GB" b="0" baseline="0"/>
              <a:t>We have 3 Amigos here as a status to help ensure that </a:t>
            </a:r>
            <a:r>
              <a:rPr lang="en-GB" b="0" baseline="0" err="1"/>
              <a:t>Devs</a:t>
            </a:r>
            <a:r>
              <a:rPr lang="en-GB" b="0" baseline="0"/>
              <a:t> &amp; QA work together throughout the lifetime of the story</a:t>
            </a:r>
          </a:p>
          <a:p>
            <a:r>
              <a:rPr lang="en-GB" sz="1200" b="1">
                <a:solidFill>
                  <a:schemeClr val="tx2"/>
                </a:solidFill>
              </a:rPr>
              <a:t>Integrate</a:t>
            </a:r>
          </a:p>
          <a:p>
            <a:r>
              <a:rPr lang="en-GB" b="0" baseline="0"/>
              <a:t>How long does it take us to get stuff from being ready for development into Production</a:t>
            </a:r>
            <a:endParaRPr lang="en-GB" b="0"/>
          </a:p>
        </p:txBody>
      </p:sp>
      <p:sp>
        <p:nvSpPr>
          <p:cNvPr id="4" name="Slide Number Placeholder 3"/>
          <p:cNvSpPr>
            <a:spLocks noGrp="1"/>
          </p:cNvSpPr>
          <p:nvPr>
            <p:ph type="sldNum" sz="quarter" idx="10"/>
          </p:nvPr>
        </p:nvSpPr>
        <p:spPr/>
        <p:txBody>
          <a:bodyPr/>
          <a:lstStyle/>
          <a:p>
            <a:fld id="{32E493A8-C3B5-4F34-85D2-0ABCBCCB00F1}" type="slidenum">
              <a:rPr lang="en-GB" smtClean="0"/>
              <a:t>6</a:t>
            </a:fld>
            <a:endParaRPr lang="en-GB"/>
          </a:p>
        </p:txBody>
      </p:sp>
    </p:spTree>
    <p:extLst>
      <p:ext uri="{BB962C8B-B14F-4D97-AF65-F5344CB8AC3E}">
        <p14:creationId xmlns:p14="http://schemas.microsoft.com/office/powerpoint/2010/main" val="218781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Sub tasks should be short lived and run through as quick as possible and normally done in hours not days or points</a:t>
            </a:r>
          </a:p>
        </p:txBody>
      </p:sp>
      <p:sp>
        <p:nvSpPr>
          <p:cNvPr id="4" name="Slide Number Placeholder 3"/>
          <p:cNvSpPr>
            <a:spLocks noGrp="1"/>
          </p:cNvSpPr>
          <p:nvPr>
            <p:ph type="sldNum" sz="quarter" idx="10"/>
          </p:nvPr>
        </p:nvSpPr>
        <p:spPr/>
        <p:txBody>
          <a:bodyPr/>
          <a:lstStyle/>
          <a:p>
            <a:fld id="{32E493A8-C3B5-4F34-85D2-0ABCBCCB00F1}" type="slidenum">
              <a:rPr lang="en-GB" smtClean="0"/>
              <a:t>7</a:t>
            </a:fld>
            <a:endParaRPr lang="en-GB"/>
          </a:p>
        </p:txBody>
      </p:sp>
    </p:spTree>
    <p:extLst>
      <p:ext uri="{BB962C8B-B14F-4D97-AF65-F5344CB8AC3E}">
        <p14:creationId xmlns:p14="http://schemas.microsoft.com/office/powerpoint/2010/main" val="21018896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When an</a:t>
            </a:r>
            <a:r>
              <a:rPr lang="en-GB" baseline="0"/>
              <a:t> issue is found with a story during development it’s right that the QA team raise a defect (If need be, think about the time it takes to raise to the time it takes to fix)</a:t>
            </a:r>
          </a:p>
          <a:p>
            <a:r>
              <a:rPr lang="en-GB" baseline="0"/>
              <a:t>We should also discuss the defect with the PO/BA and if they feel that it needs to be fixed we fix it, else we change it to a backlog defect for future refinement and planning.</a:t>
            </a:r>
          </a:p>
          <a:p>
            <a:r>
              <a:rPr lang="en-GB" baseline="0"/>
              <a:t>This would be a known issue in the releases we’re making and may agree that we highlight this?</a:t>
            </a:r>
            <a:endParaRPr lang="en-GB"/>
          </a:p>
        </p:txBody>
      </p:sp>
      <p:sp>
        <p:nvSpPr>
          <p:cNvPr id="4" name="Slide Number Placeholder 3"/>
          <p:cNvSpPr>
            <a:spLocks noGrp="1"/>
          </p:cNvSpPr>
          <p:nvPr>
            <p:ph type="sldNum" sz="quarter" idx="10"/>
          </p:nvPr>
        </p:nvSpPr>
        <p:spPr/>
        <p:txBody>
          <a:bodyPr/>
          <a:lstStyle/>
          <a:p>
            <a:fld id="{32E493A8-C3B5-4F34-85D2-0ABCBCCB00F1}" type="slidenum">
              <a:rPr lang="en-GB" smtClean="0"/>
              <a:t>8</a:t>
            </a:fld>
            <a:endParaRPr lang="en-GB"/>
          </a:p>
        </p:txBody>
      </p:sp>
    </p:spTree>
    <p:extLst>
      <p:ext uri="{BB962C8B-B14F-4D97-AF65-F5344CB8AC3E}">
        <p14:creationId xmlns:p14="http://schemas.microsoft.com/office/powerpoint/2010/main" val="33963328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We want our Risk &amp; Issues to be</a:t>
            </a:r>
            <a:r>
              <a:rPr lang="en-GB" baseline="0"/>
              <a:t> living items not just in a static wiki page / excel we want to see them and visualise them with other teams and channels if we need to.</a:t>
            </a:r>
          </a:p>
          <a:p>
            <a:r>
              <a:rPr lang="en-GB" baseline="0"/>
              <a:t>This will help find common themes but also help the teams understand what they need to tackle to make them go faster.</a:t>
            </a:r>
            <a:endParaRPr lang="en-GB"/>
          </a:p>
        </p:txBody>
      </p:sp>
      <p:sp>
        <p:nvSpPr>
          <p:cNvPr id="4" name="Slide Number Placeholder 3"/>
          <p:cNvSpPr>
            <a:spLocks noGrp="1"/>
          </p:cNvSpPr>
          <p:nvPr>
            <p:ph type="sldNum" sz="quarter" idx="10"/>
          </p:nvPr>
        </p:nvSpPr>
        <p:spPr/>
        <p:txBody>
          <a:bodyPr/>
          <a:lstStyle/>
          <a:p>
            <a:fld id="{32E493A8-C3B5-4F34-85D2-0ABCBCCB00F1}" type="slidenum">
              <a:rPr lang="en-GB" smtClean="0"/>
              <a:t>9</a:t>
            </a:fld>
            <a:endParaRPr lang="en-GB"/>
          </a:p>
        </p:txBody>
      </p:sp>
    </p:spTree>
    <p:extLst>
      <p:ext uri="{BB962C8B-B14F-4D97-AF65-F5344CB8AC3E}">
        <p14:creationId xmlns:p14="http://schemas.microsoft.com/office/powerpoint/2010/main" val="13167638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It’s important</a:t>
            </a:r>
            <a:r>
              <a:rPr lang="en-GB" baseline="0"/>
              <a:t> that when we decide to use a tactical solution, cut a corner etc. that it is tracked.</a:t>
            </a:r>
          </a:p>
          <a:p>
            <a:r>
              <a:rPr lang="en-GB" baseline="0"/>
              <a:t>Again themes can be raised against this and the Architecture teams will have a view of what’s important to them and understand issues that may be a cause for concern.</a:t>
            </a:r>
            <a:endParaRPr lang="en-GB"/>
          </a:p>
        </p:txBody>
      </p:sp>
      <p:sp>
        <p:nvSpPr>
          <p:cNvPr id="4" name="Slide Number Placeholder 3"/>
          <p:cNvSpPr>
            <a:spLocks noGrp="1"/>
          </p:cNvSpPr>
          <p:nvPr>
            <p:ph type="sldNum" sz="quarter" idx="10"/>
          </p:nvPr>
        </p:nvSpPr>
        <p:spPr/>
        <p:txBody>
          <a:bodyPr/>
          <a:lstStyle/>
          <a:p>
            <a:fld id="{32E493A8-C3B5-4F34-85D2-0ABCBCCB00F1}" type="slidenum">
              <a:rPr lang="en-GB" smtClean="0"/>
              <a:t>10</a:t>
            </a:fld>
            <a:endParaRPr lang="en-GB"/>
          </a:p>
        </p:txBody>
      </p:sp>
    </p:spTree>
    <p:extLst>
      <p:ext uri="{BB962C8B-B14F-4D97-AF65-F5344CB8AC3E}">
        <p14:creationId xmlns:p14="http://schemas.microsoft.com/office/powerpoint/2010/main" val="19777106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Title Slide">
    <p:bg>
      <p:bgPr>
        <a:solidFill>
          <a:schemeClr val="tx2"/>
        </a:solidFill>
        <a:effectLst/>
      </p:bgPr>
    </p:bg>
    <p:spTree>
      <p:nvGrpSpPr>
        <p:cNvPr id="1" name=""/>
        <p:cNvGrpSpPr/>
        <p:nvPr/>
      </p:nvGrpSpPr>
      <p:grpSpPr>
        <a:xfrm>
          <a:off x="0" y="0"/>
          <a:ext cx="0" cy="0"/>
          <a:chOff x="0" y="0"/>
          <a:chExt cx="0" cy="0"/>
        </a:xfrm>
      </p:grpSpPr>
      <p:sp>
        <p:nvSpPr>
          <p:cNvPr id="8" name="Rectangle 7"/>
          <p:cNvSpPr/>
          <p:nvPr/>
        </p:nvSpPr>
        <p:spPr>
          <a:xfrm>
            <a:off x="0" y="512762"/>
            <a:ext cx="12192000" cy="6347834"/>
          </a:xfrm>
          <a:prstGeom prst="rect">
            <a:avLst/>
          </a:prstGeom>
          <a:solidFill>
            <a:schemeClr val="tx2">
              <a:alpha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a:solidFill>
                <a:schemeClr val="tx2"/>
              </a:solidFill>
            </a:endParaRPr>
          </a:p>
        </p:txBody>
      </p:sp>
      <p:sp>
        <p:nvSpPr>
          <p:cNvPr id="10" name="Rectangle 9"/>
          <p:cNvSpPr/>
          <p:nvPr/>
        </p:nvSpPr>
        <p:spPr>
          <a:xfrm>
            <a:off x="0" y="0"/>
            <a:ext cx="12192000" cy="5127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0"/>
            <a:ext cx="10778117" cy="6858000"/>
          </a:xfrm>
          <a:prstGeom prst="rect">
            <a:avLst/>
          </a:prstGeom>
        </p:spPr>
      </p:pic>
      <p:sp>
        <p:nvSpPr>
          <p:cNvPr id="2" name="Title 1"/>
          <p:cNvSpPr>
            <a:spLocks noGrp="1"/>
          </p:cNvSpPr>
          <p:nvPr>
            <p:ph type="title"/>
          </p:nvPr>
        </p:nvSpPr>
        <p:spPr bwMode="gray">
          <a:xfrm>
            <a:off x="1416050" y="1080000"/>
            <a:ext cx="6300000" cy="1801258"/>
          </a:xfrm>
        </p:spPr>
        <p:txBody>
          <a:bodyPr anchor="b"/>
          <a:lstStyle>
            <a:lvl1pPr>
              <a:defRPr sz="4400" cap="none" baseline="0">
                <a:solidFill>
                  <a:schemeClr val="bg1"/>
                </a:solidFill>
              </a:defRPr>
            </a:lvl1pPr>
          </a:lstStyle>
          <a:p>
            <a:r>
              <a:rPr lang="en-US" noProof="0"/>
              <a:t>Click to edit Master title style</a:t>
            </a:r>
            <a:endParaRPr lang="en-GB" noProof="0"/>
          </a:p>
        </p:txBody>
      </p:sp>
      <p:sp>
        <p:nvSpPr>
          <p:cNvPr id="3" name="Text Placeholder 2"/>
          <p:cNvSpPr>
            <a:spLocks noGrp="1"/>
          </p:cNvSpPr>
          <p:nvPr>
            <p:ph type="body" idx="1"/>
          </p:nvPr>
        </p:nvSpPr>
        <p:spPr bwMode="gray">
          <a:xfrm>
            <a:off x="1416049" y="2891928"/>
            <a:ext cx="6300000" cy="1800000"/>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6050" y="4916740"/>
            <a:ext cx="2876342" cy="594389"/>
          </a:xfrm>
          <a:prstGeom prst="rect">
            <a:avLst/>
          </a:prstGeom>
        </p:spPr>
      </p:pic>
    </p:spTree>
    <p:extLst>
      <p:ext uri="{BB962C8B-B14F-4D97-AF65-F5344CB8AC3E}">
        <p14:creationId xmlns:p14="http://schemas.microsoft.com/office/powerpoint/2010/main" val="598051585"/>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lumn - Electric Blue">
    <p:bg>
      <p:bgPr>
        <a:solidFill>
          <a:schemeClr val="accent3"/>
        </a:solidFill>
        <a:effectLst/>
      </p:bgPr>
    </p:bg>
    <p:spTree>
      <p:nvGrpSpPr>
        <p:cNvPr id="1" name=""/>
        <p:cNvGrpSpPr/>
        <p:nvPr/>
      </p:nvGrpSpPr>
      <p:grpSpPr>
        <a:xfrm>
          <a:off x="0" y="0"/>
          <a:ext cx="0" cy="0"/>
          <a:chOff x="0" y="0"/>
          <a:chExt cx="0" cy="0"/>
        </a:xfrm>
      </p:grpSpPr>
      <p:sp>
        <p:nvSpPr>
          <p:cNvPr id="11" name="Rectangle 10"/>
          <p:cNvSpPr/>
          <p:nvPr/>
        </p:nvSpPr>
        <p:spPr>
          <a:xfrm>
            <a:off x="0" y="0"/>
            <a:ext cx="12192000" cy="5127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GB"/>
          </a:p>
        </p:txBody>
      </p:sp>
      <p:sp>
        <p:nvSpPr>
          <p:cNvPr id="3" name="Content Placeholder 2"/>
          <p:cNvSpPr>
            <a:spLocks noGrp="1"/>
          </p:cNvSpPr>
          <p:nvPr>
            <p:ph sz="half" idx="1"/>
          </p:nvPr>
        </p:nvSpPr>
        <p:spPr>
          <a:xfrm>
            <a:off x="1416050" y="1881188"/>
            <a:ext cx="4500000" cy="4284662"/>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275950" y="1881188"/>
            <a:ext cx="4500000" cy="4284662"/>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lvl1pPr>
              <a:defRPr>
                <a:solidFill>
                  <a:schemeClr val="tx2"/>
                </a:solidFill>
              </a:defRPr>
            </a:lvl1pPr>
          </a:lstStyle>
          <a:p>
            <a:fld id="{27E6C490-1BA8-435E-B051-906088864AE3}" type="datetimeFigureOut">
              <a:rPr lang="en-GB" smtClean="0"/>
              <a:t>31/10/2018</a:t>
            </a:fld>
            <a:endParaRPr lang="en-GB"/>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A1A8F14-8CA7-4559-9757-C97ADDEF7DEE}" type="slidenum">
              <a:rPr lang="en-GB" smtClean="0"/>
              <a:t>‹#›</a:t>
            </a:fld>
            <a:endParaRPr lang="en-GB"/>
          </a:p>
        </p:txBody>
      </p:sp>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b="92523"/>
          <a:stretch/>
        </p:blipFill>
        <p:spPr>
          <a:xfrm>
            <a:off x="0" y="0"/>
            <a:ext cx="10778117" cy="512763"/>
          </a:xfrm>
          <a:prstGeom prst="rect">
            <a:avLst/>
          </a:prstGeom>
        </p:spPr>
      </p:pic>
      <p:pic>
        <p:nvPicPr>
          <p:cNvPr id="12" name="Picture 11"/>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775950" y="131228"/>
            <a:ext cx="1220400" cy="250242"/>
          </a:xfrm>
          <a:prstGeom prst="rect">
            <a:avLst/>
          </a:prstGeom>
        </p:spPr>
      </p:pic>
    </p:spTree>
    <p:extLst>
      <p:ext uri="{BB962C8B-B14F-4D97-AF65-F5344CB8AC3E}">
        <p14:creationId xmlns:p14="http://schemas.microsoft.com/office/powerpoint/2010/main" val="426288892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lumn - Yellow">
    <p:bg>
      <p:bgPr>
        <a:solidFill>
          <a:schemeClr val="bg2"/>
        </a:solidFill>
        <a:effectLst/>
      </p:bgPr>
    </p:bg>
    <p:spTree>
      <p:nvGrpSpPr>
        <p:cNvPr id="1" name=""/>
        <p:cNvGrpSpPr/>
        <p:nvPr/>
      </p:nvGrpSpPr>
      <p:grpSpPr>
        <a:xfrm>
          <a:off x="0" y="0"/>
          <a:ext cx="0" cy="0"/>
          <a:chOff x="0" y="0"/>
          <a:chExt cx="0" cy="0"/>
        </a:xfrm>
      </p:grpSpPr>
      <p:sp>
        <p:nvSpPr>
          <p:cNvPr id="11" name="Rectangle 10"/>
          <p:cNvSpPr/>
          <p:nvPr/>
        </p:nvSpPr>
        <p:spPr>
          <a:xfrm>
            <a:off x="0" y="0"/>
            <a:ext cx="12192000" cy="5127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GB"/>
          </a:p>
        </p:txBody>
      </p:sp>
      <p:sp>
        <p:nvSpPr>
          <p:cNvPr id="3" name="Content Placeholder 2"/>
          <p:cNvSpPr>
            <a:spLocks noGrp="1"/>
          </p:cNvSpPr>
          <p:nvPr>
            <p:ph sz="half" idx="1"/>
          </p:nvPr>
        </p:nvSpPr>
        <p:spPr>
          <a:xfrm>
            <a:off x="1416050" y="1881188"/>
            <a:ext cx="4500000" cy="4284662"/>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275950" y="1881188"/>
            <a:ext cx="4500000" cy="4284662"/>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lvl1pPr>
              <a:defRPr>
                <a:solidFill>
                  <a:schemeClr val="tx2"/>
                </a:solidFill>
              </a:defRPr>
            </a:lvl1pPr>
          </a:lstStyle>
          <a:p>
            <a:fld id="{27E6C490-1BA8-435E-B051-906088864AE3}" type="datetimeFigureOut">
              <a:rPr lang="en-GB" smtClean="0"/>
              <a:t>31/10/2018</a:t>
            </a:fld>
            <a:endParaRPr lang="en-GB"/>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A1A8F14-8CA7-4559-9757-C97ADDEF7DEE}" type="slidenum">
              <a:rPr lang="en-GB" smtClean="0"/>
              <a:t>‹#›</a:t>
            </a:fld>
            <a:endParaRPr lang="en-GB"/>
          </a:p>
        </p:txBody>
      </p:sp>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b="92523"/>
          <a:stretch/>
        </p:blipFill>
        <p:spPr>
          <a:xfrm>
            <a:off x="0" y="0"/>
            <a:ext cx="10778117" cy="512763"/>
          </a:xfrm>
          <a:prstGeom prst="rect">
            <a:avLst/>
          </a:prstGeom>
        </p:spPr>
      </p:pic>
      <p:pic>
        <p:nvPicPr>
          <p:cNvPr id="12" name="Picture 11"/>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775950" y="131228"/>
            <a:ext cx="1220400" cy="250242"/>
          </a:xfrm>
          <a:prstGeom prst="rect">
            <a:avLst/>
          </a:prstGeom>
        </p:spPr>
      </p:pic>
    </p:spTree>
    <p:extLst>
      <p:ext uri="{BB962C8B-B14F-4D97-AF65-F5344CB8AC3E}">
        <p14:creationId xmlns:p14="http://schemas.microsoft.com/office/powerpoint/2010/main" val="235462898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hree column">
    <p:spTree>
      <p:nvGrpSpPr>
        <p:cNvPr id="1" name=""/>
        <p:cNvGrpSpPr/>
        <p:nvPr/>
      </p:nvGrpSpPr>
      <p:grpSpPr>
        <a:xfrm>
          <a:off x="0" y="0"/>
          <a:ext cx="0" cy="0"/>
          <a:chOff x="0" y="0"/>
          <a:chExt cx="0" cy="0"/>
        </a:xfrm>
      </p:grpSpPr>
      <p:sp>
        <p:nvSpPr>
          <p:cNvPr id="12" name="Rectangle 11"/>
          <p:cNvSpPr/>
          <p:nvPr/>
        </p:nvSpPr>
        <p:spPr>
          <a:xfrm>
            <a:off x="0" y="0"/>
            <a:ext cx="12192000" cy="5127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1416050" y="1881188"/>
            <a:ext cx="2880000" cy="42846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56000" y="1881188"/>
            <a:ext cx="2880000" cy="42846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27E6C490-1BA8-435E-B051-906088864AE3}" type="datetimeFigureOut">
              <a:rPr lang="en-GB" smtClean="0"/>
              <a:t>31/10/2018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A1A8F14-8CA7-4559-9757-C97ADDEF7DEE}" type="slidenum">
              <a:rPr lang="en-GB" smtClean="0"/>
              <a:t>‹#›</a:t>
            </a:fld>
            <a:endParaRPr lang="en-GB"/>
          </a:p>
        </p:txBody>
      </p:sp>
      <p:sp>
        <p:nvSpPr>
          <p:cNvPr id="11" name="Content Placeholder 3"/>
          <p:cNvSpPr>
            <a:spLocks noGrp="1"/>
          </p:cNvSpPr>
          <p:nvPr>
            <p:ph sz="half" idx="13"/>
          </p:nvPr>
        </p:nvSpPr>
        <p:spPr>
          <a:xfrm>
            <a:off x="7895950" y="1881188"/>
            <a:ext cx="2880000" cy="42846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14" name="Picture 13"/>
          <p:cNvPicPr>
            <a:picLocks noChangeAspect="1"/>
          </p:cNvPicPr>
          <p:nvPr/>
        </p:nvPicPr>
        <p:blipFill rotWithShape="1">
          <a:blip r:embed="rId2" cstate="print">
            <a:extLst>
              <a:ext uri="{28A0092B-C50C-407E-A947-70E740481C1C}">
                <a14:useLocalDpi xmlns:a14="http://schemas.microsoft.com/office/drawing/2010/main" val="0"/>
              </a:ext>
            </a:extLst>
          </a:blip>
          <a:srcRect b="92523"/>
          <a:stretch/>
        </p:blipFill>
        <p:spPr>
          <a:xfrm>
            <a:off x="0" y="0"/>
            <a:ext cx="10778117" cy="512763"/>
          </a:xfrm>
          <a:prstGeom prst="rect">
            <a:avLst/>
          </a:prstGeom>
        </p:spPr>
      </p:pic>
      <p:pic>
        <p:nvPicPr>
          <p:cNvPr id="13" name="Picture 12"/>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775950" y="131228"/>
            <a:ext cx="1220400" cy="250242"/>
          </a:xfrm>
          <a:prstGeom prst="rect">
            <a:avLst/>
          </a:prstGeom>
        </p:spPr>
      </p:pic>
    </p:spTree>
    <p:extLst>
      <p:ext uri="{BB962C8B-B14F-4D97-AF65-F5344CB8AC3E}">
        <p14:creationId xmlns:p14="http://schemas.microsoft.com/office/powerpoint/2010/main" val="357995860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hree column - Blue">
    <p:bg>
      <p:bgPr>
        <a:solidFill>
          <a:schemeClr val="tx2"/>
        </a:solidFill>
        <a:effectLst/>
      </p:bgPr>
    </p:bg>
    <p:spTree>
      <p:nvGrpSpPr>
        <p:cNvPr id="1" name=""/>
        <p:cNvGrpSpPr/>
        <p:nvPr/>
      </p:nvGrpSpPr>
      <p:grpSpPr>
        <a:xfrm>
          <a:off x="0" y="0"/>
          <a:ext cx="0" cy="0"/>
          <a:chOff x="0" y="0"/>
          <a:chExt cx="0" cy="0"/>
        </a:xfrm>
      </p:grpSpPr>
      <p:sp>
        <p:nvSpPr>
          <p:cNvPr id="12" name="Rectangle 11"/>
          <p:cNvSpPr/>
          <p:nvPr/>
        </p:nvSpPr>
        <p:spPr>
          <a:xfrm>
            <a:off x="0" y="0"/>
            <a:ext cx="12192000" cy="5127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GB"/>
          </a:p>
        </p:txBody>
      </p:sp>
      <p:sp>
        <p:nvSpPr>
          <p:cNvPr id="3" name="Content Placeholder 2"/>
          <p:cNvSpPr>
            <a:spLocks noGrp="1"/>
          </p:cNvSpPr>
          <p:nvPr>
            <p:ph sz="half" idx="1"/>
          </p:nvPr>
        </p:nvSpPr>
        <p:spPr>
          <a:xfrm>
            <a:off x="1416050" y="1881188"/>
            <a:ext cx="2880000" cy="4284662"/>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56000" y="1881188"/>
            <a:ext cx="2880000" cy="4284662"/>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lvl1pPr>
              <a:defRPr>
                <a:solidFill>
                  <a:schemeClr val="bg1"/>
                </a:solidFill>
              </a:defRPr>
            </a:lvl1pPr>
          </a:lstStyle>
          <a:p>
            <a:fld id="{27E6C490-1BA8-435E-B051-906088864AE3}" type="datetimeFigureOut">
              <a:rPr lang="en-GB" smtClean="0"/>
              <a:t>31/10/2018</a:t>
            </a:fld>
            <a:endParaRPr lang="en-GB"/>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EA1A8F14-8CA7-4559-9757-C97ADDEF7DEE}" type="slidenum">
              <a:rPr lang="en-GB" smtClean="0"/>
              <a:t>‹#›</a:t>
            </a:fld>
            <a:endParaRPr lang="en-GB"/>
          </a:p>
        </p:txBody>
      </p:sp>
      <p:sp>
        <p:nvSpPr>
          <p:cNvPr id="11" name="Content Placeholder 3"/>
          <p:cNvSpPr>
            <a:spLocks noGrp="1"/>
          </p:cNvSpPr>
          <p:nvPr>
            <p:ph sz="half" idx="13"/>
          </p:nvPr>
        </p:nvSpPr>
        <p:spPr>
          <a:xfrm>
            <a:off x="7895950" y="1881188"/>
            <a:ext cx="2880000" cy="4284662"/>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14" name="Picture 13"/>
          <p:cNvPicPr>
            <a:picLocks noChangeAspect="1"/>
          </p:cNvPicPr>
          <p:nvPr/>
        </p:nvPicPr>
        <p:blipFill rotWithShape="1">
          <a:blip r:embed="rId2" cstate="print">
            <a:extLst>
              <a:ext uri="{28A0092B-C50C-407E-A947-70E740481C1C}">
                <a14:useLocalDpi xmlns:a14="http://schemas.microsoft.com/office/drawing/2010/main" val="0"/>
              </a:ext>
            </a:extLst>
          </a:blip>
          <a:srcRect b="92523"/>
          <a:stretch/>
        </p:blipFill>
        <p:spPr>
          <a:xfrm>
            <a:off x="0" y="0"/>
            <a:ext cx="10778117" cy="512763"/>
          </a:xfrm>
          <a:prstGeom prst="rect">
            <a:avLst/>
          </a:prstGeom>
        </p:spPr>
      </p:pic>
      <p:pic>
        <p:nvPicPr>
          <p:cNvPr id="16" name="Picture 15"/>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775950" y="131228"/>
            <a:ext cx="1220400" cy="250242"/>
          </a:xfrm>
          <a:prstGeom prst="rect">
            <a:avLst/>
          </a:prstGeom>
        </p:spPr>
      </p:pic>
    </p:spTree>
    <p:extLst>
      <p:ext uri="{BB962C8B-B14F-4D97-AF65-F5344CB8AC3E}">
        <p14:creationId xmlns:p14="http://schemas.microsoft.com/office/powerpoint/2010/main" val="414599370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hree column - Electric Blue">
    <p:bg>
      <p:bgPr>
        <a:solidFill>
          <a:schemeClr val="accent3"/>
        </a:solidFill>
        <a:effectLst/>
      </p:bgPr>
    </p:bg>
    <p:spTree>
      <p:nvGrpSpPr>
        <p:cNvPr id="1" name=""/>
        <p:cNvGrpSpPr/>
        <p:nvPr/>
      </p:nvGrpSpPr>
      <p:grpSpPr>
        <a:xfrm>
          <a:off x="0" y="0"/>
          <a:ext cx="0" cy="0"/>
          <a:chOff x="0" y="0"/>
          <a:chExt cx="0" cy="0"/>
        </a:xfrm>
      </p:grpSpPr>
      <p:sp>
        <p:nvSpPr>
          <p:cNvPr id="12" name="Rectangle 11"/>
          <p:cNvSpPr/>
          <p:nvPr/>
        </p:nvSpPr>
        <p:spPr>
          <a:xfrm>
            <a:off x="0" y="0"/>
            <a:ext cx="12192000" cy="5127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GB"/>
          </a:p>
        </p:txBody>
      </p:sp>
      <p:sp>
        <p:nvSpPr>
          <p:cNvPr id="3" name="Content Placeholder 2"/>
          <p:cNvSpPr>
            <a:spLocks noGrp="1"/>
          </p:cNvSpPr>
          <p:nvPr>
            <p:ph sz="half" idx="1"/>
          </p:nvPr>
        </p:nvSpPr>
        <p:spPr>
          <a:xfrm>
            <a:off x="1416050" y="1881188"/>
            <a:ext cx="2880000" cy="4284662"/>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56000" y="1881188"/>
            <a:ext cx="2880000" cy="4284662"/>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lvl1pPr>
              <a:defRPr>
                <a:solidFill>
                  <a:schemeClr val="tx2"/>
                </a:solidFill>
              </a:defRPr>
            </a:lvl1pPr>
          </a:lstStyle>
          <a:p>
            <a:fld id="{27E6C490-1BA8-435E-B051-906088864AE3}" type="datetimeFigureOut">
              <a:rPr lang="en-GB" smtClean="0"/>
              <a:t>31/10/2018</a:t>
            </a:fld>
            <a:endParaRPr lang="en-GB"/>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A1A8F14-8CA7-4559-9757-C97ADDEF7DEE}" type="slidenum">
              <a:rPr lang="en-GB" smtClean="0"/>
              <a:t>‹#›</a:t>
            </a:fld>
            <a:endParaRPr lang="en-GB"/>
          </a:p>
        </p:txBody>
      </p:sp>
      <p:sp>
        <p:nvSpPr>
          <p:cNvPr id="11" name="Content Placeholder 3"/>
          <p:cNvSpPr>
            <a:spLocks noGrp="1"/>
          </p:cNvSpPr>
          <p:nvPr>
            <p:ph sz="half" idx="13"/>
          </p:nvPr>
        </p:nvSpPr>
        <p:spPr>
          <a:xfrm>
            <a:off x="7895950" y="1881188"/>
            <a:ext cx="2880000" cy="4284662"/>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14" name="Picture 13"/>
          <p:cNvPicPr>
            <a:picLocks noChangeAspect="1"/>
          </p:cNvPicPr>
          <p:nvPr/>
        </p:nvPicPr>
        <p:blipFill rotWithShape="1">
          <a:blip r:embed="rId2" cstate="print">
            <a:extLst>
              <a:ext uri="{28A0092B-C50C-407E-A947-70E740481C1C}">
                <a14:useLocalDpi xmlns:a14="http://schemas.microsoft.com/office/drawing/2010/main" val="0"/>
              </a:ext>
            </a:extLst>
          </a:blip>
          <a:srcRect b="92523"/>
          <a:stretch/>
        </p:blipFill>
        <p:spPr>
          <a:xfrm>
            <a:off x="0" y="0"/>
            <a:ext cx="10778117" cy="512763"/>
          </a:xfrm>
          <a:prstGeom prst="rect">
            <a:avLst/>
          </a:prstGeom>
        </p:spPr>
      </p:pic>
      <p:pic>
        <p:nvPicPr>
          <p:cNvPr id="13" name="Picture 12"/>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775950" y="131228"/>
            <a:ext cx="1220400" cy="250242"/>
          </a:xfrm>
          <a:prstGeom prst="rect">
            <a:avLst/>
          </a:prstGeom>
        </p:spPr>
      </p:pic>
    </p:spTree>
    <p:extLst>
      <p:ext uri="{BB962C8B-B14F-4D97-AF65-F5344CB8AC3E}">
        <p14:creationId xmlns:p14="http://schemas.microsoft.com/office/powerpoint/2010/main" val="35704962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hree column - Yellow">
    <p:bg>
      <p:bgPr>
        <a:solidFill>
          <a:schemeClr val="bg2"/>
        </a:solidFill>
        <a:effectLst/>
      </p:bgPr>
    </p:bg>
    <p:spTree>
      <p:nvGrpSpPr>
        <p:cNvPr id="1" name=""/>
        <p:cNvGrpSpPr/>
        <p:nvPr/>
      </p:nvGrpSpPr>
      <p:grpSpPr>
        <a:xfrm>
          <a:off x="0" y="0"/>
          <a:ext cx="0" cy="0"/>
          <a:chOff x="0" y="0"/>
          <a:chExt cx="0" cy="0"/>
        </a:xfrm>
      </p:grpSpPr>
      <p:sp>
        <p:nvSpPr>
          <p:cNvPr id="12" name="Rectangle 11"/>
          <p:cNvSpPr/>
          <p:nvPr/>
        </p:nvSpPr>
        <p:spPr>
          <a:xfrm>
            <a:off x="0" y="0"/>
            <a:ext cx="12192000" cy="5127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GB"/>
          </a:p>
        </p:txBody>
      </p:sp>
      <p:sp>
        <p:nvSpPr>
          <p:cNvPr id="3" name="Content Placeholder 2"/>
          <p:cNvSpPr>
            <a:spLocks noGrp="1"/>
          </p:cNvSpPr>
          <p:nvPr>
            <p:ph sz="half" idx="1"/>
          </p:nvPr>
        </p:nvSpPr>
        <p:spPr>
          <a:xfrm>
            <a:off x="1416050" y="1881188"/>
            <a:ext cx="2880000" cy="4284662"/>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56000" y="1881188"/>
            <a:ext cx="2880000" cy="4284662"/>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lvl1pPr>
              <a:defRPr>
                <a:solidFill>
                  <a:schemeClr val="tx2"/>
                </a:solidFill>
              </a:defRPr>
            </a:lvl1pPr>
          </a:lstStyle>
          <a:p>
            <a:fld id="{27E6C490-1BA8-435E-B051-906088864AE3}" type="datetimeFigureOut">
              <a:rPr lang="en-GB" smtClean="0"/>
              <a:t>31/10/2018</a:t>
            </a:fld>
            <a:endParaRPr lang="en-GB"/>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A1A8F14-8CA7-4559-9757-C97ADDEF7DEE}" type="slidenum">
              <a:rPr lang="en-GB" smtClean="0"/>
              <a:t>‹#›</a:t>
            </a:fld>
            <a:endParaRPr lang="en-GB"/>
          </a:p>
        </p:txBody>
      </p:sp>
      <p:sp>
        <p:nvSpPr>
          <p:cNvPr id="11" name="Content Placeholder 3"/>
          <p:cNvSpPr>
            <a:spLocks noGrp="1"/>
          </p:cNvSpPr>
          <p:nvPr>
            <p:ph sz="half" idx="13"/>
          </p:nvPr>
        </p:nvSpPr>
        <p:spPr>
          <a:xfrm>
            <a:off x="7895950" y="1881188"/>
            <a:ext cx="2880000" cy="4284662"/>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14" name="Picture 13"/>
          <p:cNvPicPr>
            <a:picLocks noChangeAspect="1"/>
          </p:cNvPicPr>
          <p:nvPr/>
        </p:nvPicPr>
        <p:blipFill rotWithShape="1">
          <a:blip r:embed="rId2" cstate="print">
            <a:extLst>
              <a:ext uri="{28A0092B-C50C-407E-A947-70E740481C1C}">
                <a14:useLocalDpi xmlns:a14="http://schemas.microsoft.com/office/drawing/2010/main" val="0"/>
              </a:ext>
            </a:extLst>
          </a:blip>
          <a:srcRect b="92523"/>
          <a:stretch/>
        </p:blipFill>
        <p:spPr>
          <a:xfrm>
            <a:off x="0" y="0"/>
            <a:ext cx="10778117" cy="512763"/>
          </a:xfrm>
          <a:prstGeom prst="rect">
            <a:avLst/>
          </a:prstGeom>
        </p:spPr>
      </p:pic>
      <p:pic>
        <p:nvPicPr>
          <p:cNvPr id="13" name="Picture 12"/>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775950" y="131228"/>
            <a:ext cx="1220400" cy="250242"/>
          </a:xfrm>
          <a:prstGeom prst="rect">
            <a:avLst/>
          </a:prstGeom>
        </p:spPr>
      </p:pic>
    </p:spTree>
    <p:extLst>
      <p:ext uri="{BB962C8B-B14F-4D97-AF65-F5344CB8AC3E}">
        <p14:creationId xmlns:p14="http://schemas.microsoft.com/office/powerpoint/2010/main" val="358880886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27E6C490-1BA8-435E-B051-906088864AE3}" type="datetimeFigureOut">
              <a:rPr lang="en-GB" smtClean="0"/>
              <a:t>31/10/2018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A1A8F14-8CA7-4559-9757-C97ADDEF7DEE}" type="slidenum">
              <a:rPr lang="en-GB" smtClean="0"/>
              <a:t>‹#›</a:t>
            </a:fld>
            <a:endParaRPr lang="en-GB"/>
          </a:p>
        </p:txBody>
      </p:sp>
    </p:spTree>
    <p:extLst>
      <p:ext uri="{BB962C8B-B14F-4D97-AF65-F5344CB8AC3E}">
        <p14:creationId xmlns:p14="http://schemas.microsoft.com/office/powerpoint/2010/main" val="3041944140"/>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E6C490-1BA8-435E-B051-906088864AE3}" type="datetimeFigureOut">
              <a:rPr lang="en-GB" smtClean="0"/>
              <a:t>31/10/2018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A1A8F14-8CA7-4559-9757-C97ADDEF7DEE}" type="slidenum">
              <a:rPr lang="en-GB" smtClean="0"/>
              <a:t>‹#›</a:t>
            </a:fld>
            <a:endParaRPr lang="en-GB"/>
          </a:p>
        </p:txBody>
      </p:sp>
    </p:spTree>
    <p:extLst>
      <p:ext uri="{BB962C8B-B14F-4D97-AF65-F5344CB8AC3E}">
        <p14:creationId xmlns:p14="http://schemas.microsoft.com/office/powerpoint/2010/main" val="381673797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8" name="Rectangle 7"/>
          <p:cNvSpPr/>
          <p:nvPr/>
        </p:nvSpPr>
        <p:spPr>
          <a:xfrm>
            <a:off x="0" y="512762"/>
            <a:ext cx="12192000" cy="6347834"/>
          </a:xfrm>
          <a:prstGeom prst="rect">
            <a:avLst/>
          </a:prstGeom>
          <a:solidFill>
            <a:schemeClr val="tx2">
              <a:alpha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a:solidFill>
                <a:schemeClr val="tx2"/>
              </a:solidFill>
            </a:endParaRPr>
          </a:p>
        </p:txBody>
      </p:sp>
      <p:sp>
        <p:nvSpPr>
          <p:cNvPr id="10" name="Rectangle 9"/>
          <p:cNvSpPr/>
          <p:nvPr/>
        </p:nvSpPr>
        <p:spPr>
          <a:xfrm>
            <a:off x="0" y="0"/>
            <a:ext cx="12192000" cy="5127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0"/>
            <a:ext cx="10778117" cy="6858000"/>
          </a:xfrm>
          <a:prstGeom prst="rect">
            <a:avLst/>
          </a:prstGeom>
        </p:spPr>
      </p:pic>
      <p:sp>
        <p:nvSpPr>
          <p:cNvPr id="2" name="Title 1"/>
          <p:cNvSpPr>
            <a:spLocks noGrp="1"/>
          </p:cNvSpPr>
          <p:nvPr>
            <p:ph type="title"/>
          </p:nvPr>
        </p:nvSpPr>
        <p:spPr bwMode="gray">
          <a:xfrm>
            <a:off x="1416049" y="1080000"/>
            <a:ext cx="6300000" cy="1800000"/>
          </a:xfrm>
        </p:spPr>
        <p:txBody>
          <a:bodyPr anchor="b"/>
          <a:lstStyle>
            <a:lvl1pPr>
              <a:defRPr sz="4400">
                <a:solidFill>
                  <a:schemeClr val="bg1"/>
                </a:solidFill>
              </a:defRPr>
            </a:lvl1pPr>
          </a:lstStyle>
          <a:p>
            <a:r>
              <a:rPr lang="en-US" noProof="0"/>
              <a:t>Click to edit Master title style</a:t>
            </a:r>
            <a:endParaRPr lang="en-GB" noProof="0"/>
          </a:p>
        </p:txBody>
      </p:sp>
      <p:sp>
        <p:nvSpPr>
          <p:cNvPr id="3" name="Text Placeholder 2"/>
          <p:cNvSpPr>
            <a:spLocks noGrp="1"/>
          </p:cNvSpPr>
          <p:nvPr>
            <p:ph type="body" idx="1"/>
          </p:nvPr>
        </p:nvSpPr>
        <p:spPr bwMode="gray">
          <a:xfrm>
            <a:off x="1416050" y="2890800"/>
            <a:ext cx="6299999" cy="1800000"/>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pic>
        <p:nvPicPr>
          <p:cNvPr id="12" name="Picture 11"/>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775950" y="131228"/>
            <a:ext cx="1220400" cy="250242"/>
          </a:xfrm>
          <a:prstGeom prst="rect">
            <a:avLst/>
          </a:prstGeom>
        </p:spPr>
      </p:pic>
    </p:spTree>
    <p:extLst>
      <p:ext uri="{BB962C8B-B14F-4D97-AF65-F5344CB8AC3E}">
        <p14:creationId xmlns:p14="http://schemas.microsoft.com/office/powerpoint/2010/main" val="104774604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One column">
    <p:spTree>
      <p:nvGrpSpPr>
        <p:cNvPr id="1" name=""/>
        <p:cNvGrpSpPr/>
        <p:nvPr/>
      </p:nvGrpSpPr>
      <p:grpSpPr>
        <a:xfrm>
          <a:off x="0" y="0"/>
          <a:ext cx="0" cy="0"/>
          <a:chOff x="0" y="0"/>
          <a:chExt cx="0" cy="0"/>
        </a:xfrm>
      </p:grpSpPr>
      <p:sp>
        <p:nvSpPr>
          <p:cNvPr id="10" name="Rectangle 9"/>
          <p:cNvSpPr/>
          <p:nvPr/>
        </p:nvSpPr>
        <p:spPr>
          <a:xfrm>
            <a:off x="0" y="0"/>
            <a:ext cx="12192000" cy="5127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US" noProof="0"/>
              <a:t>Click to edit Master title style</a:t>
            </a:r>
            <a:endParaRPr lang="en-GB" noProof="0"/>
          </a:p>
        </p:txBody>
      </p:sp>
      <p:sp>
        <p:nvSpPr>
          <p:cNvPr id="3" name="Content Placeholder 2"/>
          <p:cNvSpPr>
            <a:spLocks noGrp="1"/>
          </p:cNvSpPr>
          <p:nvPr>
            <p:ph idx="1"/>
          </p:nvPr>
        </p:nvSpPr>
        <p:spPr>
          <a:xfrm>
            <a:off x="1416050" y="1881187"/>
            <a:ext cx="9359900" cy="4284663"/>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4" name="Date Placeholder 3"/>
          <p:cNvSpPr>
            <a:spLocks noGrp="1"/>
          </p:cNvSpPr>
          <p:nvPr>
            <p:ph type="dt" sz="half" idx="10"/>
          </p:nvPr>
        </p:nvSpPr>
        <p:spPr/>
        <p:txBody>
          <a:bodyPr/>
          <a:lstStyle/>
          <a:p>
            <a:fld id="{27E6C490-1BA8-435E-B051-906088864AE3}" type="datetimeFigureOut">
              <a:rPr lang="en-GB" smtClean="0"/>
              <a:t>31/10/2018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A1A8F14-8CA7-4559-9757-C97ADDEF7DEE}" type="slidenum">
              <a:rPr lang="en-GB" smtClean="0"/>
              <a:t>‹#›</a:t>
            </a:fld>
            <a:endParaRPr lang="en-GB"/>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b="92523"/>
          <a:stretch/>
        </p:blipFill>
        <p:spPr>
          <a:xfrm>
            <a:off x="0" y="0"/>
            <a:ext cx="10778117" cy="512763"/>
          </a:xfrm>
          <a:prstGeom prst="rect">
            <a:avLst/>
          </a:prstGeom>
        </p:spPr>
      </p:pic>
      <p:pic>
        <p:nvPicPr>
          <p:cNvPr id="12" name="Picture 11"/>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775950" y="131228"/>
            <a:ext cx="1220400" cy="250242"/>
          </a:xfrm>
          <a:prstGeom prst="rect">
            <a:avLst/>
          </a:prstGeom>
        </p:spPr>
      </p:pic>
    </p:spTree>
    <p:extLst>
      <p:ext uri="{BB962C8B-B14F-4D97-AF65-F5344CB8AC3E}">
        <p14:creationId xmlns:p14="http://schemas.microsoft.com/office/powerpoint/2010/main" val="329937075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One column - Blue">
    <p:bg>
      <p:bgPr>
        <a:solidFill>
          <a:schemeClr val="tx2"/>
        </a:solidFill>
        <a:effectLst/>
      </p:bgPr>
    </p:bg>
    <p:spTree>
      <p:nvGrpSpPr>
        <p:cNvPr id="1" name=""/>
        <p:cNvGrpSpPr/>
        <p:nvPr/>
      </p:nvGrpSpPr>
      <p:grpSpPr>
        <a:xfrm>
          <a:off x="0" y="0"/>
          <a:ext cx="0" cy="0"/>
          <a:chOff x="0" y="0"/>
          <a:chExt cx="0" cy="0"/>
        </a:xfrm>
      </p:grpSpPr>
      <p:sp>
        <p:nvSpPr>
          <p:cNvPr id="10" name="Rectangle 9"/>
          <p:cNvSpPr/>
          <p:nvPr/>
        </p:nvSpPr>
        <p:spPr>
          <a:xfrm>
            <a:off x="0" y="0"/>
            <a:ext cx="12192000" cy="5127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lvl1pPr>
              <a:defRPr>
                <a:solidFill>
                  <a:schemeClr val="bg1"/>
                </a:solidFill>
              </a:defRPr>
            </a:lvl1pPr>
          </a:lstStyle>
          <a:p>
            <a:r>
              <a:rPr lang="en-US" noProof="0"/>
              <a:t>Click to edit Master title style</a:t>
            </a:r>
            <a:endParaRPr lang="en-GB" noProof="0"/>
          </a:p>
        </p:txBody>
      </p:sp>
      <p:sp>
        <p:nvSpPr>
          <p:cNvPr id="3" name="Content Placeholder 2"/>
          <p:cNvSpPr>
            <a:spLocks noGrp="1"/>
          </p:cNvSpPr>
          <p:nvPr>
            <p:ph idx="1"/>
          </p:nvPr>
        </p:nvSpPr>
        <p:spPr>
          <a:xfrm>
            <a:off x="1416050" y="1881187"/>
            <a:ext cx="9359900" cy="4284663"/>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4" name="Date Placeholder 3"/>
          <p:cNvSpPr>
            <a:spLocks noGrp="1"/>
          </p:cNvSpPr>
          <p:nvPr>
            <p:ph type="dt" sz="half" idx="10"/>
          </p:nvPr>
        </p:nvSpPr>
        <p:spPr/>
        <p:txBody>
          <a:bodyPr/>
          <a:lstStyle>
            <a:lvl1pPr>
              <a:defRPr>
                <a:solidFill>
                  <a:schemeClr val="bg1"/>
                </a:solidFill>
              </a:defRPr>
            </a:lvl1pPr>
          </a:lstStyle>
          <a:p>
            <a:fld id="{27E6C490-1BA8-435E-B051-906088864AE3}" type="datetimeFigureOut">
              <a:rPr lang="en-GB" smtClean="0"/>
              <a:t>31/10/2018</a:t>
            </a:fld>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A1A8F14-8CA7-4559-9757-C97ADDEF7DEE}" type="slidenum">
              <a:rPr lang="en-GB" smtClean="0"/>
              <a:t>‹#›</a:t>
            </a:fld>
            <a:endParaRPr lang="en-GB"/>
          </a:p>
        </p:txBody>
      </p:sp>
      <p:pic>
        <p:nvPicPr>
          <p:cNvPr id="11" name="Picture 10"/>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775950" y="131228"/>
            <a:ext cx="1220400" cy="250242"/>
          </a:xfrm>
          <a:prstGeom prst="rect">
            <a:avLst/>
          </a:prstGeom>
        </p:spPr>
      </p:pic>
      <p:pic>
        <p:nvPicPr>
          <p:cNvPr id="12" name="Picture 11"/>
          <p:cNvPicPr>
            <a:picLocks noChangeAspect="1"/>
          </p:cNvPicPr>
          <p:nvPr/>
        </p:nvPicPr>
        <p:blipFill rotWithShape="1">
          <a:blip r:embed="rId3" cstate="print">
            <a:extLst>
              <a:ext uri="{28A0092B-C50C-407E-A947-70E740481C1C}">
                <a14:useLocalDpi xmlns:a14="http://schemas.microsoft.com/office/drawing/2010/main" val="0"/>
              </a:ext>
            </a:extLst>
          </a:blip>
          <a:srcRect b="92523"/>
          <a:stretch/>
        </p:blipFill>
        <p:spPr>
          <a:xfrm>
            <a:off x="0" y="0"/>
            <a:ext cx="10778117" cy="512763"/>
          </a:xfrm>
          <a:prstGeom prst="rect">
            <a:avLst/>
          </a:prstGeom>
        </p:spPr>
      </p:pic>
    </p:spTree>
    <p:extLst>
      <p:ext uri="{BB962C8B-B14F-4D97-AF65-F5344CB8AC3E}">
        <p14:creationId xmlns:p14="http://schemas.microsoft.com/office/powerpoint/2010/main" val="68946092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One column - Electric blue">
    <p:bg>
      <p:bgPr>
        <a:solidFill>
          <a:schemeClr val="accent3"/>
        </a:solidFill>
        <a:effectLst/>
      </p:bgPr>
    </p:bg>
    <p:spTree>
      <p:nvGrpSpPr>
        <p:cNvPr id="1" name=""/>
        <p:cNvGrpSpPr/>
        <p:nvPr/>
      </p:nvGrpSpPr>
      <p:grpSpPr>
        <a:xfrm>
          <a:off x="0" y="0"/>
          <a:ext cx="0" cy="0"/>
          <a:chOff x="0" y="0"/>
          <a:chExt cx="0" cy="0"/>
        </a:xfrm>
      </p:grpSpPr>
      <p:sp>
        <p:nvSpPr>
          <p:cNvPr id="10" name="Rectangle 9"/>
          <p:cNvSpPr/>
          <p:nvPr/>
        </p:nvSpPr>
        <p:spPr>
          <a:xfrm>
            <a:off x="0" y="0"/>
            <a:ext cx="12192000" cy="5127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lvl1pPr>
              <a:defRPr>
                <a:solidFill>
                  <a:schemeClr val="tx2"/>
                </a:solidFill>
              </a:defRPr>
            </a:lvl1pPr>
          </a:lstStyle>
          <a:p>
            <a:r>
              <a:rPr lang="en-US" noProof="0"/>
              <a:t>Click to edit Master title style</a:t>
            </a:r>
            <a:endParaRPr lang="en-GB" noProof="0"/>
          </a:p>
        </p:txBody>
      </p:sp>
      <p:sp>
        <p:nvSpPr>
          <p:cNvPr id="3" name="Content Placeholder 2"/>
          <p:cNvSpPr>
            <a:spLocks noGrp="1"/>
          </p:cNvSpPr>
          <p:nvPr>
            <p:ph idx="1"/>
          </p:nvPr>
        </p:nvSpPr>
        <p:spPr>
          <a:xfrm>
            <a:off x="1416050" y="1881187"/>
            <a:ext cx="9359900" cy="4284663"/>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4" name="Date Placeholder 3"/>
          <p:cNvSpPr>
            <a:spLocks noGrp="1"/>
          </p:cNvSpPr>
          <p:nvPr>
            <p:ph type="dt" sz="half" idx="10"/>
          </p:nvPr>
        </p:nvSpPr>
        <p:spPr/>
        <p:txBody>
          <a:bodyPr/>
          <a:lstStyle>
            <a:lvl1pPr>
              <a:defRPr>
                <a:solidFill>
                  <a:schemeClr val="tx2"/>
                </a:solidFill>
              </a:defRPr>
            </a:lvl1pPr>
          </a:lstStyle>
          <a:p>
            <a:fld id="{27E6C490-1BA8-435E-B051-906088864AE3}" type="datetimeFigureOut">
              <a:rPr lang="en-GB" smtClean="0"/>
              <a:t>31/10/2018</a:t>
            </a:fld>
            <a:endParaRPr lang="en-GB"/>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EA1A8F14-8CA7-4559-9757-C97ADDEF7DEE}" type="slidenum">
              <a:rPr lang="en-GB" smtClean="0"/>
              <a:t>‹#›</a:t>
            </a:fld>
            <a:endParaRPr lang="en-GB"/>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b="92523"/>
          <a:stretch/>
        </p:blipFill>
        <p:spPr>
          <a:xfrm>
            <a:off x="0" y="0"/>
            <a:ext cx="10778117" cy="512763"/>
          </a:xfrm>
          <a:prstGeom prst="rect">
            <a:avLst/>
          </a:prstGeom>
        </p:spPr>
      </p:pic>
      <p:pic>
        <p:nvPicPr>
          <p:cNvPr id="12" name="Picture 11"/>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775950" y="131228"/>
            <a:ext cx="1220400" cy="250242"/>
          </a:xfrm>
          <a:prstGeom prst="rect">
            <a:avLst/>
          </a:prstGeom>
        </p:spPr>
      </p:pic>
    </p:spTree>
    <p:extLst>
      <p:ext uri="{BB962C8B-B14F-4D97-AF65-F5344CB8AC3E}">
        <p14:creationId xmlns:p14="http://schemas.microsoft.com/office/powerpoint/2010/main" val="367362330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One column - Yellow">
    <p:bg>
      <p:bgPr>
        <a:solidFill>
          <a:schemeClr val="bg2"/>
        </a:solidFill>
        <a:effectLst/>
      </p:bgPr>
    </p:bg>
    <p:spTree>
      <p:nvGrpSpPr>
        <p:cNvPr id="1" name=""/>
        <p:cNvGrpSpPr/>
        <p:nvPr/>
      </p:nvGrpSpPr>
      <p:grpSpPr>
        <a:xfrm>
          <a:off x="0" y="0"/>
          <a:ext cx="0" cy="0"/>
          <a:chOff x="0" y="0"/>
          <a:chExt cx="0" cy="0"/>
        </a:xfrm>
      </p:grpSpPr>
      <p:sp>
        <p:nvSpPr>
          <p:cNvPr id="10" name="Rectangle 9"/>
          <p:cNvSpPr/>
          <p:nvPr/>
        </p:nvSpPr>
        <p:spPr>
          <a:xfrm>
            <a:off x="0" y="0"/>
            <a:ext cx="12192000" cy="5127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GB"/>
          </a:p>
        </p:txBody>
      </p:sp>
      <p:sp>
        <p:nvSpPr>
          <p:cNvPr id="3" name="Content Placeholder 2"/>
          <p:cNvSpPr>
            <a:spLocks noGrp="1"/>
          </p:cNvSpPr>
          <p:nvPr>
            <p:ph idx="1"/>
          </p:nvPr>
        </p:nvSpPr>
        <p:spPr>
          <a:xfrm>
            <a:off x="1416050" y="1881187"/>
            <a:ext cx="9359900" cy="4284663"/>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solidFill>
                  <a:schemeClr val="tx2"/>
                </a:solidFill>
              </a:defRPr>
            </a:lvl1pPr>
          </a:lstStyle>
          <a:p>
            <a:fld id="{27E6C490-1BA8-435E-B051-906088864AE3}" type="datetimeFigureOut">
              <a:rPr lang="en-GB" smtClean="0"/>
              <a:t>31/10/2018</a:t>
            </a:fld>
            <a:endParaRPr lang="en-GB"/>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EA1A8F14-8CA7-4559-9757-C97ADDEF7DEE}" type="slidenum">
              <a:rPr lang="en-GB" smtClean="0"/>
              <a:t>‹#›</a:t>
            </a:fld>
            <a:endParaRPr lang="en-GB"/>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b="92523"/>
          <a:stretch/>
        </p:blipFill>
        <p:spPr>
          <a:xfrm>
            <a:off x="0" y="0"/>
            <a:ext cx="10778117" cy="512763"/>
          </a:xfrm>
          <a:prstGeom prst="rect">
            <a:avLst/>
          </a:prstGeom>
        </p:spPr>
      </p:pic>
      <p:pic>
        <p:nvPicPr>
          <p:cNvPr id="13" name="Picture 12"/>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775950" y="131228"/>
            <a:ext cx="1220400" cy="250242"/>
          </a:xfrm>
          <a:prstGeom prst="rect">
            <a:avLst/>
          </a:prstGeom>
        </p:spPr>
      </p:pic>
    </p:spTree>
    <p:extLst>
      <p:ext uri="{BB962C8B-B14F-4D97-AF65-F5344CB8AC3E}">
        <p14:creationId xmlns:p14="http://schemas.microsoft.com/office/powerpoint/2010/main" val="155699611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11" name="Rectangle 10"/>
          <p:cNvSpPr/>
          <p:nvPr/>
        </p:nvSpPr>
        <p:spPr>
          <a:xfrm>
            <a:off x="0" y="0"/>
            <a:ext cx="12192000" cy="5127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1416050" y="1881188"/>
            <a:ext cx="4500000" cy="42846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275950" y="1881188"/>
            <a:ext cx="4500000" cy="42846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27E6C490-1BA8-435E-B051-906088864AE3}" type="datetimeFigureOut">
              <a:rPr lang="en-GB" smtClean="0"/>
              <a:t>31/10/2018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A1A8F14-8CA7-4559-9757-C97ADDEF7DEE}" type="slidenum">
              <a:rPr lang="en-GB" smtClean="0"/>
              <a:t>‹#›</a:t>
            </a:fld>
            <a:endParaRPr lang="en-GB"/>
          </a:p>
        </p:txBody>
      </p:sp>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b="92523"/>
          <a:stretch/>
        </p:blipFill>
        <p:spPr>
          <a:xfrm>
            <a:off x="0" y="0"/>
            <a:ext cx="10778117" cy="512763"/>
          </a:xfrm>
          <a:prstGeom prst="rect">
            <a:avLst/>
          </a:prstGeom>
        </p:spPr>
      </p:pic>
      <p:pic>
        <p:nvPicPr>
          <p:cNvPr id="12" name="Picture 11"/>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775950" y="131228"/>
            <a:ext cx="1220400" cy="250242"/>
          </a:xfrm>
          <a:prstGeom prst="rect">
            <a:avLst/>
          </a:prstGeom>
        </p:spPr>
      </p:pic>
    </p:spTree>
    <p:extLst>
      <p:ext uri="{BB962C8B-B14F-4D97-AF65-F5344CB8AC3E}">
        <p14:creationId xmlns:p14="http://schemas.microsoft.com/office/powerpoint/2010/main" val="135945602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xt and Image">
    <p:spTree>
      <p:nvGrpSpPr>
        <p:cNvPr id="1" name=""/>
        <p:cNvGrpSpPr/>
        <p:nvPr/>
      </p:nvGrpSpPr>
      <p:grpSpPr>
        <a:xfrm>
          <a:off x="0" y="0"/>
          <a:ext cx="0" cy="0"/>
          <a:chOff x="0" y="0"/>
          <a:chExt cx="0" cy="0"/>
        </a:xfrm>
      </p:grpSpPr>
      <p:sp>
        <p:nvSpPr>
          <p:cNvPr id="11" name="Rectangle 10"/>
          <p:cNvSpPr/>
          <p:nvPr/>
        </p:nvSpPr>
        <p:spPr>
          <a:xfrm>
            <a:off x="0" y="0"/>
            <a:ext cx="12192000" cy="5127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720000" y="792000"/>
            <a:ext cx="5196050" cy="900000"/>
          </a:xfrm>
        </p:spPr>
        <p:txBody>
          <a:bodyPr/>
          <a:lstStyle/>
          <a:p>
            <a:r>
              <a:rPr lang="en-US"/>
              <a:t>Click to edit Master title style</a:t>
            </a:r>
            <a:endParaRPr lang="en-GB"/>
          </a:p>
        </p:txBody>
      </p:sp>
      <p:sp>
        <p:nvSpPr>
          <p:cNvPr id="3" name="Content Placeholder 2"/>
          <p:cNvSpPr>
            <a:spLocks noGrp="1"/>
          </p:cNvSpPr>
          <p:nvPr>
            <p:ph sz="half" idx="1"/>
          </p:nvPr>
        </p:nvSpPr>
        <p:spPr>
          <a:xfrm>
            <a:off x="1416050" y="1881188"/>
            <a:ext cx="4500000" cy="42846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27E6C490-1BA8-435E-B051-906088864AE3}" type="datetimeFigureOut">
              <a:rPr lang="en-GB" smtClean="0"/>
              <a:t>31/10/2018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A1A8F14-8CA7-4559-9757-C97ADDEF7DEE}" type="slidenum">
              <a:rPr lang="en-GB" smtClean="0"/>
              <a:t>‹#›</a:t>
            </a:fld>
            <a:endParaRPr lang="en-GB"/>
          </a:p>
        </p:txBody>
      </p:sp>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b="92523"/>
          <a:stretch/>
        </p:blipFill>
        <p:spPr>
          <a:xfrm>
            <a:off x="0" y="0"/>
            <a:ext cx="10778117" cy="512763"/>
          </a:xfrm>
          <a:prstGeom prst="rect">
            <a:avLst/>
          </a:prstGeom>
        </p:spPr>
      </p:pic>
      <p:pic>
        <p:nvPicPr>
          <p:cNvPr id="12" name="Picture 11"/>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775950" y="131228"/>
            <a:ext cx="1220400" cy="250242"/>
          </a:xfrm>
          <a:prstGeom prst="rect">
            <a:avLst/>
          </a:prstGeom>
        </p:spPr>
      </p:pic>
      <p:sp>
        <p:nvSpPr>
          <p:cNvPr id="9" name="Picture Placeholder 8"/>
          <p:cNvSpPr>
            <a:spLocks noGrp="1"/>
          </p:cNvSpPr>
          <p:nvPr>
            <p:ph type="pic" sz="quarter" idx="13"/>
          </p:nvPr>
        </p:nvSpPr>
        <p:spPr>
          <a:xfrm>
            <a:off x="6096000" y="792000"/>
            <a:ext cx="5900350" cy="5378400"/>
          </a:xfrm>
        </p:spPr>
        <p:txBody>
          <a:bodyPr/>
          <a:lstStyle/>
          <a:p>
            <a:r>
              <a:rPr lang="en-US"/>
              <a:t>Click icon to add picture</a:t>
            </a:r>
            <a:endParaRPr lang="en-GB"/>
          </a:p>
        </p:txBody>
      </p:sp>
    </p:spTree>
    <p:extLst>
      <p:ext uri="{BB962C8B-B14F-4D97-AF65-F5344CB8AC3E}">
        <p14:creationId xmlns:p14="http://schemas.microsoft.com/office/powerpoint/2010/main" val="165657182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lumn - Blue">
    <p:bg>
      <p:bgPr>
        <a:solidFill>
          <a:schemeClr val="tx2"/>
        </a:solidFill>
        <a:effectLst/>
      </p:bgPr>
    </p:bg>
    <p:spTree>
      <p:nvGrpSpPr>
        <p:cNvPr id="1" name=""/>
        <p:cNvGrpSpPr/>
        <p:nvPr/>
      </p:nvGrpSpPr>
      <p:grpSpPr>
        <a:xfrm>
          <a:off x="0" y="0"/>
          <a:ext cx="0" cy="0"/>
          <a:chOff x="0" y="0"/>
          <a:chExt cx="0" cy="0"/>
        </a:xfrm>
      </p:grpSpPr>
      <p:sp>
        <p:nvSpPr>
          <p:cNvPr id="11" name="Rectangle 10"/>
          <p:cNvSpPr/>
          <p:nvPr/>
        </p:nvSpPr>
        <p:spPr>
          <a:xfrm>
            <a:off x="0" y="0"/>
            <a:ext cx="12192000" cy="5127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GB"/>
          </a:p>
        </p:txBody>
      </p:sp>
      <p:sp>
        <p:nvSpPr>
          <p:cNvPr id="3" name="Content Placeholder 2"/>
          <p:cNvSpPr>
            <a:spLocks noGrp="1"/>
          </p:cNvSpPr>
          <p:nvPr>
            <p:ph sz="half" idx="1"/>
          </p:nvPr>
        </p:nvSpPr>
        <p:spPr>
          <a:xfrm>
            <a:off x="1416050" y="1881188"/>
            <a:ext cx="4500000" cy="4284662"/>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275950" y="1881188"/>
            <a:ext cx="4500000" cy="4284662"/>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lvl1pPr>
              <a:defRPr>
                <a:solidFill>
                  <a:schemeClr val="bg1"/>
                </a:solidFill>
              </a:defRPr>
            </a:lvl1pPr>
          </a:lstStyle>
          <a:p>
            <a:fld id="{27E6C490-1BA8-435E-B051-906088864AE3}" type="datetimeFigureOut">
              <a:rPr lang="en-GB" smtClean="0"/>
              <a:t>31/10/2018</a:t>
            </a:fld>
            <a:endParaRPr lang="en-GB"/>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EA1A8F14-8CA7-4559-9757-C97ADDEF7DEE}" type="slidenum">
              <a:rPr lang="en-GB" smtClean="0"/>
              <a:t>‹#›</a:t>
            </a:fld>
            <a:endParaRPr lang="en-GB"/>
          </a:p>
        </p:txBody>
      </p:sp>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b="92523"/>
          <a:stretch/>
        </p:blipFill>
        <p:spPr>
          <a:xfrm>
            <a:off x="0" y="0"/>
            <a:ext cx="10778117" cy="512763"/>
          </a:xfrm>
          <a:prstGeom prst="rect">
            <a:avLst/>
          </a:prstGeom>
        </p:spPr>
      </p:pic>
      <p:pic>
        <p:nvPicPr>
          <p:cNvPr id="12" name="Picture 11"/>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775950" y="131228"/>
            <a:ext cx="1220400" cy="250242"/>
          </a:xfrm>
          <a:prstGeom prst="rect">
            <a:avLst/>
          </a:prstGeom>
        </p:spPr>
      </p:pic>
    </p:spTree>
    <p:extLst>
      <p:ext uri="{BB962C8B-B14F-4D97-AF65-F5344CB8AC3E}">
        <p14:creationId xmlns:p14="http://schemas.microsoft.com/office/powerpoint/2010/main" val="121070588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0000" y="792000"/>
            <a:ext cx="10055950" cy="900000"/>
          </a:xfrm>
          <a:prstGeom prst="rect">
            <a:avLst/>
          </a:prstGeom>
        </p:spPr>
        <p:txBody>
          <a:bodyPr vert="horz" lIns="0" tIns="0" rIns="0" bIns="0" rtlCol="0" anchor="t" anchorCtr="0">
            <a:noAutofit/>
          </a:bodyPr>
          <a:lstStyle/>
          <a:p>
            <a:r>
              <a:rPr lang="en-US" noProof="0"/>
              <a:t>Click to edit Master title style</a:t>
            </a:r>
            <a:endParaRPr lang="en-GB" noProof="0"/>
          </a:p>
        </p:txBody>
      </p:sp>
      <p:sp>
        <p:nvSpPr>
          <p:cNvPr id="3" name="Text Placeholder 2"/>
          <p:cNvSpPr>
            <a:spLocks noGrp="1"/>
          </p:cNvSpPr>
          <p:nvPr>
            <p:ph type="body" idx="1"/>
          </p:nvPr>
        </p:nvSpPr>
        <p:spPr>
          <a:xfrm>
            <a:off x="1416050" y="1881187"/>
            <a:ext cx="9359900" cy="4295775"/>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4" name="Date Placeholder 3"/>
          <p:cNvSpPr>
            <a:spLocks noGrp="1"/>
          </p:cNvSpPr>
          <p:nvPr>
            <p:ph type="dt" sz="half" idx="2"/>
          </p:nvPr>
        </p:nvSpPr>
        <p:spPr>
          <a:xfrm>
            <a:off x="8610600" y="6356350"/>
            <a:ext cx="2165350" cy="288000"/>
          </a:xfrm>
          <a:prstGeom prst="rect">
            <a:avLst/>
          </a:prstGeom>
        </p:spPr>
        <p:txBody>
          <a:bodyPr vert="horz" lIns="0" tIns="0" rIns="0" bIns="0" rtlCol="0" anchor="t" anchorCtr="0"/>
          <a:lstStyle>
            <a:lvl1pPr algn="r">
              <a:defRPr sz="1200">
                <a:solidFill>
                  <a:schemeClr val="tx1">
                    <a:tint val="75000"/>
                  </a:schemeClr>
                </a:solidFill>
              </a:defRPr>
            </a:lvl1pPr>
          </a:lstStyle>
          <a:p>
            <a:fld id="{27E6C490-1BA8-435E-B051-906088864AE3}" type="datetimeFigureOut">
              <a:rPr lang="en-GB" smtClean="0"/>
              <a:t>31/10/2018</a:t>
            </a:fld>
            <a:endParaRPr lang="en-GB"/>
          </a:p>
        </p:txBody>
      </p:sp>
      <p:sp>
        <p:nvSpPr>
          <p:cNvPr id="5" name="Footer Placeholder 4"/>
          <p:cNvSpPr>
            <a:spLocks noGrp="1"/>
          </p:cNvSpPr>
          <p:nvPr>
            <p:ph type="ftr" sz="quarter" idx="3"/>
          </p:nvPr>
        </p:nvSpPr>
        <p:spPr>
          <a:xfrm>
            <a:off x="4038600" y="6356350"/>
            <a:ext cx="4114800" cy="288000"/>
          </a:xfrm>
          <a:prstGeom prst="rect">
            <a:avLst/>
          </a:prstGeom>
        </p:spPr>
        <p:txBody>
          <a:bodyPr vert="horz" lIns="0" tIns="0" rIns="0" bIns="0" rtlCol="0" anchor="t" anchorCtr="0"/>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1372915" y="6356350"/>
            <a:ext cx="626378" cy="288000"/>
          </a:xfrm>
          <a:prstGeom prst="rect">
            <a:avLst/>
          </a:prstGeom>
        </p:spPr>
        <p:txBody>
          <a:bodyPr vert="horz" lIns="0" tIns="0" rIns="0" bIns="0" rtlCol="0" anchor="t" anchorCtr="0"/>
          <a:lstStyle>
            <a:lvl1pPr algn="r">
              <a:defRPr sz="1200">
                <a:solidFill>
                  <a:schemeClr val="tx1">
                    <a:tint val="75000"/>
                  </a:schemeClr>
                </a:solidFill>
              </a:defRPr>
            </a:lvl1pPr>
          </a:lstStyle>
          <a:p>
            <a:fld id="{EA1A8F14-8CA7-4559-9757-C97ADDEF7DEE}" type="slidenum">
              <a:rPr lang="en-GB" smtClean="0"/>
              <a:t>‹#›</a:t>
            </a:fld>
            <a:endParaRPr lang="en-GB"/>
          </a:p>
        </p:txBody>
      </p:sp>
    </p:spTree>
    <p:extLst>
      <p:ext uri="{BB962C8B-B14F-4D97-AF65-F5344CB8AC3E}">
        <p14:creationId xmlns:p14="http://schemas.microsoft.com/office/powerpoint/2010/main" val="26445700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ransition>
    <p:fade/>
  </p:transition>
  <p:txStyles>
    <p:titleStyle>
      <a:lvl1pPr algn="l" defTabSz="914400" rtl="0" eaLnBrk="1" latinLnBrk="0" hangingPunct="1">
        <a:lnSpc>
          <a:spcPct val="90000"/>
        </a:lnSpc>
        <a:spcBef>
          <a:spcPct val="0"/>
        </a:spcBef>
        <a:buNone/>
        <a:defRPr sz="2400" b="1" kern="1200" cap="none" baseline="0">
          <a:solidFill>
            <a:schemeClr val="tx2"/>
          </a:solidFill>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1700" kern="1200">
          <a:solidFill>
            <a:schemeClr val="tx2"/>
          </a:solidFill>
          <a:latin typeface="+mn-lt"/>
          <a:ea typeface="+mn-ea"/>
          <a:cs typeface="+mn-cs"/>
        </a:defRPr>
      </a:lvl1pPr>
      <a:lvl2pPr marL="0" indent="0" algn="l" defTabSz="914400" rtl="0" eaLnBrk="1" latinLnBrk="0" hangingPunct="1">
        <a:lnSpc>
          <a:spcPct val="100000"/>
        </a:lnSpc>
        <a:spcBef>
          <a:spcPts val="600"/>
        </a:spcBef>
        <a:spcAft>
          <a:spcPts val="600"/>
        </a:spcAft>
        <a:buFont typeface="Arial" panose="020B0604020202020204" pitchFamily="34" charset="0"/>
        <a:buNone/>
        <a:defRPr sz="1700" b="1" kern="1200">
          <a:solidFill>
            <a:schemeClr val="tx2"/>
          </a:solidFill>
          <a:latin typeface="+mj-lt"/>
          <a:ea typeface="+mn-ea"/>
          <a:cs typeface="+mn-cs"/>
        </a:defRPr>
      </a:lvl2pPr>
      <a:lvl3pPr marL="180975" indent="-180975" algn="l" defTabSz="914400" rtl="0" eaLnBrk="1" latinLnBrk="0" hangingPunct="1">
        <a:lnSpc>
          <a:spcPct val="100000"/>
        </a:lnSpc>
        <a:spcBef>
          <a:spcPts val="0"/>
        </a:spcBef>
        <a:spcAft>
          <a:spcPts val="400"/>
        </a:spcAft>
        <a:buFont typeface="Arial" panose="020B0604020202020204" pitchFamily="34" charset="0"/>
        <a:buChar char="•"/>
        <a:defRPr sz="1700" kern="1200">
          <a:solidFill>
            <a:schemeClr val="tx2"/>
          </a:solidFill>
          <a:latin typeface="+mn-lt"/>
          <a:ea typeface="+mn-ea"/>
          <a:cs typeface="+mn-cs"/>
        </a:defRPr>
      </a:lvl3pPr>
      <a:lvl4pPr marL="355600" indent="-174625" algn="l" defTabSz="914400" rtl="0" eaLnBrk="1" latinLnBrk="0" hangingPunct="1">
        <a:lnSpc>
          <a:spcPct val="100000"/>
        </a:lnSpc>
        <a:spcBef>
          <a:spcPts val="0"/>
        </a:spcBef>
        <a:spcAft>
          <a:spcPts val="400"/>
        </a:spcAft>
        <a:buFont typeface="Calibri" panose="020F0502020204030204" pitchFamily="34" charset="0"/>
        <a:buChar char="–"/>
        <a:defRPr sz="1700" kern="1200">
          <a:solidFill>
            <a:schemeClr val="tx2"/>
          </a:solidFill>
          <a:latin typeface="+mn-lt"/>
          <a:ea typeface="+mn-ea"/>
          <a:cs typeface="+mn-cs"/>
        </a:defRPr>
      </a:lvl4pPr>
      <a:lvl5pPr marL="538163" indent="-182563" algn="l" defTabSz="914400" rtl="0" eaLnBrk="1" latinLnBrk="0" hangingPunct="1">
        <a:lnSpc>
          <a:spcPct val="100000"/>
        </a:lnSpc>
        <a:spcBef>
          <a:spcPts val="0"/>
        </a:spcBef>
        <a:spcAft>
          <a:spcPts val="400"/>
        </a:spcAft>
        <a:buFont typeface="Arial" panose="020B0604020202020204" pitchFamily="34" charset="0"/>
        <a:buChar char="•"/>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23">
          <p15:clr>
            <a:srgbClr val="F26B43"/>
          </p15:clr>
        </p15:guide>
        <p15:guide id="2" pos="892">
          <p15:clr>
            <a:srgbClr val="F26B43"/>
          </p15:clr>
        </p15:guide>
        <p15:guide id="3" pos="6788">
          <p15:clr>
            <a:srgbClr val="F26B43"/>
          </p15:clr>
        </p15:guide>
        <p15:guide id="4" orient="horz" pos="1185">
          <p15:clr>
            <a:srgbClr val="F26B43"/>
          </p15:clr>
        </p15:guide>
        <p15:guide id="5" orient="horz" pos="3884">
          <p15:clr>
            <a:srgbClr val="F26B43"/>
          </p15:clr>
        </p15:guide>
        <p15:guide id="6" pos="755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omments" Target="../comments/comment4.xml"/><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diagramData" Target="../diagrams/data4.xml"/><Relationship Id="rId3" Type="http://schemas.openxmlformats.org/officeDocument/2006/relationships/diagramData" Target="../diagrams/data1.xml"/><Relationship Id="rId21" Type="http://schemas.openxmlformats.org/officeDocument/2006/relationships/diagramColors" Target="../diagrams/colors4.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5.xml"/><Relationship Id="rId16" Type="http://schemas.openxmlformats.org/officeDocument/2006/relationships/diagramColors" Target="../diagrams/colors3.xml"/><Relationship Id="rId20" Type="http://schemas.openxmlformats.org/officeDocument/2006/relationships/diagramQuickStyle" Target="../diagrams/quickStyle4.xml"/><Relationship Id="rId1" Type="http://schemas.openxmlformats.org/officeDocument/2006/relationships/slideLayout" Target="../slideLayouts/slideLayout3.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23" Type="http://schemas.openxmlformats.org/officeDocument/2006/relationships/comments" Target="../comments/comment2.xml"/><Relationship Id="rId10" Type="http://schemas.openxmlformats.org/officeDocument/2006/relationships/diagramQuickStyle" Target="../diagrams/quickStyle2.xml"/><Relationship Id="rId19" Type="http://schemas.openxmlformats.org/officeDocument/2006/relationships/diagramLayout" Target="../diagrams/layout4.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 Id="rId22" Type="http://schemas.microsoft.com/office/2007/relationships/diagramDrawing" Target="../diagrams/drawing4.xml"/></Relationships>
</file>

<file path=ppt/slides/_rels/slide7.xml.rels><?xml version="1.0" encoding="UTF-8" standalone="yes"?>
<Relationships xmlns="http://schemas.openxmlformats.org/package/2006/relationships"><Relationship Id="rId8" Type="http://schemas.openxmlformats.org/officeDocument/2006/relationships/comments" Target="../comments/comment3.xml"/><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7.xml"/><Relationship Id="rId3" Type="http://schemas.openxmlformats.org/officeDocument/2006/relationships/diagramData" Target="../diagrams/data6.xml"/><Relationship Id="rId7" Type="http://schemas.microsoft.com/office/2007/relationships/diagramDrawing" Target="../diagrams/drawing6.xml"/><Relationship Id="rId12" Type="http://schemas.microsoft.com/office/2007/relationships/diagramDrawing" Target="../diagrams/drawing7.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6.xml"/><Relationship Id="rId11" Type="http://schemas.openxmlformats.org/officeDocument/2006/relationships/diagramColors" Target="../diagrams/colors7.xml"/><Relationship Id="rId5" Type="http://schemas.openxmlformats.org/officeDocument/2006/relationships/diagramQuickStyle" Target="../diagrams/quickStyle6.xml"/><Relationship Id="rId10" Type="http://schemas.openxmlformats.org/officeDocument/2006/relationships/diagramQuickStyle" Target="../diagrams/quickStyle7.xml"/><Relationship Id="rId4" Type="http://schemas.openxmlformats.org/officeDocument/2006/relationships/diagramLayout" Target="../diagrams/layout6.xml"/><Relationship Id="rId9" Type="http://schemas.openxmlformats.org/officeDocument/2006/relationships/diagramLayout" Target="../diagrams/layout7.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Agile@Scale KPIs</a:t>
            </a:r>
          </a:p>
        </p:txBody>
      </p:sp>
      <p:sp>
        <p:nvSpPr>
          <p:cNvPr id="3" name="Text Placeholder 2"/>
          <p:cNvSpPr>
            <a:spLocks noGrp="1"/>
          </p:cNvSpPr>
          <p:nvPr>
            <p:ph type="body" idx="1"/>
          </p:nvPr>
        </p:nvSpPr>
        <p:spPr/>
        <p:txBody>
          <a:bodyPr vert="horz" lIns="0" tIns="0" rIns="0" bIns="0" rtlCol="0" anchor="t">
            <a:noAutofit/>
          </a:bodyPr>
          <a:lstStyle/>
          <a:p>
            <a:r>
              <a:rPr lang="en-GB"/>
              <a:t>High level overview of external KPIs</a:t>
            </a:r>
          </a:p>
        </p:txBody>
      </p:sp>
    </p:spTree>
    <p:extLst>
      <p:ext uri="{BB962C8B-B14F-4D97-AF65-F5344CB8AC3E}">
        <p14:creationId xmlns:p14="http://schemas.microsoft.com/office/powerpoint/2010/main" val="3932156489"/>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Workflow – Tech Debt </a:t>
            </a:r>
            <a:r>
              <a:rPr lang="en-GB">
                <a:solidFill>
                  <a:srgbClr val="FF0000"/>
                </a:solidFill>
              </a:rPr>
              <a:t>TBC</a:t>
            </a:r>
          </a:p>
        </p:txBody>
      </p:sp>
      <p:cxnSp>
        <p:nvCxnSpPr>
          <p:cNvPr id="32" name="Straight Connector 31"/>
          <p:cNvCxnSpPr/>
          <p:nvPr/>
        </p:nvCxnSpPr>
        <p:spPr>
          <a:xfrm>
            <a:off x="916547" y="2376718"/>
            <a:ext cx="9994006"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24714" y="5455242"/>
            <a:ext cx="9994006"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1236000" y="2434265"/>
            <a:ext cx="9720000" cy="2976793"/>
            <a:chOff x="1236000" y="2479049"/>
            <a:chExt cx="9720000" cy="2976793"/>
          </a:xfrm>
        </p:grpSpPr>
        <p:graphicFrame>
          <p:nvGraphicFramePr>
            <p:cNvPr id="35" name="Content Placeholder 3"/>
            <p:cNvGraphicFramePr>
              <a:graphicFrameLocks/>
            </p:cNvGraphicFramePr>
            <p:nvPr>
              <p:extLst>
                <p:ext uri="{D42A27DB-BD31-4B8C-83A1-F6EECF244321}">
                  <p14:modId xmlns:p14="http://schemas.microsoft.com/office/powerpoint/2010/main" val="2340426417"/>
                </p:ext>
              </p:extLst>
            </p:nvPr>
          </p:nvGraphicFramePr>
          <p:xfrm>
            <a:off x="1236000" y="3708652"/>
            <a:ext cx="9720000" cy="72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36" name="Group 35"/>
            <p:cNvGrpSpPr/>
            <p:nvPr/>
          </p:nvGrpSpPr>
          <p:grpSpPr>
            <a:xfrm>
              <a:off x="5200051" y="3355034"/>
              <a:ext cx="5155669" cy="353618"/>
              <a:chOff x="5807187" y="1346130"/>
              <a:chExt cx="3508125" cy="509181"/>
            </a:xfrm>
          </p:grpSpPr>
          <p:cxnSp>
            <p:nvCxnSpPr>
              <p:cNvPr id="53" name="Elbow Connector 52"/>
              <p:cNvCxnSpPr/>
              <p:nvPr/>
            </p:nvCxnSpPr>
            <p:spPr>
              <a:xfrm rot="5400000" flipH="1" flipV="1">
                <a:off x="6633706" y="519612"/>
                <a:ext cx="509180" cy="2162217"/>
              </a:xfrm>
              <a:prstGeom prst="bentConnector2">
                <a:avLst/>
              </a:prstGeom>
              <a:ln w="38100">
                <a:solidFill>
                  <a:schemeClr val="accent5"/>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a:off x="7969405" y="1346130"/>
                <a:ext cx="1345907" cy="498270"/>
              </a:xfrm>
              <a:prstGeom prst="bentConnector3">
                <a:avLst>
                  <a:gd name="adj1" fmla="val 99712"/>
                </a:avLst>
              </a:prstGeom>
              <a:ln w="38100">
                <a:solidFill>
                  <a:schemeClr val="accent5"/>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rot="10800000">
              <a:off x="1884896" y="4439357"/>
              <a:ext cx="8470823" cy="659965"/>
              <a:chOff x="5807187" y="1346130"/>
              <a:chExt cx="3508125" cy="509181"/>
            </a:xfrm>
          </p:grpSpPr>
          <p:cxnSp>
            <p:nvCxnSpPr>
              <p:cNvPr id="51" name="Elbow Connector 50"/>
              <p:cNvCxnSpPr/>
              <p:nvPr/>
            </p:nvCxnSpPr>
            <p:spPr>
              <a:xfrm rot="5400000" flipH="1" flipV="1">
                <a:off x="6633706" y="519612"/>
                <a:ext cx="509180" cy="2162217"/>
              </a:xfrm>
              <a:prstGeom prst="bentConnector2">
                <a:avLst/>
              </a:prstGeom>
              <a:ln w="38100">
                <a:solidFill>
                  <a:schemeClr val="accent5"/>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52" name="Elbow Connector 51"/>
              <p:cNvCxnSpPr/>
              <p:nvPr/>
            </p:nvCxnSpPr>
            <p:spPr>
              <a:xfrm>
                <a:off x="7969405" y="1346130"/>
                <a:ext cx="1345907" cy="498270"/>
              </a:xfrm>
              <a:prstGeom prst="bentConnector3">
                <a:avLst>
                  <a:gd name="adj1" fmla="val 99712"/>
                </a:avLst>
              </a:prstGeom>
              <a:ln w="38100">
                <a:solidFill>
                  <a:schemeClr val="accent5"/>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38" name="Group 37"/>
            <p:cNvGrpSpPr/>
            <p:nvPr/>
          </p:nvGrpSpPr>
          <p:grpSpPr>
            <a:xfrm>
              <a:off x="1864727" y="2809125"/>
              <a:ext cx="8911223" cy="888822"/>
              <a:chOff x="5807187" y="1346130"/>
              <a:chExt cx="3508125" cy="509181"/>
            </a:xfrm>
          </p:grpSpPr>
          <p:cxnSp>
            <p:nvCxnSpPr>
              <p:cNvPr id="49" name="Elbow Connector 48"/>
              <p:cNvCxnSpPr/>
              <p:nvPr/>
            </p:nvCxnSpPr>
            <p:spPr>
              <a:xfrm rot="5400000" flipH="1" flipV="1">
                <a:off x="6633706" y="519612"/>
                <a:ext cx="509180" cy="2162217"/>
              </a:xfrm>
              <a:prstGeom prst="bentConnector2">
                <a:avLst/>
              </a:prstGeom>
              <a:ln w="38100">
                <a:solidFill>
                  <a:schemeClr val="accent5"/>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50" name="Elbow Connector 49"/>
              <p:cNvCxnSpPr/>
              <p:nvPr/>
            </p:nvCxnSpPr>
            <p:spPr>
              <a:xfrm>
                <a:off x="7969405" y="1346130"/>
                <a:ext cx="1345907" cy="498270"/>
              </a:xfrm>
              <a:prstGeom prst="bentConnector3">
                <a:avLst>
                  <a:gd name="adj1" fmla="val 99712"/>
                </a:avLst>
              </a:prstGeom>
              <a:ln w="38100">
                <a:solidFill>
                  <a:schemeClr val="accent5"/>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39" name="Group 38"/>
            <p:cNvGrpSpPr/>
            <p:nvPr/>
          </p:nvGrpSpPr>
          <p:grpSpPr>
            <a:xfrm rot="10800000">
              <a:off x="5200052" y="4415720"/>
              <a:ext cx="3467114" cy="476039"/>
              <a:chOff x="5807187" y="1346130"/>
              <a:chExt cx="3508125" cy="509181"/>
            </a:xfrm>
          </p:grpSpPr>
          <p:cxnSp>
            <p:nvCxnSpPr>
              <p:cNvPr id="47" name="Elbow Connector 46"/>
              <p:cNvCxnSpPr/>
              <p:nvPr/>
            </p:nvCxnSpPr>
            <p:spPr>
              <a:xfrm rot="5400000" flipH="1" flipV="1">
                <a:off x="6633706" y="519612"/>
                <a:ext cx="509180" cy="2162217"/>
              </a:xfrm>
              <a:prstGeom prst="bentConnector2">
                <a:avLst/>
              </a:prstGeom>
              <a:ln w="38100">
                <a:solidFill>
                  <a:schemeClr val="accent5"/>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48" name="Elbow Connector 47"/>
              <p:cNvCxnSpPr/>
              <p:nvPr/>
            </p:nvCxnSpPr>
            <p:spPr>
              <a:xfrm>
                <a:off x="7969405" y="1346130"/>
                <a:ext cx="1345907" cy="498270"/>
              </a:xfrm>
              <a:prstGeom prst="bentConnector3">
                <a:avLst>
                  <a:gd name="adj1" fmla="val 99712"/>
                </a:avLst>
              </a:prstGeom>
              <a:ln w="38100">
                <a:solidFill>
                  <a:schemeClr val="accent5"/>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rot="10800000">
              <a:off x="5188831" y="4413982"/>
              <a:ext cx="1649626" cy="476039"/>
              <a:chOff x="5807187" y="1346130"/>
              <a:chExt cx="3508125" cy="509181"/>
            </a:xfrm>
          </p:grpSpPr>
          <p:cxnSp>
            <p:nvCxnSpPr>
              <p:cNvPr id="45" name="Elbow Connector 44"/>
              <p:cNvCxnSpPr/>
              <p:nvPr/>
            </p:nvCxnSpPr>
            <p:spPr>
              <a:xfrm rot="5400000" flipH="1" flipV="1">
                <a:off x="6633706" y="519612"/>
                <a:ext cx="509180" cy="2162217"/>
              </a:xfrm>
              <a:prstGeom prst="bentConnector2">
                <a:avLst/>
              </a:prstGeom>
              <a:ln w="38100">
                <a:solidFill>
                  <a:schemeClr val="accent5"/>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46" name="Elbow Connector 45"/>
              <p:cNvCxnSpPr/>
              <p:nvPr/>
            </p:nvCxnSpPr>
            <p:spPr>
              <a:xfrm>
                <a:off x="7969405" y="1346130"/>
                <a:ext cx="1345907" cy="498270"/>
              </a:xfrm>
              <a:prstGeom prst="bentConnector3">
                <a:avLst>
                  <a:gd name="adj1" fmla="val 99712"/>
                </a:avLst>
              </a:prstGeom>
              <a:ln w="38100">
                <a:solidFill>
                  <a:schemeClr val="accent5"/>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41" name="TextBox 40"/>
            <p:cNvSpPr txBox="1"/>
            <p:nvPr/>
          </p:nvSpPr>
          <p:spPr>
            <a:xfrm>
              <a:off x="5505273" y="2479049"/>
              <a:ext cx="522579" cy="261610"/>
            </a:xfrm>
            <a:prstGeom prst="rect">
              <a:avLst/>
            </a:prstGeom>
            <a:noFill/>
          </p:spPr>
          <p:txBody>
            <a:bodyPr wrap="square" lIns="0" tIns="0" rIns="0" bIns="0" rtlCol="0">
              <a:spAutoFit/>
            </a:bodyPr>
            <a:lstStyle/>
            <a:p>
              <a:r>
                <a:rPr lang="en-GB" sz="1700">
                  <a:solidFill>
                    <a:schemeClr val="tx2"/>
                  </a:solidFill>
                </a:rPr>
                <a:t>Close</a:t>
              </a:r>
            </a:p>
          </p:txBody>
        </p:sp>
        <p:sp>
          <p:nvSpPr>
            <p:cNvPr id="42" name="TextBox 41"/>
            <p:cNvSpPr txBox="1"/>
            <p:nvPr/>
          </p:nvSpPr>
          <p:spPr>
            <a:xfrm>
              <a:off x="7178651" y="3072081"/>
              <a:ext cx="1791445" cy="261610"/>
            </a:xfrm>
            <a:prstGeom prst="rect">
              <a:avLst/>
            </a:prstGeom>
            <a:noFill/>
          </p:spPr>
          <p:txBody>
            <a:bodyPr wrap="square" lIns="0" tIns="0" rIns="0" bIns="0" rtlCol="0">
              <a:spAutoFit/>
            </a:bodyPr>
            <a:lstStyle/>
            <a:p>
              <a:r>
                <a:rPr lang="en-GB" sz="1700">
                  <a:solidFill>
                    <a:schemeClr val="tx2"/>
                  </a:solidFill>
                </a:rPr>
                <a:t>No Action Needed</a:t>
              </a:r>
            </a:p>
          </p:txBody>
        </p:sp>
        <p:sp>
          <p:nvSpPr>
            <p:cNvPr id="43" name="TextBox 42"/>
            <p:cNvSpPr txBox="1"/>
            <p:nvPr/>
          </p:nvSpPr>
          <p:spPr>
            <a:xfrm>
              <a:off x="5179600" y="5194232"/>
              <a:ext cx="733950" cy="261610"/>
            </a:xfrm>
            <a:prstGeom prst="rect">
              <a:avLst/>
            </a:prstGeom>
            <a:noFill/>
          </p:spPr>
          <p:txBody>
            <a:bodyPr wrap="square" lIns="0" tIns="0" rIns="0" bIns="0" rtlCol="0">
              <a:spAutoFit/>
            </a:bodyPr>
            <a:lstStyle/>
            <a:p>
              <a:r>
                <a:rPr lang="en-GB" sz="1700">
                  <a:solidFill>
                    <a:schemeClr val="tx2"/>
                  </a:solidFill>
                </a:rPr>
                <a:t>Reopen</a:t>
              </a:r>
            </a:p>
          </p:txBody>
        </p:sp>
        <p:sp>
          <p:nvSpPr>
            <p:cNvPr id="44" name="TextBox 43"/>
            <p:cNvSpPr txBox="1"/>
            <p:nvPr/>
          </p:nvSpPr>
          <p:spPr>
            <a:xfrm>
              <a:off x="7238733" y="4561863"/>
              <a:ext cx="980852" cy="261610"/>
            </a:xfrm>
            <a:prstGeom prst="rect">
              <a:avLst/>
            </a:prstGeom>
            <a:noFill/>
          </p:spPr>
          <p:txBody>
            <a:bodyPr wrap="square" lIns="0" tIns="0" rIns="0" bIns="0" rtlCol="0">
              <a:spAutoFit/>
            </a:bodyPr>
            <a:lstStyle/>
            <a:p>
              <a:r>
                <a:rPr lang="en-GB" sz="1700">
                  <a:solidFill>
                    <a:schemeClr val="tx2"/>
                  </a:solidFill>
                </a:rPr>
                <a:t>Reassess</a:t>
              </a:r>
            </a:p>
          </p:txBody>
        </p:sp>
      </p:grpSp>
    </p:spTree>
    <p:extLst>
      <p:ext uri="{BB962C8B-B14F-4D97-AF65-F5344CB8AC3E}">
        <p14:creationId xmlns:p14="http://schemas.microsoft.com/office/powerpoint/2010/main" val="421959647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Appendix B</a:t>
            </a:r>
          </a:p>
        </p:txBody>
      </p:sp>
      <p:sp>
        <p:nvSpPr>
          <p:cNvPr id="3" name="Text Placeholder 2"/>
          <p:cNvSpPr>
            <a:spLocks noGrp="1"/>
          </p:cNvSpPr>
          <p:nvPr>
            <p:ph type="body" idx="1"/>
          </p:nvPr>
        </p:nvSpPr>
        <p:spPr/>
        <p:txBody>
          <a:bodyPr/>
          <a:lstStyle/>
          <a:p>
            <a:r>
              <a:rPr lang="en-GB"/>
              <a:t>Timescale for the initial rollout</a:t>
            </a:r>
          </a:p>
        </p:txBody>
      </p:sp>
    </p:spTree>
    <p:extLst>
      <p:ext uri="{BB962C8B-B14F-4D97-AF65-F5344CB8AC3E}">
        <p14:creationId xmlns:p14="http://schemas.microsoft.com/office/powerpoint/2010/main" val="297882570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a:t>Timelines</a:t>
            </a:r>
          </a:p>
        </p:txBody>
      </p:sp>
      <p:sp>
        <p:nvSpPr>
          <p:cNvPr id="5" name="Content Placeholder 4"/>
          <p:cNvSpPr>
            <a:spLocks noGrp="1"/>
          </p:cNvSpPr>
          <p:nvPr>
            <p:ph idx="1"/>
          </p:nvPr>
        </p:nvSpPr>
        <p:spPr/>
        <p:txBody>
          <a:bodyPr/>
          <a:lstStyle/>
          <a:p>
            <a:pPr lvl="1"/>
            <a:r>
              <a:rPr lang="en-GB"/>
              <a:t>Weeks Commencing</a:t>
            </a:r>
          </a:p>
          <a:p>
            <a:pPr lvl="1"/>
            <a:r>
              <a:rPr lang="en-GB"/>
              <a:t>23</a:t>
            </a:r>
            <a:r>
              <a:rPr lang="en-GB" baseline="30000"/>
              <a:t>rd</a:t>
            </a:r>
            <a:r>
              <a:rPr lang="en-GB"/>
              <a:t> July - </a:t>
            </a:r>
            <a:r>
              <a:rPr lang="en-GB">
                <a:solidFill>
                  <a:srgbClr val="00B050"/>
                </a:solidFill>
              </a:rPr>
              <a:t>Done</a:t>
            </a:r>
          </a:p>
          <a:p>
            <a:r>
              <a:rPr lang="en-GB"/>
              <a:t>Review the Metrics with Senior Management Teams across Digital/Trading/Retail.</a:t>
            </a:r>
          </a:p>
          <a:p>
            <a:pPr lvl="1"/>
            <a:r>
              <a:rPr lang="en-GB"/>
              <a:t>30</a:t>
            </a:r>
            <a:r>
              <a:rPr lang="en-GB" baseline="30000"/>
              <a:t>th</a:t>
            </a:r>
            <a:r>
              <a:rPr lang="en-GB"/>
              <a:t> July – </a:t>
            </a:r>
            <a:r>
              <a:rPr lang="en-GB">
                <a:solidFill>
                  <a:srgbClr val="00B050"/>
                </a:solidFill>
              </a:rPr>
              <a:t>In Progress </a:t>
            </a:r>
            <a:r>
              <a:rPr lang="en-GB"/>
              <a:t>– </a:t>
            </a:r>
            <a:r>
              <a:rPr lang="en-GB">
                <a:solidFill>
                  <a:srgbClr val="FFC000"/>
                </a:solidFill>
              </a:rPr>
              <a:t>Delayed 1 week</a:t>
            </a:r>
          </a:p>
          <a:p>
            <a:r>
              <a:rPr lang="en-GB"/>
              <a:t>Work with selected teams </a:t>
            </a:r>
            <a:br>
              <a:rPr lang="en-GB"/>
            </a:br>
            <a:r>
              <a:rPr lang="en-GB" i="1"/>
              <a:t>(Digital - Bonus Platform / Retail – SSBT / Trading - Feature Team 3)</a:t>
            </a:r>
            <a:br>
              <a:rPr lang="en-GB" i="1"/>
            </a:br>
            <a:r>
              <a:rPr lang="en-GB"/>
              <a:t>To get workflows in shape that can track our required metrics and ensure consistency.</a:t>
            </a:r>
          </a:p>
          <a:p>
            <a:r>
              <a:rPr lang="en-GB"/>
              <a:t>Look at JIRA dashboards for the teams to help them improve.</a:t>
            </a:r>
          </a:p>
          <a:p>
            <a:pPr lvl="1"/>
            <a:r>
              <a:rPr lang="en-GB"/>
              <a:t>6</a:t>
            </a:r>
            <a:r>
              <a:rPr lang="en-GB" baseline="30000"/>
              <a:t>th</a:t>
            </a:r>
            <a:r>
              <a:rPr lang="en-GB"/>
              <a:t> August / 13</a:t>
            </a:r>
            <a:r>
              <a:rPr lang="en-GB" baseline="30000"/>
              <a:t>th</a:t>
            </a:r>
            <a:r>
              <a:rPr lang="en-GB"/>
              <a:t> August – </a:t>
            </a:r>
            <a:r>
              <a:rPr lang="en-GB">
                <a:solidFill>
                  <a:srgbClr val="FF3C00"/>
                </a:solidFill>
              </a:rPr>
              <a:t>Pushed back 1 week</a:t>
            </a:r>
          </a:p>
          <a:p>
            <a:r>
              <a:rPr lang="en-GB"/>
              <a:t>Start of a teams sprint, to get them on the new workflow &amp; finish board configuration. </a:t>
            </a:r>
            <a:br>
              <a:rPr lang="en-GB"/>
            </a:br>
            <a:r>
              <a:rPr lang="en-GB"/>
              <a:t>Start tracking the data consistently.</a:t>
            </a:r>
          </a:p>
          <a:p>
            <a:pPr lvl="1"/>
            <a:r>
              <a:rPr lang="en-GB"/>
              <a:t>10</a:t>
            </a:r>
            <a:r>
              <a:rPr lang="en-GB" baseline="30000"/>
              <a:t>th</a:t>
            </a:r>
            <a:r>
              <a:rPr lang="en-GB"/>
              <a:t> September – </a:t>
            </a:r>
            <a:r>
              <a:rPr lang="en-GB">
                <a:solidFill>
                  <a:srgbClr val="FF3C00"/>
                </a:solidFill>
              </a:rPr>
              <a:t>Expected to be towards end of September</a:t>
            </a:r>
          </a:p>
          <a:p>
            <a:r>
              <a:rPr lang="en-GB"/>
              <a:t>We have at least 2 sprints of data to generate the start of the reports and ensure we’re happy with the quality and can stand by the data that is generated.</a:t>
            </a:r>
          </a:p>
        </p:txBody>
      </p:sp>
      <p:sp>
        <p:nvSpPr>
          <p:cNvPr id="6" name="TextBox 5"/>
          <p:cNvSpPr txBox="1"/>
          <p:nvPr/>
        </p:nvSpPr>
        <p:spPr>
          <a:xfrm>
            <a:off x="7435018" y="6247828"/>
            <a:ext cx="3975013" cy="551090"/>
          </a:xfrm>
          <a:prstGeom prst="rect">
            <a:avLst/>
          </a:prstGeom>
          <a:solidFill>
            <a:schemeClr val="bg2"/>
          </a:solidFill>
          <a:ln w="25400">
            <a:solidFill>
              <a:schemeClr val="accent1"/>
            </a:solidFill>
          </a:ln>
        </p:spPr>
        <p:txBody>
          <a:bodyPr wrap="square" lIns="90000" tIns="90000" rIns="90000" bIns="90000" rtlCol="0">
            <a:spAutoFit/>
          </a:bodyPr>
          <a:lstStyle/>
          <a:p>
            <a:pPr algn="ctr"/>
            <a:r>
              <a:rPr lang="en-GB" sz="2400" b="1">
                <a:solidFill>
                  <a:schemeClr val="tx2"/>
                </a:solidFill>
              </a:rPr>
              <a:t>Q4 rollout across all teams</a:t>
            </a:r>
          </a:p>
        </p:txBody>
      </p:sp>
    </p:spTree>
    <p:extLst>
      <p:ext uri="{BB962C8B-B14F-4D97-AF65-F5344CB8AC3E}">
        <p14:creationId xmlns:p14="http://schemas.microsoft.com/office/powerpoint/2010/main" val="274596606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6096000" y="514066"/>
            <a:ext cx="0" cy="6343934"/>
          </a:xfrm>
          <a:prstGeom prst="line">
            <a:avLst/>
          </a:prstGeom>
          <a:ln/>
        </p:spPr>
        <p:style>
          <a:lnRef idx="3">
            <a:schemeClr val="accent6"/>
          </a:lnRef>
          <a:fillRef idx="0">
            <a:schemeClr val="accent6"/>
          </a:fillRef>
          <a:effectRef idx="2">
            <a:schemeClr val="accent6"/>
          </a:effectRef>
          <a:fontRef idx="minor">
            <a:schemeClr val="tx1"/>
          </a:fontRef>
        </p:style>
      </p:cxnSp>
      <p:sp>
        <p:nvSpPr>
          <p:cNvPr id="13" name="TextBox 12"/>
          <p:cNvSpPr txBox="1"/>
          <p:nvPr/>
        </p:nvSpPr>
        <p:spPr>
          <a:xfrm>
            <a:off x="7401097" y="3946082"/>
            <a:ext cx="3485803" cy="1693326"/>
          </a:xfrm>
          <a:prstGeom prst="rect">
            <a:avLst/>
          </a:prstGeom>
          <a:solidFill>
            <a:schemeClr val="accent2"/>
          </a:solidFill>
          <a:ln>
            <a:solidFill>
              <a:schemeClr val="accent5"/>
            </a:solidFill>
          </a:ln>
        </p:spPr>
        <p:txBody>
          <a:bodyPr wrap="none" lIns="0" tIns="0" rIns="0" bIns="0" rtlCol="0" anchor="ctr">
            <a:noAutofit/>
          </a:bodyPr>
          <a:lstStyle/>
          <a:p>
            <a:pPr algn="ctr"/>
            <a:r>
              <a:rPr lang="en-GB" sz="3600">
                <a:solidFill>
                  <a:schemeClr val="tx2"/>
                </a:solidFill>
                <a:latin typeface="+mj-lt"/>
              </a:rPr>
              <a:t>Known </a:t>
            </a:r>
            <a:br>
              <a:rPr lang="en-GB" sz="3600">
                <a:solidFill>
                  <a:schemeClr val="tx2"/>
                </a:solidFill>
                <a:latin typeface="+mj-lt"/>
              </a:rPr>
            </a:br>
            <a:r>
              <a:rPr lang="en-GB" sz="3600">
                <a:solidFill>
                  <a:schemeClr val="tx2"/>
                </a:solidFill>
                <a:latin typeface="+mj-lt"/>
              </a:rPr>
              <a:t>Bugs</a:t>
            </a:r>
          </a:p>
        </p:txBody>
      </p:sp>
      <p:sp>
        <p:nvSpPr>
          <p:cNvPr id="14" name="TextBox 13"/>
          <p:cNvSpPr txBox="1"/>
          <p:nvPr/>
        </p:nvSpPr>
        <p:spPr>
          <a:xfrm>
            <a:off x="1374371" y="3946082"/>
            <a:ext cx="3485803" cy="1693326"/>
          </a:xfrm>
          <a:prstGeom prst="rect">
            <a:avLst/>
          </a:prstGeom>
          <a:solidFill>
            <a:schemeClr val="bg2"/>
          </a:solidFill>
          <a:ln>
            <a:solidFill>
              <a:schemeClr val="accent5"/>
            </a:solidFill>
          </a:ln>
        </p:spPr>
        <p:txBody>
          <a:bodyPr wrap="none" lIns="0" tIns="0" rIns="0" bIns="0" rtlCol="0" anchor="ctr">
            <a:noAutofit/>
          </a:bodyPr>
          <a:lstStyle/>
          <a:p>
            <a:pPr algn="ctr"/>
            <a:r>
              <a:rPr lang="en-GB" sz="3600">
                <a:solidFill>
                  <a:schemeClr val="tx2"/>
                </a:solidFill>
                <a:latin typeface="+mj-lt"/>
              </a:rPr>
              <a:t>Release </a:t>
            </a:r>
            <a:br>
              <a:rPr lang="en-GB" sz="3600">
                <a:solidFill>
                  <a:schemeClr val="tx2"/>
                </a:solidFill>
                <a:latin typeface="+mj-lt"/>
              </a:rPr>
            </a:br>
            <a:r>
              <a:rPr lang="en-GB" sz="3600">
                <a:solidFill>
                  <a:schemeClr val="tx2"/>
                </a:solidFill>
                <a:latin typeface="+mj-lt"/>
              </a:rPr>
              <a:t>Rates</a:t>
            </a:r>
          </a:p>
        </p:txBody>
      </p:sp>
      <p:sp>
        <p:nvSpPr>
          <p:cNvPr id="15" name="TextBox 14"/>
          <p:cNvSpPr txBox="1"/>
          <p:nvPr/>
        </p:nvSpPr>
        <p:spPr>
          <a:xfrm>
            <a:off x="7401097" y="774115"/>
            <a:ext cx="3485803" cy="1693326"/>
          </a:xfrm>
          <a:prstGeom prst="rect">
            <a:avLst/>
          </a:prstGeom>
          <a:solidFill>
            <a:schemeClr val="accent2"/>
          </a:solidFill>
          <a:ln>
            <a:solidFill>
              <a:schemeClr val="accent5"/>
            </a:solidFill>
          </a:ln>
        </p:spPr>
        <p:txBody>
          <a:bodyPr wrap="none" lIns="0" tIns="0" rIns="0" bIns="0" rtlCol="0" anchor="ctr">
            <a:noAutofit/>
          </a:bodyPr>
          <a:lstStyle/>
          <a:p>
            <a:pPr algn="ctr"/>
            <a:r>
              <a:rPr lang="en-GB" sz="3600">
                <a:solidFill>
                  <a:schemeClr val="tx2"/>
                </a:solidFill>
                <a:latin typeface="+mj-lt"/>
              </a:rPr>
              <a:t>Technical </a:t>
            </a:r>
            <a:br>
              <a:rPr lang="en-GB" sz="3600">
                <a:solidFill>
                  <a:schemeClr val="tx2"/>
                </a:solidFill>
                <a:latin typeface="+mj-lt"/>
              </a:rPr>
            </a:br>
            <a:r>
              <a:rPr lang="en-GB" sz="3600">
                <a:solidFill>
                  <a:schemeClr val="tx2"/>
                </a:solidFill>
                <a:latin typeface="+mj-lt"/>
              </a:rPr>
              <a:t>Debt</a:t>
            </a:r>
          </a:p>
        </p:txBody>
      </p:sp>
      <p:sp>
        <p:nvSpPr>
          <p:cNvPr id="16" name="TextBox 15"/>
          <p:cNvSpPr txBox="1"/>
          <p:nvPr/>
        </p:nvSpPr>
        <p:spPr>
          <a:xfrm>
            <a:off x="1457497" y="926515"/>
            <a:ext cx="3485803" cy="1693326"/>
          </a:xfrm>
          <a:prstGeom prst="rect">
            <a:avLst/>
          </a:prstGeom>
          <a:solidFill>
            <a:schemeClr val="bg2"/>
          </a:solidFill>
          <a:ln>
            <a:solidFill>
              <a:schemeClr val="accent5"/>
            </a:solidFill>
          </a:ln>
        </p:spPr>
        <p:txBody>
          <a:bodyPr wrap="none" lIns="0" tIns="0" rIns="0" bIns="0" rtlCol="0" anchor="ctr">
            <a:noAutofit/>
          </a:bodyPr>
          <a:lstStyle/>
          <a:p>
            <a:pPr algn="ctr"/>
            <a:r>
              <a:rPr lang="en-GB" sz="3600">
                <a:solidFill>
                  <a:schemeClr val="tx2"/>
                </a:solidFill>
                <a:latin typeface="+mj-lt"/>
              </a:rPr>
              <a:t>Cycle Times</a:t>
            </a:r>
          </a:p>
          <a:p>
            <a:pPr algn="ctr"/>
            <a:r>
              <a:rPr lang="en-GB" sz="3600">
                <a:solidFill>
                  <a:schemeClr val="tx2"/>
                </a:solidFill>
                <a:latin typeface="+mj-lt"/>
              </a:rPr>
              <a:t>&amp; Lead Time</a:t>
            </a:r>
          </a:p>
        </p:txBody>
      </p:sp>
      <p:sp>
        <p:nvSpPr>
          <p:cNvPr id="17" name="Rectangle 16"/>
          <p:cNvSpPr/>
          <p:nvPr/>
        </p:nvSpPr>
        <p:spPr>
          <a:xfrm>
            <a:off x="1873181" y="2850729"/>
            <a:ext cx="2488182" cy="707886"/>
          </a:xfrm>
          <a:prstGeom prst="rect">
            <a:avLst/>
          </a:prstGeom>
        </p:spPr>
        <p:txBody>
          <a:bodyPr wrap="none">
            <a:spAutoFit/>
          </a:bodyPr>
          <a:lstStyle/>
          <a:p>
            <a:r>
              <a:rPr lang="en-GB" sz="4000" b="1">
                <a:solidFill>
                  <a:schemeClr val="tx2"/>
                </a:solidFill>
                <a:latin typeface="+mj-lt"/>
              </a:rPr>
              <a:t>Efficiency</a:t>
            </a:r>
            <a:endParaRPr lang="en-GB">
              <a:latin typeface="+mj-lt"/>
            </a:endParaRPr>
          </a:p>
        </p:txBody>
      </p:sp>
      <p:sp>
        <p:nvSpPr>
          <p:cNvPr id="18" name="Rectangle 17"/>
          <p:cNvSpPr/>
          <p:nvPr/>
        </p:nvSpPr>
        <p:spPr>
          <a:xfrm>
            <a:off x="8183638" y="2850729"/>
            <a:ext cx="1920719" cy="707886"/>
          </a:xfrm>
          <a:prstGeom prst="rect">
            <a:avLst/>
          </a:prstGeom>
        </p:spPr>
        <p:txBody>
          <a:bodyPr wrap="none">
            <a:spAutoFit/>
          </a:bodyPr>
          <a:lstStyle/>
          <a:p>
            <a:r>
              <a:rPr lang="en-GB" sz="4000" b="1">
                <a:solidFill>
                  <a:schemeClr val="tx2"/>
                </a:solidFill>
                <a:latin typeface="+mj-lt"/>
              </a:rPr>
              <a:t>Quality</a:t>
            </a:r>
            <a:endParaRPr lang="en-GB" sz="4000">
              <a:latin typeface="+mj-lt"/>
            </a:endParaRPr>
          </a:p>
        </p:txBody>
      </p:sp>
      <p:sp>
        <p:nvSpPr>
          <p:cNvPr id="10" name="Rectangle 9"/>
          <p:cNvSpPr/>
          <p:nvPr/>
        </p:nvSpPr>
        <p:spPr>
          <a:xfrm>
            <a:off x="2089265" y="6034409"/>
            <a:ext cx="8013470" cy="615553"/>
          </a:xfrm>
          <a:prstGeom prst="rect">
            <a:avLst/>
          </a:prstGeom>
          <a:solidFill>
            <a:schemeClr val="accent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gn="ctr"/>
            <a:r>
              <a:rPr lang="en-GB" sz="1700">
                <a:solidFill>
                  <a:schemeClr val="bg1"/>
                </a:solidFill>
              </a:rPr>
              <a:t>We are a FTSE 250 company not a start-up.</a:t>
            </a:r>
            <a:br>
              <a:rPr lang="en-GB" sz="1700">
                <a:solidFill>
                  <a:schemeClr val="bg1"/>
                </a:solidFill>
              </a:rPr>
            </a:br>
            <a:r>
              <a:rPr lang="en-GB" sz="1700">
                <a:solidFill>
                  <a:schemeClr val="bg1"/>
                </a:solidFill>
              </a:rPr>
              <a:t>We have to show accountability across the group, these KPIs help fulfil this.</a:t>
            </a:r>
          </a:p>
        </p:txBody>
      </p:sp>
    </p:spTree>
    <p:extLst>
      <p:ext uri="{BB962C8B-B14F-4D97-AF65-F5344CB8AC3E}">
        <p14:creationId xmlns:p14="http://schemas.microsoft.com/office/powerpoint/2010/main" val="72303102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Cycle Times &amp; Lead Time (</a:t>
            </a:r>
            <a:r>
              <a:rPr lang="en-GB" sz="2800" u="sng"/>
              <a:t>Story Level</a:t>
            </a:r>
            <a:r>
              <a:rPr lang="en-GB"/>
              <a:t>) + Release Rates</a:t>
            </a:r>
          </a:p>
        </p:txBody>
      </p:sp>
      <p:cxnSp>
        <p:nvCxnSpPr>
          <p:cNvPr id="6" name="Straight Arrow Connector 5"/>
          <p:cNvCxnSpPr/>
          <p:nvPr/>
        </p:nvCxnSpPr>
        <p:spPr>
          <a:xfrm>
            <a:off x="696000" y="1823258"/>
            <a:ext cx="10800000" cy="0"/>
          </a:xfrm>
          <a:prstGeom prst="straightConnector1">
            <a:avLst/>
          </a:prstGeom>
          <a:ln w="50800">
            <a:solidFill>
              <a:schemeClr val="accent3"/>
            </a:solidFill>
            <a:prstDash val="solid"/>
            <a:round/>
            <a:headEnd type="stealth"/>
            <a:tailEnd type="stealth"/>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425440" y="1438126"/>
            <a:ext cx="1341120" cy="254923"/>
          </a:xfrm>
          <a:prstGeom prst="rect">
            <a:avLst/>
          </a:prstGeom>
          <a:noFill/>
        </p:spPr>
        <p:txBody>
          <a:bodyPr wrap="none" lIns="0" tIns="0" rIns="0" bIns="0" rtlCol="0">
            <a:noAutofit/>
          </a:bodyPr>
          <a:lstStyle/>
          <a:p>
            <a:pPr algn="ctr"/>
            <a:r>
              <a:rPr lang="en-GB" sz="1700">
                <a:solidFill>
                  <a:schemeClr val="tx2"/>
                </a:solidFill>
              </a:rPr>
              <a:t>Lead Time</a:t>
            </a:r>
          </a:p>
        </p:txBody>
      </p:sp>
      <p:sp>
        <p:nvSpPr>
          <p:cNvPr id="17" name="TextBox 16"/>
          <p:cNvSpPr txBox="1"/>
          <p:nvPr/>
        </p:nvSpPr>
        <p:spPr>
          <a:xfrm>
            <a:off x="727259" y="1431439"/>
            <a:ext cx="415178" cy="261610"/>
          </a:xfrm>
          <a:prstGeom prst="rect">
            <a:avLst/>
          </a:prstGeom>
          <a:noFill/>
        </p:spPr>
        <p:txBody>
          <a:bodyPr wrap="none" lIns="0" tIns="0" rIns="0" bIns="0" rtlCol="0">
            <a:spAutoFit/>
          </a:bodyPr>
          <a:lstStyle/>
          <a:p>
            <a:pPr algn="ctr"/>
            <a:r>
              <a:rPr lang="en-GB" sz="1700">
                <a:solidFill>
                  <a:schemeClr val="tx2"/>
                </a:solidFill>
              </a:rPr>
              <a:t>Idea</a:t>
            </a:r>
          </a:p>
        </p:txBody>
      </p:sp>
      <p:sp>
        <p:nvSpPr>
          <p:cNvPr id="18" name="TextBox 17"/>
          <p:cNvSpPr txBox="1"/>
          <p:nvPr/>
        </p:nvSpPr>
        <p:spPr>
          <a:xfrm>
            <a:off x="10192758" y="1169829"/>
            <a:ext cx="1303242" cy="523220"/>
          </a:xfrm>
          <a:prstGeom prst="rect">
            <a:avLst/>
          </a:prstGeom>
          <a:noFill/>
        </p:spPr>
        <p:txBody>
          <a:bodyPr wrap="none" lIns="0" tIns="0" rIns="0" bIns="0" rtlCol="0">
            <a:spAutoFit/>
          </a:bodyPr>
          <a:lstStyle/>
          <a:p>
            <a:pPr algn="ctr"/>
            <a:r>
              <a:rPr lang="en-GB" sz="1700">
                <a:solidFill>
                  <a:schemeClr val="tx2"/>
                </a:solidFill>
              </a:rPr>
              <a:t>Hands of the </a:t>
            </a:r>
            <a:br>
              <a:rPr lang="en-GB" sz="1700">
                <a:solidFill>
                  <a:schemeClr val="tx2"/>
                </a:solidFill>
              </a:rPr>
            </a:br>
            <a:r>
              <a:rPr lang="en-GB" sz="1700">
                <a:solidFill>
                  <a:schemeClr val="tx2"/>
                </a:solidFill>
              </a:rPr>
              <a:t>Customer</a:t>
            </a:r>
          </a:p>
        </p:txBody>
      </p:sp>
      <p:grpSp>
        <p:nvGrpSpPr>
          <p:cNvPr id="3" name="Group 2"/>
          <p:cNvGrpSpPr/>
          <p:nvPr/>
        </p:nvGrpSpPr>
        <p:grpSpPr>
          <a:xfrm>
            <a:off x="874800" y="2290516"/>
            <a:ext cx="6920575" cy="784280"/>
            <a:chOff x="874800" y="2290516"/>
            <a:chExt cx="6920575" cy="784280"/>
          </a:xfrm>
        </p:grpSpPr>
        <p:cxnSp>
          <p:nvCxnSpPr>
            <p:cNvPr id="11" name="Straight Arrow Connector 10"/>
            <p:cNvCxnSpPr/>
            <p:nvPr/>
          </p:nvCxnSpPr>
          <p:spPr>
            <a:xfrm>
              <a:off x="874800" y="2712719"/>
              <a:ext cx="3420000" cy="0"/>
            </a:xfrm>
            <a:prstGeom prst="straightConnector1">
              <a:avLst/>
            </a:prstGeom>
            <a:ln w="50800">
              <a:solidFill>
                <a:schemeClr val="accent1"/>
              </a:solidFill>
              <a:prstDash val="solid"/>
              <a:round/>
              <a:headEnd type="stealth"/>
              <a:tailEnd type="stealth"/>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085741" y="2290516"/>
              <a:ext cx="998117" cy="290944"/>
            </a:xfrm>
            <a:prstGeom prst="rect">
              <a:avLst/>
            </a:prstGeom>
            <a:noFill/>
          </p:spPr>
          <p:txBody>
            <a:bodyPr wrap="none" lIns="0" tIns="0" rIns="0" bIns="0" rtlCol="0">
              <a:noAutofit/>
            </a:bodyPr>
            <a:lstStyle/>
            <a:p>
              <a:pPr algn="ctr"/>
              <a:r>
                <a:rPr lang="en-GB" sz="1700">
                  <a:solidFill>
                    <a:schemeClr val="tx2"/>
                  </a:solidFill>
                </a:rPr>
                <a:t>Elaboration</a:t>
              </a:r>
            </a:p>
          </p:txBody>
        </p:sp>
        <p:sp>
          <p:nvSpPr>
            <p:cNvPr id="19" name="TextBox 18"/>
            <p:cNvSpPr txBox="1"/>
            <p:nvPr/>
          </p:nvSpPr>
          <p:spPr>
            <a:xfrm>
              <a:off x="4555375" y="2354796"/>
              <a:ext cx="3240000" cy="720000"/>
            </a:xfrm>
            <a:prstGeom prst="rect">
              <a:avLst/>
            </a:prstGeom>
            <a:solidFill>
              <a:schemeClr val="accent1"/>
            </a:solidFill>
            <a:ln>
              <a:solidFill>
                <a:schemeClr val="accent3"/>
              </a:solidFill>
            </a:ln>
          </p:spPr>
          <p:txBody>
            <a:bodyPr wrap="square" lIns="90000" tIns="90000" rIns="90000" bIns="90000" rtlCol="0">
              <a:spAutoFit/>
            </a:bodyPr>
            <a:lstStyle/>
            <a:p>
              <a:pPr algn="ctr"/>
              <a:r>
                <a:rPr lang="en-GB" sz="1700">
                  <a:solidFill>
                    <a:schemeClr val="bg1"/>
                  </a:solidFill>
                </a:rPr>
                <a:t>From analysis to ready for development</a:t>
              </a:r>
            </a:p>
          </p:txBody>
        </p:sp>
      </p:grpSp>
      <p:grpSp>
        <p:nvGrpSpPr>
          <p:cNvPr id="4" name="Group 3"/>
          <p:cNvGrpSpPr/>
          <p:nvPr/>
        </p:nvGrpSpPr>
        <p:grpSpPr>
          <a:xfrm>
            <a:off x="964799" y="3874086"/>
            <a:ext cx="6931201" cy="782203"/>
            <a:chOff x="964799" y="3874086"/>
            <a:chExt cx="6931201" cy="782203"/>
          </a:xfrm>
        </p:grpSpPr>
        <p:cxnSp>
          <p:nvCxnSpPr>
            <p:cNvPr id="12" name="Straight Arrow Connector 11"/>
            <p:cNvCxnSpPr/>
            <p:nvPr/>
          </p:nvCxnSpPr>
          <p:spPr>
            <a:xfrm>
              <a:off x="4296000" y="4296289"/>
              <a:ext cx="3600000" cy="0"/>
            </a:xfrm>
            <a:prstGeom prst="straightConnector1">
              <a:avLst/>
            </a:prstGeom>
            <a:ln w="50800">
              <a:solidFill>
                <a:schemeClr val="accent3"/>
              </a:solidFill>
              <a:prstDash val="solid"/>
              <a:round/>
              <a:headEnd type="stealth"/>
              <a:tailEnd type="stealth"/>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596941" y="3874086"/>
              <a:ext cx="998117" cy="290944"/>
            </a:xfrm>
            <a:prstGeom prst="rect">
              <a:avLst/>
            </a:prstGeom>
            <a:noFill/>
          </p:spPr>
          <p:txBody>
            <a:bodyPr wrap="none" lIns="0" tIns="0" rIns="0" bIns="0" rtlCol="0">
              <a:noAutofit/>
            </a:bodyPr>
            <a:lstStyle/>
            <a:p>
              <a:pPr algn="ctr"/>
              <a:r>
                <a:rPr lang="en-GB" sz="1700">
                  <a:solidFill>
                    <a:schemeClr val="tx2"/>
                  </a:solidFill>
                </a:rPr>
                <a:t>Build &amp; Validate</a:t>
              </a:r>
            </a:p>
          </p:txBody>
        </p:sp>
        <p:sp>
          <p:nvSpPr>
            <p:cNvPr id="20" name="TextBox 19"/>
            <p:cNvSpPr txBox="1"/>
            <p:nvPr/>
          </p:nvSpPr>
          <p:spPr>
            <a:xfrm>
              <a:off x="964799" y="3936289"/>
              <a:ext cx="3240000" cy="720000"/>
            </a:xfrm>
            <a:prstGeom prst="rect">
              <a:avLst/>
            </a:prstGeom>
            <a:solidFill>
              <a:schemeClr val="accent3"/>
            </a:solidFill>
            <a:ln>
              <a:solidFill>
                <a:schemeClr val="accent1"/>
              </a:solidFill>
            </a:ln>
          </p:spPr>
          <p:txBody>
            <a:bodyPr wrap="square" lIns="90000" tIns="90000" rIns="90000" bIns="90000" rtlCol="0">
              <a:spAutoFit/>
            </a:bodyPr>
            <a:lstStyle/>
            <a:p>
              <a:pPr algn="ctr"/>
              <a:r>
                <a:rPr lang="en-GB" sz="1700"/>
                <a:t>From ready for development to ready for environments</a:t>
              </a:r>
            </a:p>
          </p:txBody>
        </p:sp>
      </p:grpSp>
      <p:grpSp>
        <p:nvGrpSpPr>
          <p:cNvPr id="5" name="Group 4"/>
          <p:cNvGrpSpPr/>
          <p:nvPr/>
        </p:nvGrpSpPr>
        <p:grpSpPr>
          <a:xfrm>
            <a:off x="4475999" y="5457656"/>
            <a:ext cx="7020001" cy="731153"/>
            <a:chOff x="4475999" y="5457656"/>
            <a:chExt cx="7020001" cy="731153"/>
          </a:xfrm>
        </p:grpSpPr>
        <p:cxnSp>
          <p:nvCxnSpPr>
            <p:cNvPr id="13" name="Straight Arrow Connector 12"/>
            <p:cNvCxnSpPr/>
            <p:nvPr/>
          </p:nvCxnSpPr>
          <p:spPr>
            <a:xfrm>
              <a:off x="7896000" y="5879859"/>
              <a:ext cx="3600000" cy="0"/>
            </a:xfrm>
            <a:prstGeom prst="straightConnector1">
              <a:avLst/>
            </a:prstGeom>
            <a:ln w="50800">
              <a:solidFill>
                <a:schemeClr val="accent1"/>
              </a:solidFill>
              <a:prstDash val="solid"/>
              <a:round/>
              <a:headEnd type="stealth"/>
              <a:tailEnd type="stealth"/>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196941" y="5457656"/>
              <a:ext cx="998117" cy="290944"/>
            </a:xfrm>
            <a:prstGeom prst="rect">
              <a:avLst/>
            </a:prstGeom>
            <a:noFill/>
          </p:spPr>
          <p:txBody>
            <a:bodyPr wrap="none" lIns="0" tIns="0" rIns="0" bIns="0" rtlCol="0">
              <a:noAutofit/>
            </a:bodyPr>
            <a:lstStyle/>
            <a:p>
              <a:pPr algn="ctr"/>
              <a:r>
                <a:rPr lang="en-GB" sz="1700">
                  <a:solidFill>
                    <a:schemeClr val="tx2"/>
                  </a:solidFill>
                </a:rPr>
                <a:t>Integration</a:t>
              </a:r>
            </a:p>
          </p:txBody>
        </p:sp>
        <p:sp>
          <p:nvSpPr>
            <p:cNvPr id="22" name="TextBox 21"/>
            <p:cNvSpPr txBox="1"/>
            <p:nvPr/>
          </p:nvSpPr>
          <p:spPr>
            <a:xfrm>
              <a:off x="4475999" y="5483831"/>
              <a:ext cx="3240000" cy="704978"/>
            </a:xfrm>
            <a:prstGeom prst="rect">
              <a:avLst/>
            </a:prstGeom>
            <a:solidFill>
              <a:schemeClr val="accent1"/>
            </a:solidFill>
            <a:ln>
              <a:solidFill>
                <a:schemeClr val="accent3"/>
              </a:solidFill>
            </a:ln>
          </p:spPr>
          <p:txBody>
            <a:bodyPr wrap="square" lIns="90000" tIns="90000" rIns="90000" bIns="90000" rtlCol="0">
              <a:spAutoFit/>
            </a:bodyPr>
            <a:lstStyle/>
            <a:p>
              <a:pPr algn="ctr"/>
              <a:r>
                <a:rPr lang="en-GB" sz="1700">
                  <a:solidFill>
                    <a:schemeClr val="bg1"/>
                  </a:solidFill>
                </a:rPr>
                <a:t>From ready for environments to Hands of the Customer</a:t>
              </a:r>
            </a:p>
          </p:txBody>
        </p:sp>
      </p:grpSp>
      <p:sp>
        <p:nvSpPr>
          <p:cNvPr id="23" name="Up-Down Arrow 22"/>
          <p:cNvSpPr/>
          <p:nvPr/>
        </p:nvSpPr>
        <p:spPr>
          <a:xfrm>
            <a:off x="384193" y="1973465"/>
            <a:ext cx="318447" cy="1478507"/>
          </a:xfrm>
          <a:prstGeom prst="upDownArrow">
            <a:avLst/>
          </a:prstGeom>
          <a:solidFill>
            <a:schemeClr val="accent3"/>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GB" sz="1050">
              <a:solidFill>
                <a:schemeClr val="tx2"/>
              </a:solidFill>
            </a:endParaRPr>
          </a:p>
        </p:txBody>
      </p:sp>
      <p:sp>
        <p:nvSpPr>
          <p:cNvPr id="24" name="Up-Down Arrow 23"/>
          <p:cNvSpPr/>
          <p:nvPr/>
        </p:nvSpPr>
        <p:spPr>
          <a:xfrm>
            <a:off x="384193" y="3557035"/>
            <a:ext cx="318447" cy="1478507"/>
          </a:xfrm>
          <a:prstGeom prst="upDownArrow">
            <a:avLst/>
          </a:prstGeom>
          <a:solidFill>
            <a:schemeClr val="accent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GB" sz="1700" err="1">
              <a:solidFill>
                <a:schemeClr val="tx2"/>
              </a:solidFill>
            </a:endParaRPr>
          </a:p>
        </p:txBody>
      </p:sp>
      <p:sp>
        <p:nvSpPr>
          <p:cNvPr id="25" name="Up-Down Arrow 24"/>
          <p:cNvSpPr/>
          <p:nvPr/>
        </p:nvSpPr>
        <p:spPr>
          <a:xfrm>
            <a:off x="384193" y="5140605"/>
            <a:ext cx="318447" cy="1478507"/>
          </a:xfrm>
          <a:prstGeom prst="upDownArrow">
            <a:avLst/>
          </a:prstGeom>
          <a:solidFill>
            <a:schemeClr val="accent3"/>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GB" sz="1700" err="1">
              <a:solidFill>
                <a:schemeClr val="tx2"/>
              </a:solidFill>
            </a:endParaRPr>
          </a:p>
        </p:txBody>
      </p:sp>
      <p:sp>
        <p:nvSpPr>
          <p:cNvPr id="26" name="TextBox 25"/>
          <p:cNvSpPr txBox="1"/>
          <p:nvPr/>
        </p:nvSpPr>
        <p:spPr>
          <a:xfrm rot="16200000">
            <a:off x="-233611" y="2581913"/>
            <a:ext cx="914400" cy="261610"/>
          </a:xfrm>
          <a:prstGeom prst="rect">
            <a:avLst/>
          </a:prstGeom>
          <a:noFill/>
        </p:spPr>
        <p:txBody>
          <a:bodyPr wrap="square" lIns="0" tIns="0" rIns="0" bIns="0" rtlCol="0">
            <a:spAutoFit/>
          </a:bodyPr>
          <a:lstStyle/>
          <a:p>
            <a:pPr algn="ctr"/>
            <a:r>
              <a:rPr lang="en-GB" sz="1700">
                <a:solidFill>
                  <a:schemeClr val="tx2"/>
                </a:solidFill>
              </a:rPr>
              <a:t>Product</a:t>
            </a:r>
          </a:p>
        </p:txBody>
      </p:sp>
      <p:sp>
        <p:nvSpPr>
          <p:cNvPr id="27" name="TextBox 26"/>
          <p:cNvSpPr txBox="1"/>
          <p:nvPr/>
        </p:nvSpPr>
        <p:spPr>
          <a:xfrm rot="16200000">
            <a:off x="-468991" y="4163953"/>
            <a:ext cx="1385161" cy="261610"/>
          </a:xfrm>
          <a:prstGeom prst="rect">
            <a:avLst/>
          </a:prstGeom>
          <a:noFill/>
        </p:spPr>
        <p:txBody>
          <a:bodyPr wrap="square" lIns="0" tIns="0" rIns="0" bIns="0" rtlCol="0">
            <a:spAutoFit/>
          </a:bodyPr>
          <a:lstStyle/>
          <a:p>
            <a:pPr algn="ctr"/>
            <a:r>
              <a:rPr lang="en-GB" sz="1700">
                <a:solidFill>
                  <a:schemeClr val="tx2"/>
                </a:solidFill>
              </a:rPr>
              <a:t>Tech Delivery</a:t>
            </a:r>
          </a:p>
        </p:txBody>
      </p:sp>
      <p:sp>
        <p:nvSpPr>
          <p:cNvPr id="28" name="TextBox 27"/>
          <p:cNvSpPr txBox="1"/>
          <p:nvPr/>
        </p:nvSpPr>
        <p:spPr>
          <a:xfrm rot="16200000">
            <a:off x="-233611" y="5705515"/>
            <a:ext cx="914400" cy="261610"/>
          </a:xfrm>
          <a:prstGeom prst="rect">
            <a:avLst/>
          </a:prstGeom>
          <a:noFill/>
        </p:spPr>
        <p:txBody>
          <a:bodyPr wrap="square" lIns="0" tIns="0" rIns="0" bIns="0" rtlCol="0">
            <a:spAutoFit/>
          </a:bodyPr>
          <a:lstStyle/>
          <a:p>
            <a:pPr algn="ctr"/>
            <a:r>
              <a:rPr lang="en-GB" sz="1700">
                <a:solidFill>
                  <a:schemeClr val="tx2"/>
                </a:solidFill>
              </a:rPr>
              <a:t>Tech Ops</a:t>
            </a:r>
          </a:p>
        </p:txBody>
      </p:sp>
      <p:sp>
        <p:nvSpPr>
          <p:cNvPr id="29" name="Cloud 28"/>
          <p:cNvSpPr/>
          <p:nvPr/>
        </p:nvSpPr>
        <p:spPr>
          <a:xfrm>
            <a:off x="7956961" y="2034893"/>
            <a:ext cx="3797236" cy="1529544"/>
          </a:xfrm>
          <a:prstGeom prst="cloud">
            <a:avLst/>
          </a:prstGeom>
          <a:solidFill>
            <a:schemeClr val="accent2"/>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1700">
                <a:solidFill>
                  <a:schemeClr val="tx2"/>
                </a:solidFill>
              </a:rPr>
              <a:t>As we grow our Product maturity Elaboration will merge in to become one cycle time</a:t>
            </a:r>
          </a:p>
        </p:txBody>
      </p:sp>
      <p:sp>
        <p:nvSpPr>
          <p:cNvPr id="30" name="Cloud 29"/>
          <p:cNvSpPr/>
          <p:nvPr/>
        </p:nvSpPr>
        <p:spPr>
          <a:xfrm>
            <a:off x="652370" y="5089568"/>
            <a:ext cx="3770576" cy="1529544"/>
          </a:xfrm>
          <a:prstGeom prst="cloud">
            <a:avLst/>
          </a:prstGeom>
          <a:solidFill>
            <a:schemeClr val="accent2"/>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1700">
                <a:solidFill>
                  <a:schemeClr val="tx2"/>
                </a:solidFill>
              </a:rPr>
              <a:t>As we grow our DevOps culture Build &amp; Validate and Integration will be merged</a:t>
            </a:r>
          </a:p>
        </p:txBody>
      </p:sp>
      <p:sp>
        <p:nvSpPr>
          <p:cNvPr id="31" name="Cloud 30"/>
          <p:cNvSpPr/>
          <p:nvPr/>
        </p:nvSpPr>
        <p:spPr>
          <a:xfrm>
            <a:off x="8057586" y="3558531"/>
            <a:ext cx="2955622" cy="1529544"/>
          </a:xfrm>
          <a:prstGeom prst="cloud">
            <a:avLst/>
          </a:prstGeom>
          <a:solidFill>
            <a:schemeClr val="accent6"/>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1700">
                <a:solidFill>
                  <a:schemeClr val="tx2"/>
                </a:solidFill>
              </a:rPr>
              <a:t>Teams should only be measured on what they can control</a:t>
            </a:r>
          </a:p>
        </p:txBody>
      </p:sp>
      <p:grpSp>
        <p:nvGrpSpPr>
          <p:cNvPr id="7" name="Group 6"/>
          <p:cNvGrpSpPr/>
          <p:nvPr/>
        </p:nvGrpSpPr>
        <p:grpSpPr>
          <a:xfrm>
            <a:off x="9695999" y="6194341"/>
            <a:ext cx="2300628" cy="605339"/>
            <a:chOff x="9695999" y="6194341"/>
            <a:chExt cx="2300628" cy="605339"/>
          </a:xfrm>
        </p:grpSpPr>
        <p:sp>
          <p:nvSpPr>
            <p:cNvPr id="32" name="Right Arrow 31"/>
            <p:cNvSpPr/>
            <p:nvPr/>
          </p:nvSpPr>
          <p:spPr>
            <a:xfrm>
              <a:off x="9695999" y="6389586"/>
              <a:ext cx="2300628" cy="410094"/>
            </a:xfrm>
            <a:prstGeom prst="rightArrow">
              <a:avLst/>
            </a:prstGeom>
            <a:solidFill>
              <a:schemeClr val="bg2"/>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GB" sz="1700" err="1">
                <a:solidFill>
                  <a:schemeClr val="tx2"/>
                </a:solidFill>
              </a:endParaRPr>
            </a:p>
          </p:txBody>
        </p:sp>
        <p:sp>
          <p:nvSpPr>
            <p:cNvPr id="33" name="TextBox 32"/>
            <p:cNvSpPr txBox="1"/>
            <p:nvPr/>
          </p:nvSpPr>
          <p:spPr>
            <a:xfrm>
              <a:off x="9741562" y="6194341"/>
              <a:ext cx="1909176" cy="261610"/>
            </a:xfrm>
            <a:prstGeom prst="rect">
              <a:avLst/>
            </a:prstGeom>
            <a:noFill/>
          </p:spPr>
          <p:txBody>
            <a:bodyPr wrap="none" lIns="0" tIns="0" rIns="0" bIns="0" rtlCol="0">
              <a:spAutoFit/>
            </a:bodyPr>
            <a:lstStyle/>
            <a:p>
              <a:pPr algn="ctr"/>
              <a:r>
                <a:rPr lang="en-GB" sz="1700">
                  <a:solidFill>
                    <a:schemeClr val="tx2"/>
                  </a:solidFill>
                </a:rPr>
                <a:t>Production Support</a:t>
              </a:r>
            </a:p>
          </p:txBody>
        </p:sp>
      </p:grpSp>
      <p:sp>
        <p:nvSpPr>
          <p:cNvPr id="34" name="Oval Callout 33"/>
          <p:cNvSpPr/>
          <p:nvPr/>
        </p:nvSpPr>
        <p:spPr>
          <a:xfrm>
            <a:off x="10413885" y="4666656"/>
            <a:ext cx="1684712" cy="919942"/>
          </a:xfrm>
          <a:prstGeom prst="wedgeEllipseCallout">
            <a:avLst>
              <a:gd name="adj1" fmla="val 18055"/>
              <a:gd name="adj2" fmla="val 81778"/>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1600">
                <a:solidFill>
                  <a:schemeClr val="tx2"/>
                </a:solidFill>
              </a:rPr>
              <a:t>How many releases?</a:t>
            </a:r>
          </a:p>
        </p:txBody>
      </p:sp>
      <p:sp>
        <p:nvSpPr>
          <p:cNvPr id="8" name="TextBox 7"/>
          <p:cNvSpPr txBox="1"/>
          <p:nvPr/>
        </p:nvSpPr>
        <p:spPr>
          <a:xfrm>
            <a:off x="796487" y="2859940"/>
            <a:ext cx="3482341" cy="622460"/>
          </a:xfrm>
          <a:prstGeom prst="rect">
            <a:avLst/>
          </a:prstGeom>
          <a:solidFill>
            <a:schemeClr val="accent2"/>
          </a:solidFill>
          <a:ln>
            <a:solidFill>
              <a:schemeClr val="accent5"/>
            </a:solidFill>
          </a:ln>
        </p:spPr>
        <p:txBody>
          <a:bodyPr wrap="none" lIns="108000" tIns="72000" rIns="72000" bIns="72000" rtlCol="0">
            <a:spAutoFit/>
          </a:bodyPr>
          <a:lstStyle/>
          <a:p>
            <a:r>
              <a:rPr lang="en-GB" sz="1400">
                <a:solidFill>
                  <a:schemeClr val="tx2"/>
                </a:solidFill>
              </a:rPr>
              <a:t>Stories should be broken down from an </a:t>
            </a:r>
          </a:p>
          <a:p>
            <a:r>
              <a:rPr lang="en-GB" sz="1400">
                <a:solidFill>
                  <a:schemeClr val="tx2"/>
                </a:solidFill>
              </a:rPr>
              <a:t>Epic/Feature close to the time of delivery</a:t>
            </a:r>
            <a:r>
              <a:rPr lang="en-GB" sz="1700">
                <a:solidFill>
                  <a:schemeClr val="tx2"/>
                </a:solidFill>
              </a:rPr>
              <a:t>.</a:t>
            </a:r>
          </a:p>
        </p:txBody>
      </p:sp>
    </p:spTree>
    <p:extLst>
      <p:ext uri="{BB962C8B-B14F-4D97-AF65-F5344CB8AC3E}">
        <p14:creationId xmlns:p14="http://schemas.microsoft.com/office/powerpoint/2010/main" val="42595271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500"/>
                                        <p:tgtEl>
                                          <p:spTgt spid="3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500"/>
                                        <p:tgtEl>
                                          <p:spTgt spid="2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fade">
                                      <p:cBhvr>
                                        <p:cTn id="38" dur="500"/>
                                        <p:tgtEl>
                                          <p:spTgt spid="34"/>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4"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GB"/>
              <a:t>Technical Debt &amp; Known Bugs</a:t>
            </a:r>
          </a:p>
        </p:txBody>
      </p:sp>
      <p:sp>
        <p:nvSpPr>
          <p:cNvPr id="12" name="Content Placeholder 11"/>
          <p:cNvSpPr>
            <a:spLocks noGrp="1"/>
          </p:cNvSpPr>
          <p:nvPr>
            <p:ph sz="half" idx="1"/>
          </p:nvPr>
        </p:nvSpPr>
        <p:spPr/>
        <p:txBody>
          <a:bodyPr/>
          <a:lstStyle/>
          <a:p>
            <a:pPr lvl="1"/>
            <a:r>
              <a:rPr lang="en-GB"/>
              <a:t>Technical Debt</a:t>
            </a:r>
          </a:p>
          <a:p>
            <a:r>
              <a:rPr lang="en-GB"/>
              <a:t>This is an open honest account from teams about areas of their product that they know isn’t strategic or in support.</a:t>
            </a:r>
          </a:p>
          <a:p>
            <a:r>
              <a:rPr lang="en-GB"/>
              <a:t>These are items that will slow the team down in the future and should be prioritised in the sprint planning / refinement sessions to ensure they are resolved.</a:t>
            </a:r>
          </a:p>
        </p:txBody>
      </p:sp>
      <p:sp>
        <p:nvSpPr>
          <p:cNvPr id="13" name="Content Placeholder 12"/>
          <p:cNvSpPr>
            <a:spLocks noGrp="1"/>
          </p:cNvSpPr>
          <p:nvPr>
            <p:ph sz="half" idx="2"/>
          </p:nvPr>
        </p:nvSpPr>
        <p:spPr>
          <a:xfrm>
            <a:off x="6221522" y="1731510"/>
            <a:ext cx="4500000" cy="4284662"/>
          </a:xfrm>
        </p:spPr>
        <p:txBody>
          <a:bodyPr vert="horz" lIns="0" tIns="0" rIns="0" bIns="0" rtlCol="0" anchor="t">
            <a:noAutofit/>
          </a:bodyPr>
          <a:lstStyle/>
          <a:p>
            <a:pPr lvl="1"/>
            <a:r>
              <a:rPr lang="en-GB"/>
              <a:t>Known Bugs</a:t>
            </a:r>
          </a:p>
          <a:p>
            <a:r>
              <a:rPr lang="en-GB"/>
              <a:t>These are the number bugs that we know about but haven’t yet serviced. These need also be prioritised by the product team and brought to sprint planning sessions.</a:t>
            </a:r>
          </a:p>
          <a:p>
            <a:r>
              <a:rPr lang="en-GB"/>
              <a:t>Customer and Service impacting issues like P1 and P2 would be resolved immediately and this wouldn’t be captured in this metric. These would come in to service availability metrics.</a:t>
            </a:r>
          </a:p>
        </p:txBody>
      </p:sp>
      <p:sp>
        <p:nvSpPr>
          <p:cNvPr id="14" name="Rectangle 13"/>
          <p:cNvSpPr/>
          <p:nvPr/>
        </p:nvSpPr>
        <p:spPr>
          <a:xfrm>
            <a:off x="1741240" y="4554610"/>
            <a:ext cx="8013470" cy="1138773"/>
          </a:xfrm>
          <a:prstGeom prst="rect">
            <a:avLst/>
          </a:prstGeom>
          <a:solidFill>
            <a:schemeClr val="accent4"/>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gn="ctr"/>
            <a:r>
              <a:rPr lang="en-GB" sz="1700">
                <a:solidFill>
                  <a:schemeClr val="tx2"/>
                </a:solidFill>
              </a:rPr>
              <a:t>These metrics keep in line the efficiency metrics.</a:t>
            </a:r>
          </a:p>
          <a:p>
            <a:pPr algn="ctr"/>
            <a:r>
              <a:rPr lang="en-GB" sz="1700">
                <a:solidFill>
                  <a:schemeClr val="tx2"/>
                </a:solidFill>
              </a:rPr>
              <a:t>If our cycle time reduce and our release rates increase but our Technical Debt &amp; Known Bugs and Service Availability raise then we have an issue to resolve.</a:t>
            </a:r>
          </a:p>
          <a:p>
            <a:pPr algn="ctr"/>
            <a:r>
              <a:rPr lang="en-GB" sz="1700">
                <a:solidFill>
                  <a:schemeClr val="tx2"/>
                </a:solidFill>
              </a:rPr>
              <a:t>It’s the teams responsibility to ensure that all metrics are in line.</a:t>
            </a:r>
          </a:p>
        </p:txBody>
      </p:sp>
    </p:spTree>
    <p:extLst>
      <p:ext uri="{BB962C8B-B14F-4D97-AF65-F5344CB8AC3E}">
        <p14:creationId xmlns:p14="http://schemas.microsoft.com/office/powerpoint/2010/main" val="62932929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a:t>Appendix A</a:t>
            </a:r>
          </a:p>
        </p:txBody>
      </p:sp>
      <p:sp>
        <p:nvSpPr>
          <p:cNvPr id="6" name="Text Placeholder 5"/>
          <p:cNvSpPr>
            <a:spLocks noGrp="1"/>
          </p:cNvSpPr>
          <p:nvPr>
            <p:ph type="body" idx="1"/>
          </p:nvPr>
        </p:nvSpPr>
        <p:spPr/>
        <p:txBody>
          <a:bodyPr/>
          <a:lstStyle/>
          <a:p>
            <a:r>
              <a:rPr lang="en-GB" b="1" u="sng"/>
              <a:t>Example</a:t>
            </a:r>
            <a:r>
              <a:rPr lang="en-GB"/>
              <a:t> workflows to support the metrics</a:t>
            </a:r>
          </a:p>
        </p:txBody>
      </p:sp>
    </p:spTree>
    <p:extLst>
      <p:ext uri="{BB962C8B-B14F-4D97-AF65-F5344CB8AC3E}">
        <p14:creationId xmlns:p14="http://schemas.microsoft.com/office/powerpoint/2010/main" val="272223405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p:cNvGrpSpPr/>
          <p:nvPr/>
        </p:nvGrpSpPr>
        <p:grpSpPr>
          <a:xfrm>
            <a:off x="5833961" y="5374399"/>
            <a:ext cx="3508125" cy="247376"/>
            <a:chOff x="5807187" y="1346130"/>
            <a:chExt cx="3508125" cy="509181"/>
          </a:xfrm>
        </p:grpSpPr>
        <p:cxnSp>
          <p:nvCxnSpPr>
            <p:cNvPr id="58" name="Elbow Connector 57"/>
            <p:cNvCxnSpPr/>
            <p:nvPr/>
          </p:nvCxnSpPr>
          <p:spPr>
            <a:xfrm rot="5400000" flipH="1" flipV="1">
              <a:off x="6633706" y="519612"/>
              <a:ext cx="509180" cy="2162217"/>
            </a:xfrm>
            <a:prstGeom prst="bentConnector2">
              <a:avLst/>
            </a:prstGeom>
            <a:ln w="38100">
              <a:solidFill>
                <a:schemeClr val="accent5"/>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59" name="Elbow Connector 58"/>
            <p:cNvCxnSpPr/>
            <p:nvPr/>
          </p:nvCxnSpPr>
          <p:spPr>
            <a:xfrm>
              <a:off x="7969405" y="1346130"/>
              <a:ext cx="1345907" cy="498270"/>
            </a:xfrm>
            <a:prstGeom prst="bentConnector3">
              <a:avLst>
                <a:gd name="adj1" fmla="val 99712"/>
              </a:avLst>
            </a:prstGeom>
            <a:ln w="38100">
              <a:solidFill>
                <a:schemeClr val="accent5"/>
              </a:solidFill>
              <a:prstDash val="sysDot"/>
              <a:tailEnd type="triangle"/>
            </a:ln>
          </p:spPr>
          <p:style>
            <a:lnRef idx="1">
              <a:schemeClr val="accent1"/>
            </a:lnRef>
            <a:fillRef idx="0">
              <a:schemeClr val="accent1"/>
            </a:fillRef>
            <a:effectRef idx="0">
              <a:schemeClr val="accent1"/>
            </a:effectRef>
            <a:fontRef idx="minor">
              <a:schemeClr val="tx1"/>
            </a:fontRef>
          </p:style>
        </p:cxnSp>
      </p:grpSp>
      <p:cxnSp>
        <p:nvCxnSpPr>
          <p:cNvPr id="40" name="Elbow Connector 39"/>
          <p:cNvCxnSpPr>
            <a:stCxn id="4" idx="0"/>
          </p:cNvCxnSpPr>
          <p:nvPr/>
        </p:nvCxnSpPr>
        <p:spPr>
          <a:xfrm rot="5400000" flipH="1" flipV="1">
            <a:off x="6481306" y="367212"/>
            <a:ext cx="509180" cy="2162217"/>
          </a:xfrm>
          <a:prstGeom prst="bentConnector2">
            <a:avLst/>
          </a:prstGeom>
          <a:ln w="38100">
            <a:solidFill>
              <a:schemeClr val="accent5"/>
            </a:solidFill>
            <a:prstDash val="sysDot"/>
            <a:tailEnd type="non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3993912" y="2901110"/>
            <a:ext cx="3508125" cy="288502"/>
            <a:chOff x="5807187" y="1346130"/>
            <a:chExt cx="3508125" cy="509181"/>
          </a:xfrm>
        </p:grpSpPr>
        <p:cxnSp>
          <p:nvCxnSpPr>
            <p:cNvPr id="54" name="Elbow Connector 53"/>
            <p:cNvCxnSpPr/>
            <p:nvPr/>
          </p:nvCxnSpPr>
          <p:spPr>
            <a:xfrm rot="5400000" flipH="1" flipV="1">
              <a:off x="6633706" y="519612"/>
              <a:ext cx="509180" cy="2162217"/>
            </a:xfrm>
            <a:prstGeom prst="bentConnector2">
              <a:avLst/>
            </a:prstGeom>
            <a:ln w="38100">
              <a:solidFill>
                <a:schemeClr val="accent5"/>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55" name="Elbow Connector 54"/>
            <p:cNvCxnSpPr/>
            <p:nvPr/>
          </p:nvCxnSpPr>
          <p:spPr>
            <a:xfrm>
              <a:off x="7969405" y="1346130"/>
              <a:ext cx="1345907" cy="498270"/>
            </a:xfrm>
            <a:prstGeom prst="bentConnector3">
              <a:avLst>
                <a:gd name="adj1" fmla="val 99712"/>
              </a:avLst>
            </a:prstGeom>
            <a:ln w="38100">
              <a:solidFill>
                <a:schemeClr val="accent5"/>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726715" y="773825"/>
            <a:ext cx="10055950" cy="900000"/>
          </a:xfrm>
        </p:spPr>
        <p:txBody>
          <a:bodyPr/>
          <a:lstStyle/>
          <a:p>
            <a:r>
              <a:rPr lang="en-GB"/>
              <a:t>Initial </a:t>
            </a:r>
            <a:r>
              <a:rPr lang="en-GB" sz="2800" u="sng">
                <a:solidFill>
                  <a:schemeClr val="accent5"/>
                </a:solidFill>
              </a:rPr>
              <a:t>Example</a:t>
            </a:r>
            <a:r>
              <a:rPr lang="en-GB"/>
              <a:t> Workflow – Stories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52751526"/>
              </p:ext>
            </p:extLst>
          </p:nvPr>
        </p:nvGraphicFramePr>
        <p:xfrm>
          <a:off x="1514788" y="1702910"/>
          <a:ext cx="8280000" cy="72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9" name="Straight Connector 8"/>
          <p:cNvCxnSpPr/>
          <p:nvPr/>
        </p:nvCxnSpPr>
        <p:spPr>
          <a:xfrm>
            <a:off x="916547" y="5244483"/>
            <a:ext cx="106200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rot="16200000">
            <a:off x="-279507" y="1736036"/>
            <a:ext cx="1738360" cy="653748"/>
          </a:xfrm>
          <a:prstGeom prst="rect">
            <a:avLst/>
          </a:prstGeom>
          <a:noFill/>
        </p:spPr>
        <p:txBody>
          <a:bodyPr wrap="none" lIns="0" tIns="0" rIns="0" bIns="0" rtlCol="0">
            <a:noAutofit/>
          </a:bodyPr>
          <a:lstStyle/>
          <a:p>
            <a:pPr algn="ctr"/>
            <a:r>
              <a:rPr lang="en-GB" sz="1700">
                <a:solidFill>
                  <a:schemeClr val="tx2"/>
                </a:solidFill>
              </a:rPr>
              <a:t>Elaborate</a:t>
            </a:r>
            <a:br>
              <a:rPr lang="en-GB" sz="1700">
                <a:solidFill>
                  <a:schemeClr val="tx2"/>
                </a:solidFill>
              </a:rPr>
            </a:br>
            <a:r>
              <a:rPr lang="en-GB" sz="1700">
                <a:solidFill>
                  <a:schemeClr val="tx2"/>
                </a:solidFill>
              </a:rPr>
              <a:t>(Product Team)</a:t>
            </a:r>
          </a:p>
        </p:txBody>
      </p:sp>
      <p:sp>
        <p:nvSpPr>
          <p:cNvPr id="11" name="TextBox 10"/>
          <p:cNvSpPr txBox="1"/>
          <p:nvPr/>
        </p:nvSpPr>
        <p:spPr>
          <a:xfrm rot="16200000">
            <a:off x="-377704" y="3741776"/>
            <a:ext cx="1934755" cy="653749"/>
          </a:xfrm>
          <a:prstGeom prst="rect">
            <a:avLst/>
          </a:prstGeom>
          <a:noFill/>
        </p:spPr>
        <p:txBody>
          <a:bodyPr wrap="none" lIns="0" tIns="0" rIns="0" bIns="0" rtlCol="0">
            <a:noAutofit/>
          </a:bodyPr>
          <a:lstStyle/>
          <a:p>
            <a:pPr algn="ctr"/>
            <a:r>
              <a:rPr lang="en-GB" sz="1700">
                <a:solidFill>
                  <a:schemeClr val="tx2"/>
                </a:solidFill>
              </a:rPr>
              <a:t>Build &amp; Validate</a:t>
            </a:r>
            <a:br>
              <a:rPr lang="en-GB" sz="1700">
                <a:solidFill>
                  <a:schemeClr val="tx2"/>
                </a:solidFill>
              </a:rPr>
            </a:br>
            <a:r>
              <a:rPr lang="en-GB" sz="1700">
                <a:solidFill>
                  <a:schemeClr val="tx2"/>
                </a:solidFill>
              </a:rPr>
              <a:t>(Technology Team)</a:t>
            </a:r>
          </a:p>
        </p:txBody>
      </p:sp>
      <p:sp>
        <p:nvSpPr>
          <p:cNvPr id="12" name="TextBox 11"/>
          <p:cNvSpPr txBox="1"/>
          <p:nvPr/>
        </p:nvSpPr>
        <p:spPr>
          <a:xfrm rot="16200000">
            <a:off x="1344" y="5669927"/>
            <a:ext cx="1206709" cy="623696"/>
          </a:xfrm>
          <a:prstGeom prst="rect">
            <a:avLst/>
          </a:prstGeom>
          <a:noFill/>
        </p:spPr>
        <p:txBody>
          <a:bodyPr wrap="none" lIns="0" tIns="0" rIns="0" bIns="0" rtlCol="0">
            <a:noAutofit/>
          </a:bodyPr>
          <a:lstStyle/>
          <a:p>
            <a:pPr algn="ctr"/>
            <a:r>
              <a:rPr lang="en-GB" sz="1700">
                <a:solidFill>
                  <a:schemeClr val="tx2"/>
                </a:solidFill>
              </a:rPr>
              <a:t>Integrate</a:t>
            </a:r>
            <a:br>
              <a:rPr lang="en-GB" sz="1700">
                <a:solidFill>
                  <a:schemeClr val="tx2"/>
                </a:solidFill>
              </a:rPr>
            </a:br>
            <a:r>
              <a:rPr lang="en-GB" sz="1700">
                <a:solidFill>
                  <a:schemeClr val="tx2"/>
                </a:solidFill>
              </a:rPr>
              <a:t>(OPS Team)</a:t>
            </a:r>
          </a:p>
        </p:txBody>
      </p:sp>
      <p:graphicFrame>
        <p:nvGraphicFramePr>
          <p:cNvPr id="14" name="Content Placeholder 3"/>
          <p:cNvGraphicFramePr>
            <a:graphicFrameLocks/>
          </p:cNvGraphicFramePr>
          <p:nvPr>
            <p:extLst>
              <p:ext uri="{D42A27DB-BD31-4B8C-83A1-F6EECF244321}">
                <p14:modId xmlns:p14="http://schemas.microsoft.com/office/powerpoint/2010/main" val="3170164487"/>
              </p:ext>
            </p:extLst>
          </p:nvPr>
        </p:nvGraphicFramePr>
        <p:xfrm>
          <a:off x="1514785" y="3165385"/>
          <a:ext cx="9936000" cy="720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5" name="Content Placeholder 3"/>
          <p:cNvGraphicFramePr>
            <a:graphicFrameLocks/>
          </p:cNvGraphicFramePr>
          <p:nvPr>
            <p:extLst>
              <p:ext uri="{D42A27DB-BD31-4B8C-83A1-F6EECF244321}">
                <p14:modId xmlns:p14="http://schemas.microsoft.com/office/powerpoint/2010/main" val="2805676178"/>
              </p:ext>
            </p:extLst>
          </p:nvPr>
        </p:nvGraphicFramePr>
        <p:xfrm>
          <a:off x="1514788" y="4149440"/>
          <a:ext cx="4829256" cy="7200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16" name="Content Placeholder 3"/>
          <p:cNvGraphicFramePr>
            <a:graphicFrameLocks/>
          </p:cNvGraphicFramePr>
          <p:nvPr>
            <p:extLst>
              <p:ext uri="{D42A27DB-BD31-4B8C-83A1-F6EECF244321}">
                <p14:modId xmlns:p14="http://schemas.microsoft.com/office/powerpoint/2010/main" val="2377880409"/>
              </p:ext>
            </p:extLst>
          </p:nvPr>
        </p:nvGraphicFramePr>
        <p:xfrm>
          <a:off x="1514788" y="5621775"/>
          <a:ext cx="8280000" cy="72000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
        <p:nvSpPr>
          <p:cNvPr id="13" name="TextBox 12"/>
          <p:cNvSpPr txBox="1"/>
          <p:nvPr/>
        </p:nvSpPr>
        <p:spPr>
          <a:xfrm rot="5400000">
            <a:off x="9150423" y="3592651"/>
            <a:ext cx="5391400" cy="653748"/>
          </a:xfrm>
          <a:prstGeom prst="rect">
            <a:avLst/>
          </a:prstGeom>
          <a:noFill/>
        </p:spPr>
        <p:txBody>
          <a:bodyPr wrap="none" lIns="0" tIns="0" rIns="0" bIns="0" rtlCol="0">
            <a:noAutofit/>
          </a:bodyPr>
          <a:lstStyle/>
          <a:p>
            <a:pPr algn="ctr"/>
            <a:r>
              <a:rPr lang="en-GB" sz="1700">
                <a:solidFill>
                  <a:schemeClr val="tx2"/>
                </a:solidFill>
              </a:rPr>
              <a:t>Lead Time</a:t>
            </a:r>
            <a:br>
              <a:rPr lang="en-GB" sz="1700">
                <a:solidFill>
                  <a:schemeClr val="tx2"/>
                </a:solidFill>
              </a:rPr>
            </a:br>
            <a:r>
              <a:rPr lang="en-GB" sz="1700">
                <a:solidFill>
                  <a:schemeClr val="tx2"/>
                </a:solidFill>
              </a:rPr>
              <a:t>(Business Cycle Time)</a:t>
            </a:r>
          </a:p>
        </p:txBody>
      </p:sp>
      <p:sp>
        <p:nvSpPr>
          <p:cNvPr id="3" name="Up-Down Arrow 2"/>
          <p:cNvSpPr/>
          <p:nvPr/>
        </p:nvSpPr>
        <p:spPr>
          <a:xfrm>
            <a:off x="11544577" y="1442865"/>
            <a:ext cx="160961" cy="5122718"/>
          </a:xfrm>
          <a:prstGeom prst="upDownArrow">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GB" sz="1700" err="1">
              <a:solidFill>
                <a:schemeClr val="tx2"/>
              </a:solidFill>
            </a:endParaRPr>
          </a:p>
        </p:txBody>
      </p:sp>
      <p:sp>
        <p:nvSpPr>
          <p:cNvPr id="19" name="Up-Down Arrow 18"/>
          <p:cNvSpPr/>
          <p:nvPr/>
        </p:nvSpPr>
        <p:spPr>
          <a:xfrm>
            <a:off x="927004" y="1324025"/>
            <a:ext cx="162000" cy="1188000"/>
          </a:xfrm>
          <a:prstGeom prst="upDownArrow">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GB" sz="1700" err="1">
              <a:solidFill>
                <a:schemeClr val="tx2"/>
              </a:solidFill>
            </a:endParaRPr>
          </a:p>
        </p:txBody>
      </p:sp>
      <p:sp>
        <p:nvSpPr>
          <p:cNvPr id="20" name="Up-Down Arrow 19"/>
          <p:cNvSpPr/>
          <p:nvPr/>
        </p:nvSpPr>
        <p:spPr>
          <a:xfrm>
            <a:off x="927004" y="5280695"/>
            <a:ext cx="162000" cy="1440000"/>
          </a:xfrm>
          <a:prstGeom prst="upDownArrow">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GB" sz="1700" err="1">
              <a:solidFill>
                <a:schemeClr val="tx2"/>
              </a:solidFill>
            </a:endParaRPr>
          </a:p>
        </p:txBody>
      </p:sp>
      <p:sp>
        <p:nvSpPr>
          <p:cNvPr id="21" name="Up-Down Arrow 20"/>
          <p:cNvSpPr/>
          <p:nvPr/>
        </p:nvSpPr>
        <p:spPr>
          <a:xfrm>
            <a:off x="927004" y="2590962"/>
            <a:ext cx="168716" cy="2592000"/>
          </a:xfrm>
          <a:prstGeom prst="upDownArrow">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GB" sz="1700" err="1">
              <a:solidFill>
                <a:schemeClr val="tx2"/>
              </a:solidFill>
            </a:endParaRPr>
          </a:p>
        </p:txBody>
      </p:sp>
      <p:cxnSp>
        <p:nvCxnSpPr>
          <p:cNvPr id="6" name="Elbow Connector 5"/>
          <p:cNvCxnSpPr>
            <a:stCxn id="4" idx="3"/>
            <a:endCxn id="14" idx="1"/>
          </p:cNvCxnSpPr>
          <p:nvPr/>
        </p:nvCxnSpPr>
        <p:spPr>
          <a:xfrm flipH="1">
            <a:off x="1514785" y="2062910"/>
            <a:ext cx="8280003" cy="1462475"/>
          </a:xfrm>
          <a:prstGeom prst="bentConnector5">
            <a:avLst>
              <a:gd name="adj1" fmla="val -2761"/>
              <a:gd name="adj2" fmla="val 50000"/>
              <a:gd name="adj3" fmla="val 102761"/>
            </a:avLst>
          </a:prstGeom>
          <a:ln w="38100">
            <a:solidFill>
              <a:schemeClr val="accent5"/>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15" idx="3"/>
            <a:endCxn id="16" idx="1"/>
          </p:cNvCxnSpPr>
          <p:nvPr/>
        </p:nvCxnSpPr>
        <p:spPr>
          <a:xfrm flipH="1">
            <a:off x="1514788" y="4509440"/>
            <a:ext cx="4829256" cy="1472335"/>
          </a:xfrm>
          <a:prstGeom prst="bentConnector5">
            <a:avLst>
              <a:gd name="adj1" fmla="val -4734"/>
              <a:gd name="adj2" fmla="val 37151"/>
              <a:gd name="adj3" fmla="val 104734"/>
            </a:avLst>
          </a:prstGeom>
          <a:ln w="38100">
            <a:solidFill>
              <a:schemeClr val="accent5"/>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14" idx="3"/>
            <a:endCxn id="15" idx="1"/>
          </p:cNvCxnSpPr>
          <p:nvPr/>
        </p:nvCxnSpPr>
        <p:spPr>
          <a:xfrm flipH="1">
            <a:off x="1514788" y="3525385"/>
            <a:ext cx="9935997" cy="984055"/>
          </a:xfrm>
          <a:prstGeom prst="bentConnector5">
            <a:avLst>
              <a:gd name="adj1" fmla="val -777"/>
              <a:gd name="adj2" fmla="val 50000"/>
              <a:gd name="adj3" fmla="val 102301"/>
            </a:avLst>
          </a:prstGeom>
          <a:ln w="38100">
            <a:solidFill>
              <a:schemeClr val="accent5"/>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p:cNvCxnSpPr/>
          <p:nvPr/>
        </p:nvCxnSpPr>
        <p:spPr>
          <a:xfrm>
            <a:off x="7817005" y="1193730"/>
            <a:ext cx="1345907" cy="498270"/>
          </a:xfrm>
          <a:prstGeom prst="bentConnector3">
            <a:avLst>
              <a:gd name="adj1" fmla="val 99712"/>
            </a:avLst>
          </a:prstGeom>
          <a:ln w="38100">
            <a:solidFill>
              <a:schemeClr val="accent5"/>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79094" y="2810777"/>
            <a:ext cx="1146921" cy="309958"/>
          </a:xfrm>
          <a:prstGeom prst="rect">
            <a:avLst/>
          </a:prstGeom>
          <a:solidFill>
            <a:schemeClr val="bg2"/>
          </a:solidFill>
          <a:ln w="19050">
            <a:solidFill>
              <a:schemeClr val="tx1"/>
            </a:solidFill>
          </a:ln>
        </p:spPr>
        <p:txBody>
          <a:bodyPr wrap="square" lIns="46800" tIns="46800" rIns="46800" bIns="46800" rtlCol="0">
            <a:spAutoFit/>
          </a:bodyPr>
          <a:lstStyle/>
          <a:p>
            <a:pPr algn="ctr"/>
            <a:r>
              <a:rPr lang="en-GB" sz="1400">
                <a:solidFill>
                  <a:schemeClr val="tx2"/>
                </a:solidFill>
              </a:rPr>
              <a:t>Sprint Starts</a:t>
            </a:r>
          </a:p>
        </p:txBody>
      </p:sp>
      <p:cxnSp>
        <p:nvCxnSpPr>
          <p:cNvPr id="70" name="Straight Connector 69"/>
          <p:cNvCxnSpPr/>
          <p:nvPr/>
        </p:nvCxnSpPr>
        <p:spPr>
          <a:xfrm>
            <a:off x="927003" y="2541110"/>
            <a:ext cx="106200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sp>
        <p:nvSpPr>
          <p:cNvPr id="5" name="Folded Corner 4"/>
          <p:cNvSpPr/>
          <p:nvPr/>
        </p:nvSpPr>
        <p:spPr>
          <a:xfrm>
            <a:off x="9538103" y="4068650"/>
            <a:ext cx="1351503" cy="1102098"/>
          </a:xfrm>
          <a:prstGeom prst="foldedCorner">
            <a:avLst/>
          </a:prstGeom>
          <a:solidFill>
            <a:schemeClr val="bg2"/>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1400">
                <a:solidFill>
                  <a:schemeClr val="tx2"/>
                </a:solidFill>
              </a:rPr>
              <a:t>Sprint Ends where the team feels is the right place for them</a:t>
            </a:r>
          </a:p>
        </p:txBody>
      </p:sp>
      <p:sp>
        <p:nvSpPr>
          <p:cNvPr id="31" name="Folded Corner 30"/>
          <p:cNvSpPr/>
          <p:nvPr/>
        </p:nvSpPr>
        <p:spPr>
          <a:xfrm>
            <a:off x="6756861" y="4149440"/>
            <a:ext cx="1117480" cy="928739"/>
          </a:xfrm>
          <a:prstGeom prst="foldedCorner">
            <a:avLst/>
          </a:prstGeom>
          <a:solidFill>
            <a:schemeClr val="accent2"/>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1400">
                <a:solidFill>
                  <a:schemeClr val="tx2"/>
                </a:solidFill>
              </a:rPr>
              <a:t>William Hill Default Definition of Done</a:t>
            </a:r>
          </a:p>
        </p:txBody>
      </p:sp>
      <p:sp>
        <p:nvSpPr>
          <p:cNvPr id="32" name="Folded Corner 31"/>
          <p:cNvSpPr/>
          <p:nvPr/>
        </p:nvSpPr>
        <p:spPr>
          <a:xfrm>
            <a:off x="10213855" y="1817398"/>
            <a:ext cx="1117480" cy="491023"/>
          </a:xfrm>
          <a:prstGeom prst="foldedCorner">
            <a:avLst/>
          </a:prstGeom>
          <a:solidFill>
            <a:schemeClr val="accent2"/>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1400">
                <a:solidFill>
                  <a:schemeClr val="tx2"/>
                </a:solidFill>
              </a:rPr>
              <a:t>Definition of Ready</a:t>
            </a:r>
          </a:p>
        </p:txBody>
      </p:sp>
      <p:cxnSp>
        <p:nvCxnSpPr>
          <p:cNvPr id="48" name="Elbow Connector 47"/>
          <p:cNvCxnSpPr/>
          <p:nvPr/>
        </p:nvCxnSpPr>
        <p:spPr>
          <a:xfrm flipV="1">
            <a:off x="2180546" y="2901110"/>
            <a:ext cx="1852912" cy="297740"/>
          </a:xfrm>
          <a:prstGeom prst="bentConnector3">
            <a:avLst>
              <a:gd name="adj1" fmla="val -560"/>
            </a:avLst>
          </a:prstGeom>
          <a:ln w="38100">
            <a:solidFill>
              <a:schemeClr val="accent5"/>
            </a:solidFill>
            <a:prstDash val="sysDot"/>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851656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Workflow – Sub Tasks</a:t>
            </a:r>
          </a:p>
        </p:txBody>
      </p:sp>
      <p:cxnSp>
        <p:nvCxnSpPr>
          <p:cNvPr id="8" name="Straight Connector 7"/>
          <p:cNvCxnSpPr/>
          <p:nvPr/>
        </p:nvCxnSpPr>
        <p:spPr>
          <a:xfrm>
            <a:off x="916547" y="2932090"/>
            <a:ext cx="9994006"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916547" y="5205213"/>
            <a:ext cx="9994006"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rot="16200000">
            <a:off x="-377704" y="3741776"/>
            <a:ext cx="1934755" cy="653749"/>
          </a:xfrm>
          <a:prstGeom prst="rect">
            <a:avLst/>
          </a:prstGeom>
          <a:noFill/>
        </p:spPr>
        <p:txBody>
          <a:bodyPr wrap="none" lIns="0" tIns="0" rIns="0" bIns="0" rtlCol="0">
            <a:noAutofit/>
          </a:bodyPr>
          <a:lstStyle/>
          <a:p>
            <a:pPr algn="ctr"/>
            <a:r>
              <a:rPr lang="en-GB" sz="1700">
                <a:solidFill>
                  <a:schemeClr val="tx2"/>
                </a:solidFill>
              </a:rPr>
              <a:t>In-Sprint</a:t>
            </a:r>
            <a:br>
              <a:rPr lang="en-GB" sz="1700">
                <a:solidFill>
                  <a:schemeClr val="tx2"/>
                </a:solidFill>
              </a:rPr>
            </a:br>
            <a:r>
              <a:rPr lang="en-GB" sz="1700">
                <a:solidFill>
                  <a:schemeClr val="tx2"/>
                </a:solidFill>
              </a:rPr>
              <a:t>(Technology Team)</a:t>
            </a:r>
          </a:p>
        </p:txBody>
      </p:sp>
      <p:graphicFrame>
        <p:nvGraphicFramePr>
          <p:cNvPr id="14" name="Content Placeholder 3"/>
          <p:cNvGraphicFramePr>
            <a:graphicFrameLocks/>
          </p:cNvGraphicFramePr>
          <p:nvPr>
            <p:extLst>
              <p:ext uri="{D42A27DB-BD31-4B8C-83A1-F6EECF244321}">
                <p14:modId xmlns:p14="http://schemas.microsoft.com/office/powerpoint/2010/main" val="3446736499"/>
              </p:ext>
            </p:extLst>
          </p:nvPr>
        </p:nvGraphicFramePr>
        <p:xfrm>
          <a:off x="1262329" y="3708652"/>
          <a:ext cx="8280000" cy="72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1319402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Workflow – User Story Bug (Sub-Task)</a:t>
            </a:r>
            <a:br>
              <a:rPr lang="en-GB"/>
            </a:br>
            <a:r>
              <a:rPr lang="en-GB" i="1"/>
              <a:t>Issues found during development</a:t>
            </a:r>
            <a:endParaRPr lang="en-GB"/>
          </a:p>
        </p:txBody>
      </p:sp>
      <p:cxnSp>
        <p:nvCxnSpPr>
          <p:cNvPr id="8" name="Straight Connector 7"/>
          <p:cNvCxnSpPr/>
          <p:nvPr/>
        </p:nvCxnSpPr>
        <p:spPr>
          <a:xfrm>
            <a:off x="916547" y="2932090"/>
            <a:ext cx="9994006"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916547" y="5205213"/>
            <a:ext cx="9994006"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rot="16200000">
            <a:off x="-377704" y="3741776"/>
            <a:ext cx="1934755" cy="653749"/>
          </a:xfrm>
          <a:prstGeom prst="rect">
            <a:avLst/>
          </a:prstGeom>
          <a:noFill/>
        </p:spPr>
        <p:txBody>
          <a:bodyPr wrap="none" lIns="0" tIns="0" rIns="0" bIns="0" rtlCol="0">
            <a:noAutofit/>
          </a:bodyPr>
          <a:lstStyle/>
          <a:p>
            <a:pPr algn="ctr"/>
            <a:r>
              <a:rPr lang="en-GB" sz="1700">
                <a:solidFill>
                  <a:schemeClr val="tx2"/>
                </a:solidFill>
              </a:rPr>
              <a:t>In-Sprint</a:t>
            </a:r>
            <a:br>
              <a:rPr lang="en-GB" sz="1700">
                <a:solidFill>
                  <a:schemeClr val="tx2"/>
                </a:solidFill>
              </a:rPr>
            </a:br>
            <a:r>
              <a:rPr lang="en-GB" sz="1700">
                <a:solidFill>
                  <a:schemeClr val="tx2"/>
                </a:solidFill>
              </a:rPr>
              <a:t>(Technology Team)</a:t>
            </a:r>
          </a:p>
        </p:txBody>
      </p:sp>
      <p:graphicFrame>
        <p:nvGraphicFramePr>
          <p:cNvPr id="10" name="Content Placeholder 3"/>
          <p:cNvGraphicFramePr>
            <a:graphicFrameLocks/>
          </p:cNvGraphicFramePr>
          <p:nvPr>
            <p:extLst>
              <p:ext uri="{D42A27DB-BD31-4B8C-83A1-F6EECF244321}">
                <p14:modId xmlns:p14="http://schemas.microsoft.com/office/powerpoint/2010/main" val="1550638073"/>
              </p:ext>
            </p:extLst>
          </p:nvPr>
        </p:nvGraphicFramePr>
        <p:xfrm>
          <a:off x="1514788" y="3165385"/>
          <a:ext cx="4791419" cy="72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2" name="Content Placeholder 3"/>
          <p:cNvGraphicFramePr>
            <a:graphicFrameLocks/>
          </p:cNvGraphicFramePr>
          <p:nvPr>
            <p:extLst>
              <p:ext uri="{D42A27DB-BD31-4B8C-83A1-F6EECF244321}">
                <p14:modId xmlns:p14="http://schemas.microsoft.com/office/powerpoint/2010/main" val="3203565439"/>
              </p:ext>
            </p:extLst>
          </p:nvPr>
        </p:nvGraphicFramePr>
        <p:xfrm>
          <a:off x="1514788" y="4149440"/>
          <a:ext cx="4791419" cy="720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cxnSp>
        <p:nvCxnSpPr>
          <p:cNvPr id="13" name="Elbow Connector 12"/>
          <p:cNvCxnSpPr>
            <a:stCxn id="10" idx="3"/>
            <a:endCxn id="12" idx="1"/>
          </p:cNvCxnSpPr>
          <p:nvPr/>
        </p:nvCxnSpPr>
        <p:spPr>
          <a:xfrm flipH="1">
            <a:off x="1514788" y="3525385"/>
            <a:ext cx="4791419" cy="984055"/>
          </a:xfrm>
          <a:prstGeom prst="bentConnector5">
            <a:avLst>
              <a:gd name="adj1" fmla="val -4771"/>
              <a:gd name="adj2" fmla="val 50000"/>
              <a:gd name="adj3" fmla="val 104771"/>
            </a:avLst>
          </a:prstGeom>
          <a:ln w="38100">
            <a:solidFill>
              <a:schemeClr val="accent5"/>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506696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Workflow – Risks &amp; Issues </a:t>
            </a:r>
            <a:r>
              <a:rPr lang="en-GB">
                <a:solidFill>
                  <a:srgbClr val="FF0000"/>
                </a:solidFill>
              </a:rPr>
              <a:t>TBC</a:t>
            </a:r>
          </a:p>
        </p:txBody>
      </p:sp>
      <p:cxnSp>
        <p:nvCxnSpPr>
          <p:cNvPr id="8" name="Straight Connector 7"/>
          <p:cNvCxnSpPr/>
          <p:nvPr/>
        </p:nvCxnSpPr>
        <p:spPr>
          <a:xfrm>
            <a:off x="916547" y="2376718"/>
            <a:ext cx="9994006"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24714" y="5455242"/>
            <a:ext cx="9994006"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rot="16200000">
            <a:off x="-377704" y="3741776"/>
            <a:ext cx="1934755" cy="653749"/>
          </a:xfrm>
          <a:prstGeom prst="rect">
            <a:avLst/>
          </a:prstGeom>
          <a:noFill/>
        </p:spPr>
        <p:txBody>
          <a:bodyPr wrap="none" lIns="0" tIns="0" rIns="0" bIns="0" rtlCol="0">
            <a:noAutofit/>
          </a:bodyPr>
          <a:lstStyle/>
          <a:p>
            <a:pPr algn="ctr"/>
            <a:endParaRPr lang="en-GB" sz="1700">
              <a:solidFill>
                <a:schemeClr val="tx2"/>
              </a:solidFill>
            </a:endParaRPr>
          </a:p>
        </p:txBody>
      </p:sp>
      <p:grpSp>
        <p:nvGrpSpPr>
          <p:cNvPr id="4" name="Group 3"/>
          <p:cNvGrpSpPr/>
          <p:nvPr/>
        </p:nvGrpSpPr>
        <p:grpSpPr>
          <a:xfrm>
            <a:off x="1236000" y="2434265"/>
            <a:ext cx="9720000" cy="2976793"/>
            <a:chOff x="1236000" y="2479049"/>
            <a:chExt cx="9720000" cy="2976793"/>
          </a:xfrm>
        </p:grpSpPr>
        <p:graphicFrame>
          <p:nvGraphicFramePr>
            <p:cNvPr id="7" name="Content Placeholder 3"/>
            <p:cNvGraphicFramePr>
              <a:graphicFrameLocks/>
            </p:cNvGraphicFramePr>
            <p:nvPr>
              <p:extLst>
                <p:ext uri="{D42A27DB-BD31-4B8C-83A1-F6EECF244321}">
                  <p14:modId xmlns:p14="http://schemas.microsoft.com/office/powerpoint/2010/main" val="1661634624"/>
                </p:ext>
              </p:extLst>
            </p:nvPr>
          </p:nvGraphicFramePr>
          <p:xfrm>
            <a:off x="1236000" y="3708652"/>
            <a:ext cx="9720000" cy="72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0" name="Group 9"/>
            <p:cNvGrpSpPr/>
            <p:nvPr/>
          </p:nvGrpSpPr>
          <p:grpSpPr>
            <a:xfrm>
              <a:off x="5200051" y="3355034"/>
              <a:ext cx="5155669" cy="353618"/>
              <a:chOff x="5807187" y="1346130"/>
              <a:chExt cx="3508125" cy="509181"/>
            </a:xfrm>
          </p:grpSpPr>
          <p:cxnSp>
            <p:nvCxnSpPr>
              <p:cNvPr id="12" name="Elbow Connector 11"/>
              <p:cNvCxnSpPr/>
              <p:nvPr/>
            </p:nvCxnSpPr>
            <p:spPr>
              <a:xfrm rot="5400000" flipH="1" flipV="1">
                <a:off x="6633706" y="519612"/>
                <a:ext cx="509180" cy="2162217"/>
              </a:xfrm>
              <a:prstGeom prst="bentConnector2">
                <a:avLst/>
              </a:prstGeom>
              <a:ln w="38100">
                <a:solidFill>
                  <a:schemeClr val="accent5"/>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13" name="Elbow Connector 12"/>
              <p:cNvCxnSpPr/>
              <p:nvPr/>
            </p:nvCxnSpPr>
            <p:spPr>
              <a:xfrm>
                <a:off x="7969405" y="1346130"/>
                <a:ext cx="1345907" cy="498270"/>
              </a:xfrm>
              <a:prstGeom prst="bentConnector3">
                <a:avLst>
                  <a:gd name="adj1" fmla="val 99712"/>
                </a:avLst>
              </a:prstGeom>
              <a:ln w="38100">
                <a:solidFill>
                  <a:schemeClr val="accent5"/>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rot="10800000">
              <a:off x="1884896" y="4439357"/>
              <a:ext cx="8470823" cy="659965"/>
              <a:chOff x="5807187" y="1346130"/>
              <a:chExt cx="3508125" cy="509181"/>
            </a:xfrm>
          </p:grpSpPr>
          <p:cxnSp>
            <p:nvCxnSpPr>
              <p:cNvPr id="15" name="Elbow Connector 14"/>
              <p:cNvCxnSpPr/>
              <p:nvPr/>
            </p:nvCxnSpPr>
            <p:spPr>
              <a:xfrm rot="5400000" flipH="1" flipV="1">
                <a:off x="6633706" y="519612"/>
                <a:ext cx="509180" cy="2162217"/>
              </a:xfrm>
              <a:prstGeom prst="bentConnector2">
                <a:avLst/>
              </a:prstGeom>
              <a:ln w="38100">
                <a:solidFill>
                  <a:schemeClr val="accent5"/>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15"/>
              <p:cNvCxnSpPr/>
              <p:nvPr/>
            </p:nvCxnSpPr>
            <p:spPr>
              <a:xfrm>
                <a:off x="7969405" y="1346130"/>
                <a:ext cx="1345907" cy="498270"/>
              </a:xfrm>
              <a:prstGeom prst="bentConnector3">
                <a:avLst>
                  <a:gd name="adj1" fmla="val 99712"/>
                </a:avLst>
              </a:prstGeom>
              <a:ln w="38100">
                <a:solidFill>
                  <a:schemeClr val="accent5"/>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1864727" y="2809125"/>
              <a:ext cx="8911223" cy="888822"/>
              <a:chOff x="5807187" y="1346130"/>
              <a:chExt cx="3508125" cy="509181"/>
            </a:xfrm>
          </p:grpSpPr>
          <p:cxnSp>
            <p:nvCxnSpPr>
              <p:cNvPr id="18" name="Elbow Connector 17"/>
              <p:cNvCxnSpPr/>
              <p:nvPr/>
            </p:nvCxnSpPr>
            <p:spPr>
              <a:xfrm rot="5400000" flipH="1" flipV="1">
                <a:off x="6633706" y="519612"/>
                <a:ext cx="509180" cy="2162217"/>
              </a:xfrm>
              <a:prstGeom prst="bentConnector2">
                <a:avLst/>
              </a:prstGeom>
              <a:ln w="38100">
                <a:solidFill>
                  <a:schemeClr val="accent5"/>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a:off x="7969405" y="1346130"/>
                <a:ext cx="1345907" cy="498270"/>
              </a:xfrm>
              <a:prstGeom prst="bentConnector3">
                <a:avLst>
                  <a:gd name="adj1" fmla="val 99712"/>
                </a:avLst>
              </a:prstGeom>
              <a:ln w="38100">
                <a:solidFill>
                  <a:schemeClr val="accent5"/>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rot="10800000">
              <a:off x="5200052" y="4415720"/>
              <a:ext cx="3467114" cy="476039"/>
              <a:chOff x="5807187" y="1346130"/>
              <a:chExt cx="3508125" cy="509181"/>
            </a:xfrm>
          </p:grpSpPr>
          <p:cxnSp>
            <p:nvCxnSpPr>
              <p:cNvPr id="21" name="Elbow Connector 20"/>
              <p:cNvCxnSpPr/>
              <p:nvPr/>
            </p:nvCxnSpPr>
            <p:spPr>
              <a:xfrm rot="5400000" flipH="1" flipV="1">
                <a:off x="6633706" y="519612"/>
                <a:ext cx="509180" cy="2162217"/>
              </a:xfrm>
              <a:prstGeom prst="bentConnector2">
                <a:avLst/>
              </a:prstGeom>
              <a:ln w="38100">
                <a:solidFill>
                  <a:schemeClr val="accent5"/>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22" name="Elbow Connector 21"/>
              <p:cNvCxnSpPr/>
              <p:nvPr/>
            </p:nvCxnSpPr>
            <p:spPr>
              <a:xfrm>
                <a:off x="7969405" y="1346130"/>
                <a:ext cx="1345907" cy="498270"/>
              </a:xfrm>
              <a:prstGeom prst="bentConnector3">
                <a:avLst>
                  <a:gd name="adj1" fmla="val 99712"/>
                </a:avLst>
              </a:prstGeom>
              <a:ln w="38100">
                <a:solidFill>
                  <a:schemeClr val="accent5"/>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rot="10800000">
              <a:off x="5188831" y="4413982"/>
              <a:ext cx="1649626" cy="476039"/>
              <a:chOff x="5807187" y="1346130"/>
              <a:chExt cx="3508125" cy="509181"/>
            </a:xfrm>
          </p:grpSpPr>
          <p:cxnSp>
            <p:nvCxnSpPr>
              <p:cNvPr id="24" name="Elbow Connector 23"/>
              <p:cNvCxnSpPr/>
              <p:nvPr/>
            </p:nvCxnSpPr>
            <p:spPr>
              <a:xfrm rot="5400000" flipH="1" flipV="1">
                <a:off x="6633706" y="519612"/>
                <a:ext cx="509180" cy="2162217"/>
              </a:xfrm>
              <a:prstGeom prst="bentConnector2">
                <a:avLst/>
              </a:prstGeom>
              <a:ln w="38100">
                <a:solidFill>
                  <a:schemeClr val="accent5"/>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25" name="Elbow Connector 24"/>
              <p:cNvCxnSpPr/>
              <p:nvPr/>
            </p:nvCxnSpPr>
            <p:spPr>
              <a:xfrm>
                <a:off x="7969405" y="1346130"/>
                <a:ext cx="1345907" cy="498270"/>
              </a:xfrm>
              <a:prstGeom prst="bentConnector3">
                <a:avLst>
                  <a:gd name="adj1" fmla="val 99712"/>
                </a:avLst>
              </a:prstGeom>
              <a:ln w="38100">
                <a:solidFill>
                  <a:schemeClr val="accent5"/>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5505273" y="2479049"/>
              <a:ext cx="522579" cy="261610"/>
            </a:xfrm>
            <a:prstGeom prst="rect">
              <a:avLst/>
            </a:prstGeom>
            <a:noFill/>
          </p:spPr>
          <p:txBody>
            <a:bodyPr wrap="square" lIns="0" tIns="0" rIns="0" bIns="0" rtlCol="0">
              <a:spAutoFit/>
            </a:bodyPr>
            <a:lstStyle/>
            <a:p>
              <a:r>
                <a:rPr lang="en-GB" sz="1700">
                  <a:solidFill>
                    <a:schemeClr val="tx2"/>
                  </a:solidFill>
                </a:rPr>
                <a:t>Close</a:t>
              </a:r>
            </a:p>
          </p:txBody>
        </p:sp>
        <p:sp>
          <p:nvSpPr>
            <p:cNvPr id="26" name="TextBox 25"/>
            <p:cNvSpPr txBox="1"/>
            <p:nvPr/>
          </p:nvSpPr>
          <p:spPr>
            <a:xfrm>
              <a:off x="7178651" y="3072081"/>
              <a:ext cx="1791445" cy="261610"/>
            </a:xfrm>
            <a:prstGeom prst="rect">
              <a:avLst/>
            </a:prstGeom>
            <a:noFill/>
          </p:spPr>
          <p:txBody>
            <a:bodyPr wrap="square" lIns="0" tIns="0" rIns="0" bIns="0" rtlCol="0">
              <a:spAutoFit/>
            </a:bodyPr>
            <a:lstStyle/>
            <a:p>
              <a:r>
                <a:rPr lang="en-GB" sz="1700">
                  <a:solidFill>
                    <a:schemeClr val="tx2"/>
                  </a:solidFill>
                </a:rPr>
                <a:t>No Action Needed</a:t>
              </a:r>
            </a:p>
          </p:txBody>
        </p:sp>
        <p:sp>
          <p:nvSpPr>
            <p:cNvPr id="27" name="TextBox 26"/>
            <p:cNvSpPr txBox="1"/>
            <p:nvPr/>
          </p:nvSpPr>
          <p:spPr>
            <a:xfrm>
              <a:off x="5179600" y="5194232"/>
              <a:ext cx="733950" cy="261610"/>
            </a:xfrm>
            <a:prstGeom prst="rect">
              <a:avLst/>
            </a:prstGeom>
            <a:noFill/>
          </p:spPr>
          <p:txBody>
            <a:bodyPr wrap="square" lIns="0" tIns="0" rIns="0" bIns="0" rtlCol="0">
              <a:spAutoFit/>
            </a:bodyPr>
            <a:lstStyle/>
            <a:p>
              <a:r>
                <a:rPr lang="en-GB" sz="1700">
                  <a:solidFill>
                    <a:schemeClr val="tx2"/>
                  </a:solidFill>
                </a:rPr>
                <a:t>Reopen</a:t>
              </a:r>
            </a:p>
          </p:txBody>
        </p:sp>
        <p:sp>
          <p:nvSpPr>
            <p:cNvPr id="28" name="TextBox 27"/>
            <p:cNvSpPr txBox="1"/>
            <p:nvPr/>
          </p:nvSpPr>
          <p:spPr>
            <a:xfrm>
              <a:off x="7238733" y="4561863"/>
              <a:ext cx="980852" cy="261610"/>
            </a:xfrm>
            <a:prstGeom prst="rect">
              <a:avLst/>
            </a:prstGeom>
            <a:noFill/>
          </p:spPr>
          <p:txBody>
            <a:bodyPr wrap="square" lIns="0" tIns="0" rIns="0" bIns="0" rtlCol="0">
              <a:spAutoFit/>
            </a:bodyPr>
            <a:lstStyle/>
            <a:p>
              <a:r>
                <a:rPr lang="en-GB" sz="1700">
                  <a:solidFill>
                    <a:schemeClr val="tx2"/>
                  </a:solidFill>
                </a:rPr>
                <a:t>Reassess</a:t>
              </a:r>
            </a:p>
          </p:txBody>
        </p:sp>
      </p:grpSp>
    </p:spTree>
    <p:extLst>
      <p:ext uri="{BB962C8B-B14F-4D97-AF65-F5344CB8AC3E}">
        <p14:creationId xmlns:p14="http://schemas.microsoft.com/office/powerpoint/2010/main" val="4013371306"/>
      </p:ext>
    </p:extLst>
  </p:cSld>
  <p:clrMapOvr>
    <a:masterClrMapping/>
  </p:clrMapOvr>
  <p:transition>
    <p:fade/>
  </p:transition>
</p:sld>
</file>

<file path=ppt/theme/theme1.xml><?xml version="1.0" encoding="utf-8"?>
<a:theme xmlns:a="http://schemas.openxmlformats.org/drawingml/2006/main" name="WH theme">
  <a:themeElements>
    <a:clrScheme name="William Hill new colour theme">
      <a:dk1>
        <a:sysClr val="windowText" lastClr="000000"/>
      </a:dk1>
      <a:lt1>
        <a:sysClr val="window" lastClr="FFFFFF"/>
      </a:lt1>
      <a:dk2>
        <a:srgbClr val="00143C"/>
      </a:dk2>
      <a:lt2>
        <a:srgbClr val="FAFF05"/>
      </a:lt2>
      <a:accent1>
        <a:srgbClr val="002878"/>
      </a:accent1>
      <a:accent2>
        <a:srgbClr val="D2F0FF"/>
      </a:accent2>
      <a:accent3>
        <a:srgbClr val="00ADFF"/>
      </a:accent3>
      <a:accent4>
        <a:srgbClr val="A0DCFF"/>
      </a:accent4>
      <a:accent5>
        <a:srgbClr val="005AC3"/>
      </a:accent5>
      <a:accent6>
        <a:srgbClr val="5FC3FF"/>
      </a:accent6>
      <a:hlink>
        <a:srgbClr val="008CE6"/>
      </a:hlink>
      <a:folHlink>
        <a:srgbClr val="5FC3FF"/>
      </a:folHlink>
    </a:clrScheme>
    <a:fontScheme name="WH Fonts">
      <a:majorFont>
        <a:latin typeface="WH Hoxton"/>
        <a:ea typeface=""/>
        <a:cs typeface=""/>
      </a:majorFont>
      <a:minorFont>
        <a:latin typeface="WH Hoxto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19050">
          <a:solidFill>
            <a:schemeClr val="tx2"/>
          </a:solidFill>
        </a:ln>
      </a:spPr>
      <a:bodyPr rtlCol="0" anchor="t" anchorCtr="0"/>
      <a:lstStyle>
        <a:defPPr>
          <a:defRPr sz="1700" dirty="0" err="1" smtClean="0">
            <a:solidFill>
              <a:schemeClr val="tx2"/>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5"/>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defRPr sz="1700" dirty="0" err="1" smtClean="0">
            <a:solidFill>
              <a:schemeClr val="tx2"/>
            </a:solidFill>
          </a:defRPr>
        </a:defPPr>
      </a:lstStyle>
    </a:txDef>
  </a:objectDefaults>
  <a:extraClrSchemeLst/>
  <a:custClrLst>
    <a:custClr name="Midnight Blue 100%">
      <a:srgbClr val="00133C"/>
    </a:custClr>
    <a:custClr name="Midnight Blue 90%">
      <a:srgbClr val="001E5A"/>
    </a:custClr>
    <a:custClr name="Midnight Blue 80%">
      <a:srgbClr val="002878"/>
    </a:custClr>
    <a:custClr name="Midnight Blue 70%">
      <a:srgbClr val="003796"/>
    </a:custClr>
    <a:custClr name="Midnight Blue 60%">
      <a:srgbClr val="0046AF"/>
    </a:custClr>
    <a:custClr name="Midnight Blue 50%">
      <a:srgbClr val="005AC3"/>
    </a:custClr>
    <a:custClr name="Midnight Blue 40%">
      <a:srgbClr val="0073D7"/>
    </a:custClr>
    <a:custClr name="Midnight Blue 30%">
      <a:srgbClr val="008CE6"/>
    </a:custClr>
    <a:custClr name="Midnight Blue 20%">
      <a:srgbClr val="00A0F5"/>
    </a:custClr>
    <a:custClr name="White">
      <a:srgbClr val="FFFFFF"/>
    </a:custClr>
    <a:custClr name="Electric Blue 100%">
      <a:srgbClr val="00AFFF"/>
    </a:custClr>
    <a:custClr name="Electric Blue 90%">
      <a:srgbClr val="46B9FF"/>
    </a:custClr>
    <a:custClr name="Electric Blue 80%">
      <a:srgbClr val="5FC3FF"/>
    </a:custClr>
    <a:custClr name="Electric Blue 70%">
      <a:srgbClr val="73CDFF"/>
    </a:custClr>
    <a:custClr name="Electric Blue 60%">
      <a:srgbClr val="8CD7FF"/>
    </a:custClr>
    <a:custClr name="Electric Blue 50%">
      <a:srgbClr val="A0DCFF"/>
    </a:custClr>
    <a:custClr name="Electric Blue 40%">
      <a:srgbClr val="B9E6FF"/>
    </a:custClr>
    <a:custClr name="Electric Blue 30%">
      <a:srgbClr val="D2F0FF"/>
    </a:custClr>
    <a:custClr name="Electric Blue 20%">
      <a:srgbClr val="E6F5FF"/>
    </a:custClr>
    <a:custClr name="White">
      <a:srgbClr val="FFFFFF"/>
    </a:custClr>
    <a:custClr name="Dark Grey 100%">
      <a:srgbClr val="69737D"/>
    </a:custClr>
    <a:custClr name="Dark Grey 90%">
      <a:srgbClr val="737D87"/>
    </a:custClr>
    <a:custClr name="Dark Grey 80%">
      <a:srgbClr val="828C96"/>
    </a:custClr>
    <a:custClr name="Dark Grey 70%">
      <a:srgbClr val="9BA0AA"/>
    </a:custClr>
    <a:custClr name="Dark Grey 60%">
      <a:srgbClr val="B4B9BE"/>
    </a:custClr>
    <a:custClr name="Dark Grey 50%">
      <a:srgbClr val="CDD2D2"/>
    </a:custClr>
    <a:custClr name="Dark Grey 40%">
      <a:srgbClr val="DCE1E1"/>
    </a:custClr>
    <a:custClr name="Dark Grey 30%">
      <a:srgbClr val="E6E6E6"/>
    </a:custClr>
    <a:custClr name="Dark Grey 20%">
      <a:srgbClr val="F0F0F0"/>
    </a:custClr>
    <a:custClr name="Dark Grey 10%">
      <a:srgbClr val="F5F5F5"/>
    </a:custClr>
    <a:custClr name="Green">
      <a:srgbClr val="00D77D"/>
    </a:custClr>
    <a:custClr name="Red">
      <a:srgbClr val="FF0A28"/>
    </a:custClr>
    <a:custClr name="Orange">
      <a:srgbClr val="FF3C00"/>
    </a:custClr>
  </a:custClrLst>
  <a:extLst>
    <a:ext uri="{05A4C25C-085E-4340-85A3-A5531E510DB2}">
      <thm15:themeFamily xmlns:thm15="http://schemas.microsoft.com/office/thememl/2012/main" name="WH test XXXX.potx" id="{43AB1813-53B6-4249-A84B-4BCA1BFB792D}" vid="{6AA052FC-5ADD-4E3E-A184-5BABB400DC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Notes0 xmlns="8d2c989f-03fb-473f-9c0a-23b730e0affe" xsi:nil="true"/>
    <SharedWithUsers xmlns="07a24800-6c49-4717-9ca4-ca4a5a98b587">
      <UserInfo>
        <DisplayName>Tom Roberts (Trading Technology)</DisplayName>
        <AccountId>35</AccountId>
        <AccountType/>
      </UserInfo>
      <UserInfo>
        <DisplayName>Ann-Marie Westermann</DisplayName>
        <AccountId>34</AccountId>
        <AccountType/>
      </UserInfo>
      <UserInfo>
        <DisplayName>Erika Braverman</DisplayName>
        <AccountId>36</AccountId>
        <AccountType/>
      </UserInfo>
      <UserInfo>
        <DisplayName>John Haigh</DisplayName>
        <AccountId>37</AccountId>
        <AccountType/>
      </UserInfo>
      <UserInfo>
        <DisplayName>John Kitson</DisplayName>
        <AccountId>38</AccountId>
        <AccountType/>
      </UserInfo>
      <UserInfo>
        <DisplayName>Kev McCabe</DisplayName>
        <AccountId>6</AccountId>
        <AccountType/>
      </UserInfo>
      <UserInfo>
        <DisplayName>Mat Wade</DisplayName>
        <AccountId>14</AccountId>
        <AccountType/>
      </UserInfo>
      <UserInfo>
        <DisplayName>Richard Woodhead</DisplayName>
        <AccountId>39</AccountId>
        <AccountType/>
      </UserInfo>
      <UserInfo>
        <DisplayName>Scott Oliver</DisplayName>
        <AccountId>40</AccountId>
        <AccountType/>
      </UserInfo>
      <UserInfo>
        <DisplayName>Steve Brigg</DisplayName>
        <AccountId>41</AccountId>
        <AccountType/>
      </UserInfo>
      <UserInfo>
        <DisplayName>Steve Green (Leaver 09/2018)</DisplayName>
        <AccountId>42</AccountId>
        <AccountType/>
      </UserInfo>
      <UserInfo>
        <DisplayName>Andrew Hughes</DisplayName>
        <AccountId>43</AccountId>
        <AccountType/>
      </UserInfo>
      <UserInfo>
        <DisplayName>Chris Noble</DisplayName>
        <AccountId>30</AccountId>
        <AccountType/>
      </UserInfo>
      <UserInfo>
        <DisplayName>Dominic Garnham</DisplayName>
        <AccountId>44</AccountId>
        <AccountType/>
      </UserInfo>
      <UserInfo>
        <DisplayName>James Moody</DisplayName>
        <AccountId>17</AccountId>
        <AccountType/>
      </UserInfo>
      <UserInfo>
        <DisplayName>John Instone</DisplayName>
        <AccountId>45</AccountId>
        <AccountType/>
      </UserInfo>
      <UserInfo>
        <DisplayName>Karen Beck</DisplayName>
        <AccountId>46</AccountId>
        <AccountType/>
      </UserInfo>
      <UserInfo>
        <DisplayName>Lee Wright</DisplayName>
        <AccountId>47</AccountId>
        <AccountType/>
      </UserInfo>
      <UserInfo>
        <DisplayName>Phil Jeffries</DisplayName>
        <AccountId>48</AccountId>
        <AccountType/>
      </UserInfo>
      <UserInfo>
        <DisplayName>Raman Dhamija</DisplayName>
        <AccountId>49</AccountId>
        <AccountType/>
      </UserInfo>
      <UserInfo>
        <DisplayName>Raj Kissy</DisplayName>
        <AccountId>23</AccountId>
        <AccountType/>
      </UserInfo>
      <UserInfo>
        <DisplayName>Tom Ingram</DisplayName>
        <AccountId>108</AccountId>
        <AccountType/>
      </UserInfo>
      <UserInfo>
        <DisplayName>Andy Douglas</DisplayName>
        <AccountId>29</AccountId>
        <AccountType/>
      </UserInfo>
      <UserInfo>
        <DisplayName>Stefan Fox</DisplayName>
        <AccountId>56</AccountId>
        <AccountType/>
      </UserInfo>
      <UserInfo>
        <DisplayName>Colette Pearson</DisplayName>
        <AccountId>31</AccountId>
        <AccountType/>
      </UserInfo>
      <UserInfo>
        <DisplayName>Tom Jackson</DisplayName>
        <AccountId>112</AccountId>
        <AccountType/>
      </UserInfo>
      <UserInfo>
        <DisplayName>Christian Moore</DisplayName>
        <AccountId>113</AccountId>
        <AccountType/>
      </UserInfo>
      <UserInfo>
        <DisplayName>Miroslaw Zajdel</DisplayName>
        <AccountId>135</AccountId>
        <AccountType/>
      </UserInfo>
      <UserInfo>
        <DisplayName>Chris Curtis</DisplayName>
        <AccountId>50</AccountId>
        <AccountType/>
      </UserInfo>
      <UserInfo>
        <DisplayName>Jan Scherks</DisplayName>
        <AccountId>134</AccountId>
        <AccountType/>
      </UserInfo>
      <UserInfo>
        <DisplayName>Julie Hendry (Leaver 09/2018)</DisplayName>
        <AccountId>15</AccountId>
        <AccountType/>
      </UserInfo>
      <UserInfo>
        <DisplayName>Daniel Burton</DisplayName>
        <AccountId>136</AccountId>
        <AccountType/>
      </UserInfo>
      <UserInfo>
        <DisplayName>Lucia Baldelli</DisplayName>
        <AccountId>109</AccountId>
        <AccountType/>
      </UserInfo>
      <UserInfo>
        <DisplayName>Glen Johnson</DisplayName>
        <AccountId>146</AccountId>
        <AccountType/>
      </UserInfo>
      <UserInfo>
        <DisplayName>Ian Ruddock</DisplayName>
        <AccountId>208</AccountId>
        <AccountType/>
      </UserInfo>
      <UserInfo>
        <DisplayName>Ben Bramley</DisplayName>
        <AccountId>209</AccountId>
        <AccountType/>
      </UserInfo>
      <UserInfo>
        <DisplayName>David Turner</DisplayName>
        <AccountId>170</AccountId>
        <AccountType/>
      </UserInfo>
      <UserInfo>
        <DisplayName>Mike Jones</DisplayName>
        <AccountId>210</AccountId>
        <AccountType/>
      </UserInfo>
      <UserInfo>
        <DisplayName>Karla Kennedy</DisplayName>
        <AccountId>53</AccountId>
        <AccountType/>
      </UserInfo>
      <UserInfo>
        <DisplayName>John Turley</DisplayName>
        <AccountId>255</AccountId>
        <AccountType/>
      </UserInfo>
      <UserInfo>
        <DisplayName>Luiza Lipien</DisplayName>
        <AccountId>13</AccountId>
        <AccountType/>
      </UserInfo>
      <UserInfo>
        <DisplayName>Ian Newland</DisplayName>
        <AccountId>313</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2E4476BF0109C49986E4AEE1B0900CF" ma:contentTypeVersion="7" ma:contentTypeDescription="Create a new document." ma:contentTypeScope="" ma:versionID="7931edf82d6d09fa1d153d520c273d95">
  <xsd:schema xmlns:xsd="http://www.w3.org/2001/XMLSchema" xmlns:xs="http://www.w3.org/2001/XMLSchema" xmlns:p="http://schemas.microsoft.com/office/2006/metadata/properties" xmlns:ns2="8d2c989f-03fb-473f-9c0a-23b730e0affe" xmlns:ns3="07a24800-6c49-4717-9ca4-ca4a5a98b587" targetNamespace="http://schemas.microsoft.com/office/2006/metadata/properties" ma:root="true" ma:fieldsID="87a69aa7ab70b0e735b449fadf1d1e38" ns2:_="" ns3:_="">
    <xsd:import namespace="8d2c989f-03fb-473f-9c0a-23b730e0affe"/>
    <xsd:import namespace="07a24800-6c49-4717-9ca4-ca4a5a98b587"/>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Notes0" minOccurs="0"/>
                <xsd:element ref="ns2:MediaServiceAutoTag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2c989f-03fb-473f-9c0a-23b730e0aff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Notes0" ma:index="12" nillable="true" ma:displayName="Notes" ma:internalName="Notes0">
      <xsd:simpleType>
        <xsd:restriction base="dms:Text">
          <xsd:maxLength value="255"/>
        </xsd:restriction>
      </xsd:simpleType>
    </xsd:element>
    <xsd:element name="MediaServiceAutoTags" ma:index="13" nillable="true" ma:displayName="MediaServiceAutoTags" ma:internalName="MediaServiceAutoTags"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7a24800-6c49-4717-9ca4-ca4a5a98b587"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ACF47D6-AD80-46EC-A23E-EE17292F944A}">
  <ds:schemaRefs>
    <ds:schemaRef ds:uri="http://schemas.microsoft.com/sharepoint/v3/contenttype/forms"/>
  </ds:schemaRefs>
</ds:datastoreItem>
</file>

<file path=customXml/itemProps2.xml><?xml version="1.0" encoding="utf-8"?>
<ds:datastoreItem xmlns:ds="http://schemas.openxmlformats.org/officeDocument/2006/customXml" ds:itemID="{8FEA8E6C-CC16-4FF5-9801-E92FC9D664F9}">
  <ds:schemaRefs>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07a24800-6c49-4717-9ca4-ca4a5a98b587"/>
    <ds:schemaRef ds:uri="http://schemas.microsoft.com/office/infopath/2007/PartnerControls"/>
    <ds:schemaRef ds:uri="8d2c989f-03fb-473f-9c0a-23b730e0affe"/>
    <ds:schemaRef ds:uri="http://www.w3.org/XML/1998/namespace"/>
  </ds:schemaRefs>
</ds:datastoreItem>
</file>

<file path=customXml/itemProps3.xml><?xml version="1.0" encoding="utf-8"?>
<ds:datastoreItem xmlns:ds="http://schemas.openxmlformats.org/officeDocument/2006/customXml" ds:itemID="{02CFE1D7-ABEB-4A57-8CEC-6F3F5809EECA}"/>
</file>

<file path=docProps/app.xml><?xml version="1.0" encoding="utf-8"?>
<Properties xmlns="http://schemas.openxmlformats.org/officeDocument/2006/extended-properties" xmlns:vt="http://schemas.openxmlformats.org/officeDocument/2006/docPropsVTypes">
  <TotalTime>213</TotalTime>
  <Words>1741</Words>
  <Application>Microsoft Office PowerPoint</Application>
  <PresentationFormat>Widescreen</PresentationFormat>
  <Paragraphs>194</Paragraphs>
  <Slides>12</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WH Hoxton</vt:lpstr>
      <vt:lpstr>WH theme</vt:lpstr>
      <vt:lpstr>Agile@Scale KPIs</vt:lpstr>
      <vt:lpstr>PowerPoint Presentation</vt:lpstr>
      <vt:lpstr>Cycle Times &amp; Lead Time (Story Level) + Release Rates</vt:lpstr>
      <vt:lpstr>Technical Debt &amp; Known Bugs</vt:lpstr>
      <vt:lpstr>Appendix A</vt:lpstr>
      <vt:lpstr>Initial Example Workflow – Stories</vt:lpstr>
      <vt:lpstr>Workflow – Sub Tasks</vt:lpstr>
      <vt:lpstr>Workflow – User Story Bug (Sub-Task) Issues found during development</vt:lpstr>
      <vt:lpstr>Workflow – Risks &amp; Issues TBC</vt:lpstr>
      <vt:lpstr>Workflow – Tech Debt TBC</vt:lpstr>
      <vt:lpstr>Appendix B</vt:lpstr>
      <vt:lpstr>Timelines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 McCabe</dc:creator>
  <cp:lastModifiedBy>Kev McCabe</cp:lastModifiedBy>
  <cp:revision>10</cp:revision>
  <dcterms:modified xsi:type="dcterms:W3CDTF">2018-10-31T14:45:46Z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0x01010032E4476BF0109C49986E4AEE1B0900CF</vt:lpwstr>
  </property>
</Properties>
</file>