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5535-1067-4903-8C7E-F93D8BDEA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C837D-71AA-4E36-8E67-5D9DC3460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36C7-3321-4D95-B8D7-75E7BC7F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9B3C-709F-41F8-964E-24BD803A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0FA6-4198-4C23-8184-A977299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86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661D-1A40-46E4-9BFE-93A659B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EEF2-A455-44BF-967A-F67B411B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EE5BF-813B-439E-B469-F89E259C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5C9C-0451-4AD0-92F0-CDB0A958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6777-9C24-4AF0-A0C7-75A08AAA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40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4E6BE-F91E-4A39-8860-E6E9F7F32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414FA-2509-43DE-B1CA-23797CC3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3448-66A7-4DCF-B690-2BEE193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129E-DA72-4991-830F-0864704A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15F0-3DDD-4084-AA75-F085069F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32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B975-C94B-4DDB-B182-BD3C9B58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788A-A120-49D4-B15B-47063DE4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B556B-2936-41FA-BD1C-DD0634ED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C140-6583-4E87-8181-4F37EE95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590F-5ABD-4B6A-884A-8FB0A52C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33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1EAA-E0E2-43FA-906F-E27DE48B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AB515-0A34-448C-A499-C0ED8CD48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4E56-17B3-41B2-84B4-3837965F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A20D-7C03-44CE-9963-7E6B6D33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F67D-8463-43BA-BCEC-240A6BA7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5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0D25-4C5F-4E6E-9C7B-48BB4AB1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B187-FB57-4961-8F73-AA541E2E0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4153-DC28-4213-93B3-A284FB99C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F1A92-7AC8-48FC-8961-ABA9F178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5601-0E9B-4FC4-87F2-124FD5B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39A4-A900-487A-B1C9-716DB14B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10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5E66-BB41-4F42-A83F-9DB1C418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37AF8-1AAD-4155-BAA0-22E44EFE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7BDC-23DC-421A-8522-D77A4DB8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BF84A-7E8E-4385-8C48-516E1DC31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149C1-A623-4D38-BF00-C59E2626A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96473-F502-46E4-BCD2-92F04F3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626EF-F761-43AA-AC4B-B4A2E870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CE60F-DEA7-41C2-927D-1E2F3E2C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3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B45-17F6-4655-B992-74EED056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34119-407C-4103-8D70-5BF5AFA0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364C-1003-4A2C-BBFA-E7D7BC2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1ECC-E364-48DF-91A8-14816BB4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86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AC873-C72F-4667-BDDB-A09CFA7A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970E2-F0F5-4671-BE55-6AA306EC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90D58-4FC2-4D6C-A74F-96895083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43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A1F3-6188-477A-B285-0624F310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27466-6620-4ABD-8999-3F60FCD9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F5D7D-0BC8-4228-82D8-1E00F0147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56D9C-BE2F-436D-AE2A-3E7B7416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13561-D0B9-4A43-8609-8C2FB439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D0865-5DFB-490E-896B-62D4624B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33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1DD-D808-4599-8995-C7AFC87A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C11AE-8787-4F00-8127-CBDB73F17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4D3CD-8630-45CB-A8D8-AD10AB8A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24BA-00D9-4CC7-A3E7-1C471ABA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77A4-3418-4BC5-B689-698FDBB6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CD11-87BE-423C-9B6C-10497225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9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7D24C-7C48-4BA4-9641-D3A8910A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7E7-8710-4387-A476-08868E3B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ED30-6D7E-412D-8077-ECF2B374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1224-D1CD-42B5-B2AF-49E4D8F18A5F}" type="datetimeFigureOut">
              <a:rPr lang="en-CA" smtClean="0"/>
              <a:t>2019-08-10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EA98-32EE-4804-A1C0-14DF7183A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A1AF-3911-4810-B648-9A54A774B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DC01-0337-4269-B5D8-F13AD13DD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0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ylinder 7">
            <a:extLst>
              <a:ext uri="{FF2B5EF4-FFF2-40B4-BE49-F238E27FC236}">
                <a16:creationId xmlns:a16="http://schemas.microsoft.com/office/drawing/2014/main" id="{EA89133B-37CA-45B3-9519-F22027964122}"/>
              </a:ext>
            </a:extLst>
          </p:cNvPr>
          <p:cNvSpPr/>
          <p:nvPr/>
        </p:nvSpPr>
        <p:spPr>
          <a:xfrm>
            <a:off x="6284259" y="1481620"/>
            <a:ext cx="1080000" cy="1080000"/>
          </a:xfrm>
          <a:prstGeom prst="can">
            <a:avLst>
              <a:gd name="adj" fmla="val 49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230B89BA-C5FB-4B84-87F1-B2B6A496C0C2}"/>
              </a:ext>
            </a:extLst>
          </p:cNvPr>
          <p:cNvSpPr/>
          <p:nvPr/>
        </p:nvSpPr>
        <p:spPr>
          <a:xfrm>
            <a:off x="7682099" y="941620"/>
            <a:ext cx="1080000" cy="1620000"/>
          </a:xfrm>
          <a:prstGeom prst="can">
            <a:avLst>
              <a:gd name="adj" fmla="val 49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AA3A77A-EC7C-478C-89EE-2D1387BA78F8}"/>
              </a:ext>
            </a:extLst>
          </p:cNvPr>
          <p:cNvSpPr/>
          <p:nvPr/>
        </p:nvSpPr>
        <p:spPr>
          <a:xfrm>
            <a:off x="9114823" y="941620"/>
            <a:ext cx="1080000" cy="1620000"/>
          </a:xfrm>
          <a:prstGeom prst="cube">
            <a:avLst>
              <a:gd name="adj" fmla="val 33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E7348CC-CB1B-4D55-8F45-DB36C9142137}"/>
              </a:ext>
            </a:extLst>
          </p:cNvPr>
          <p:cNvSpPr/>
          <p:nvPr/>
        </p:nvSpPr>
        <p:spPr>
          <a:xfrm>
            <a:off x="10547547" y="1481620"/>
            <a:ext cx="1080000" cy="1080000"/>
          </a:xfrm>
          <a:prstGeom prst="cube">
            <a:avLst>
              <a:gd name="adj" fmla="val 33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7389C5-88B0-45C0-815D-EDA933A7BACB}"/>
              </a:ext>
            </a:extLst>
          </p:cNvPr>
          <p:cNvGrpSpPr/>
          <p:nvPr/>
        </p:nvGrpSpPr>
        <p:grpSpPr>
          <a:xfrm>
            <a:off x="430306" y="1481620"/>
            <a:ext cx="1080000" cy="1080000"/>
            <a:chOff x="430306" y="1481620"/>
            <a:chExt cx="1080000" cy="1080000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EDA3BC1-5792-4C7C-AF3F-8D9F7ABCFEFC}"/>
                </a:ext>
              </a:extLst>
            </p:cNvPr>
            <p:cNvSpPr/>
            <p:nvPr/>
          </p:nvSpPr>
          <p:spPr>
            <a:xfrm>
              <a:off x="430306" y="1481620"/>
              <a:ext cx="1080000" cy="1080000"/>
            </a:xfrm>
            <a:prstGeom prst="can">
              <a:avLst>
                <a:gd name="adj" fmla="val 493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0C6A27-B706-47CB-BFBE-F624E461920B}"/>
                </a:ext>
              </a:extLst>
            </p:cNvPr>
            <p:cNvSpPr/>
            <p:nvPr/>
          </p:nvSpPr>
          <p:spPr>
            <a:xfrm>
              <a:off x="615196" y="1566730"/>
              <a:ext cx="72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379C7E-F284-4206-A574-9048D4EDDFBE}"/>
              </a:ext>
            </a:extLst>
          </p:cNvPr>
          <p:cNvGrpSpPr/>
          <p:nvPr/>
        </p:nvGrpSpPr>
        <p:grpSpPr>
          <a:xfrm>
            <a:off x="1828146" y="941620"/>
            <a:ext cx="1080000" cy="1620000"/>
            <a:chOff x="1828146" y="941620"/>
            <a:chExt cx="1080000" cy="1620000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7643CA97-FF3B-493D-85C3-541B1618D2DC}"/>
                </a:ext>
              </a:extLst>
            </p:cNvPr>
            <p:cNvSpPr/>
            <p:nvPr/>
          </p:nvSpPr>
          <p:spPr>
            <a:xfrm>
              <a:off x="1828146" y="941620"/>
              <a:ext cx="1080000" cy="1620000"/>
            </a:xfrm>
            <a:prstGeom prst="can">
              <a:avLst>
                <a:gd name="adj" fmla="val 493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8DAFF7-1E95-413C-A74F-C7066023C32A}"/>
                </a:ext>
              </a:extLst>
            </p:cNvPr>
            <p:cNvSpPr/>
            <p:nvPr/>
          </p:nvSpPr>
          <p:spPr>
            <a:xfrm>
              <a:off x="2008146" y="1029663"/>
              <a:ext cx="72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67E46C-D8A1-4372-80A2-692605691EC7}"/>
              </a:ext>
            </a:extLst>
          </p:cNvPr>
          <p:cNvGrpSpPr/>
          <p:nvPr/>
        </p:nvGrpSpPr>
        <p:grpSpPr>
          <a:xfrm>
            <a:off x="3260870" y="941620"/>
            <a:ext cx="1080000" cy="1620000"/>
            <a:chOff x="3260870" y="941620"/>
            <a:chExt cx="1080000" cy="1620000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54315D31-6D64-4738-8BF7-13CEFE5DA0EE}"/>
                </a:ext>
              </a:extLst>
            </p:cNvPr>
            <p:cNvSpPr/>
            <p:nvPr/>
          </p:nvSpPr>
          <p:spPr>
            <a:xfrm>
              <a:off x="3260870" y="941620"/>
              <a:ext cx="1080000" cy="1620000"/>
            </a:xfrm>
            <a:prstGeom prst="cube">
              <a:avLst>
                <a:gd name="adj" fmla="val 33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DED6765-F01C-4561-A1B8-662EA127CC67}"/>
                </a:ext>
              </a:extLst>
            </p:cNvPr>
            <p:cNvSpPr/>
            <p:nvPr/>
          </p:nvSpPr>
          <p:spPr>
            <a:xfrm>
              <a:off x="3445507" y="991727"/>
              <a:ext cx="720000" cy="241200"/>
            </a:xfrm>
            <a:prstGeom prst="parallelogram">
              <a:avLst>
                <a:gd name="adj" fmla="val 100488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9AB906-F0DD-4536-89DD-17644946D6B8}"/>
              </a:ext>
            </a:extLst>
          </p:cNvPr>
          <p:cNvGrpSpPr/>
          <p:nvPr/>
        </p:nvGrpSpPr>
        <p:grpSpPr>
          <a:xfrm>
            <a:off x="4693594" y="1481620"/>
            <a:ext cx="1080000" cy="1080000"/>
            <a:chOff x="4693594" y="1481620"/>
            <a:chExt cx="1080000" cy="1080000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84E06569-77E3-4431-976F-98988DCE03AE}"/>
                </a:ext>
              </a:extLst>
            </p:cNvPr>
            <p:cNvSpPr/>
            <p:nvPr/>
          </p:nvSpPr>
          <p:spPr>
            <a:xfrm>
              <a:off x="4693594" y="1481620"/>
              <a:ext cx="1080000" cy="1080000"/>
            </a:xfrm>
            <a:prstGeom prst="cube">
              <a:avLst>
                <a:gd name="adj" fmla="val 33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BCEDEF8-57B6-4EA4-9526-0D9F49CEF8EA}"/>
                </a:ext>
              </a:extLst>
            </p:cNvPr>
            <p:cNvSpPr/>
            <p:nvPr/>
          </p:nvSpPr>
          <p:spPr>
            <a:xfrm>
              <a:off x="4870281" y="1535066"/>
              <a:ext cx="720000" cy="241200"/>
            </a:xfrm>
            <a:prstGeom prst="parallelogram">
              <a:avLst>
                <a:gd name="adj" fmla="val 100488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4" name="Cylinder 33">
            <a:extLst>
              <a:ext uri="{FF2B5EF4-FFF2-40B4-BE49-F238E27FC236}">
                <a16:creationId xmlns:a16="http://schemas.microsoft.com/office/drawing/2014/main" id="{DC4E6CB8-755F-4C36-8ED3-FB26CBE69274}"/>
              </a:ext>
            </a:extLst>
          </p:cNvPr>
          <p:cNvSpPr/>
          <p:nvPr/>
        </p:nvSpPr>
        <p:spPr>
          <a:xfrm>
            <a:off x="6284259" y="4296381"/>
            <a:ext cx="1080000" cy="1080000"/>
          </a:xfrm>
          <a:prstGeom prst="can">
            <a:avLst>
              <a:gd name="adj" fmla="val 493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A972B96E-BF83-41D2-B695-F8BF95D1519A}"/>
              </a:ext>
            </a:extLst>
          </p:cNvPr>
          <p:cNvSpPr/>
          <p:nvPr/>
        </p:nvSpPr>
        <p:spPr>
          <a:xfrm>
            <a:off x="7682099" y="3756381"/>
            <a:ext cx="1080000" cy="1620000"/>
          </a:xfrm>
          <a:prstGeom prst="can">
            <a:avLst>
              <a:gd name="adj" fmla="val 493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CF694F4-7628-43C7-9D44-78650FA8AE08}"/>
              </a:ext>
            </a:extLst>
          </p:cNvPr>
          <p:cNvSpPr/>
          <p:nvPr/>
        </p:nvSpPr>
        <p:spPr>
          <a:xfrm>
            <a:off x="9114823" y="3756381"/>
            <a:ext cx="1080000" cy="1620000"/>
          </a:xfrm>
          <a:prstGeom prst="cube">
            <a:avLst>
              <a:gd name="adj" fmla="val 33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B7DCFDF2-596A-4B8F-BEFE-DCE987E10B9E}"/>
              </a:ext>
            </a:extLst>
          </p:cNvPr>
          <p:cNvSpPr/>
          <p:nvPr/>
        </p:nvSpPr>
        <p:spPr>
          <a:xfrm>
            <a:off x="10547547" y="4296381"/>
            <a:ext cx="1080000" cy="1080000"/>
          </a:xfrm>
          <a:prstGeom prst="cube">
            <a:avLst>
              <a:gd name="adj" fmla="val 331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EC8B9D-9371-4FE2-A765-674A1E7C2BBA}"/>
              </a:ext>
            </a:extLst>
          </p:cNvPr>
          <p:cNvGrpSpPr/>
          <p:nvPr/>
        </p:nvGrpSpPr>
        <p:grpSpPr>
          <a:xfrm>
            <a:off x="430306" y="4296381"/>
            <a:ext cx="1080000" cy="1080000"/>
            <a:chOff x="430306" y="1481620"/>
            <a:chExt cx="1080000" cy="1080000"/>
          </a:xfrm>
        </p:grpSpPr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CE0D0791-B83E-462F-933C-4B38FF8166E1}"/>
                </a:ext>
              </a:extLst>
            </p:cNvPr>
            <p:cNvSpPr/>
            <p:nvPr/>
          </p:nvSpPr>
          <p:spPr>
            <a:xfrm>
              <a:off x="430306" y="1481620"/>
              <a:ext cx="1080000" cy="1080000"/>
            </a:xfrm>
            <a:prstGeom prst="can">
              <a:avLst>
                <a:gd name="adj" fmla="val 4931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60DA810-7831-44A0-BC35-C1290B89E661}"/>
                </a:ext>
              </a:extLst>
            </p:cNvPr>
            <p:cNvSpPr/>
            <p:nvPr/>
          </p:nvSpPr>
          <p:spPr>
            <a:xfrm>
              <a:off x="615196" y="1566730"/>
              <a:ext cx="720000" cy="36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A2482E-5D7D-40DA-876E-6732FABB8329}"/>
              </a:ext>
            </a:extLst>
          </p:cNvPr>
          <p:cNvGrpSpPr/>
          <p:nvPr/>
        </p:nvGrpSpPr>
        <p:grpSpPr>
          <a:xfrm>
            <a:off x="1828146" y="3756381"/>
            <a:ext cx="1080000" cy="1620000"/>
            <a:chOff x="1828146" y="941620"/>
            <a:chExt cx="1080000" cy="1620000"/>
          </a:xfrm>
        </p:grpSpPr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9A5377DB-B9B9-4052-8C9B-99AC43AA7B8B}"/>
                </a:ext>
              </a:extLst>
            </p:cNvPr>
            <p:cNvSpPr/>
            <p:nvPr/>
          </p:nvSpPr>
          <p:spPr>
            <a:xfrm>
              <a:off x="1828146" y="941620"/>
              <a:ext cx="1080000" cy="1620000"/>
            </a:xfrm>
            <a:prstGeom prst="can">
              <a:avLst>
                <a:gd name="adj" fmla="val 4931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21ECAFE-CE82-403F-9F27-F06414E5B620}"/>
                </a:ext>
              </a:extLst>
            </p:cNvPr>
            <p:cNvSpPr/>
            <p:nvPr/>
          </p:nvSpPr>
          <p:spPr>
            <a:xfrm>
              <a:off x="2008146" y="1029663"/>
              <a:ext cx="720000" cy="36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A69ED-0EF1-4C6E-9B2B-C45DC769F2E4}"/>
              </a:ext>
            </a:extLst>
          </p:cNvPr>
          <p:cNvGrpSpPr/>
          <p:nvPr/>
        </p:nvGrpSpPr>
        <p:grpSpPr>
          <a:xfrm>
            <a:off x="3260870" y="3756381"/>
            <a:ext cx="1080000" cy="1620000"/>
            <a:chOff x="3260870" y="941620"/>
            <a:chExt cx="1080000" cy="1620000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545404C6-B4D6-4FDC-A525-911A0E47B2EC}"/>
                </a:ext>
              </a:extLst>
            </p:cNvPr>
            <p:cNvSpPr/>
            <p:nvPr/>
          </p:nvSpPr>
          <p:spPr>
            <a:xfrm>
              <a:off x="3260870" y="941620"/>
              <a:ext cx="1080000" cy="1620000"/>
            </a:xfrm>
            <a:prstGeom prst="cube">
              <a:avLst>
                <a:gd name="adj" fmla="val 3310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0D1E3CC8-8250-4FC7-9057-004AE9770CDD}"/>
                </a:ext>
              </a:extLst>
            </p:cNvPr>
            <p:cNvSpPr/>
            <p:nvPr/>
          </p:nvSpPr>
          <p:spPr>
            <a:xfrm>
              <a:off x="3445507" y="991727"/>
              <a:ext cx="720000" cy="241200"/>
            </a:xfrm>
            <a:prstGeom prst="parallelogram">
              <a:avLst>
                <a:gd name="adj" fmla="val 100488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88779D7-9BEB-4FE0-A659-1D8FF888BABB}"/>
              </a:ext>
            </a:extLst>
          </p:cNvPr>
          <p:cNvGrpSpPr/>
          <p:nvPr/>
        </p:nvGrpSpPr>
        <p:grpSpPr>
          <a:xfrm>
            <a:off x="4693594" y="4296381"/>
            <a:ext cx="1080000" cy="1080000"/>
            <a:chOff x="4693594" y="1481620"/>
            <a:chExt cx="1080000" cy="1080000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E848505A-FA24-465E-968D-0BA47C144271}"/>
                </a:ext>
              </a:extLst>
            </p:cNvPr>
            <p:cNvSpPr/>
            <p:nvPr/>
          </p:nvSpPr>
          <p:spPr>
            <a:xfrm>
              <a:off x="4693594" y="1481620"/>
              <a:ext cx="1080000" cy="1080000"/>
            </a:xfrm>
            <a:prstGeom prst="cube">
              <a:avLst>
                <a:gd name="adj" fmla="val 3310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83985790-7062-411C-A29E-2798CFC0379A}"/>
                </a:ext>
              </a:extLst>
            </p:cNvPr>
            <p:cNvSpPr/>
            <p:nvPr/>
          </p:nvSpPr>
          <p:spPr>
            <a:xfrm>
              <a:off x="4870281" y="1535066"/>
              <a:ext cx="720000" cy="241200"/>
            </a:xfrm>
            <a:prstGeom prst="parallelogram">
              <a:avLst>
                <a:gd name="adj" fmla="val 100488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65BA70F-D58F-4E38-8417-E6F9C8FC049B}"/>
              </a:ext>
            </a:extLst>
          </p:cNvPr>
          <p:cNvSpPr txBox="1"/>
          <p:nvPr/>
        </p:nvSpPr>
        <p:spPr>
          <a:xfrm>
            <a:off x="1955936" y="6205206"/>
            <a:ext cx="573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(0blue/1red) (0short/1tall) (0circle/1square) (0hole/1flat)</a:t>
            </a:r>
          </a:p>
        </p:txBody>
      </p:sp>
    </p:spTree>
    <p:extLst>
      <p:ext uri="{BB962C8B-B14F-4D97-AF65-F5344CB8AC3E}">
        <p14:creationId xmlns:p14="http://schemas.microsoft.com/office/powerpoint/2010/main" val="138776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Lloyd</dc:creator>
  <cp:lastModifiedBy>Ellen Lloyd</cp:lastModifiedBy>
  <cp:revision>2</cp:revision>
  <dcterms:created xsi:type="dcterms:W3CDTF">2019-08-11T03:00:31Z</dcterms:created>
  <dcterms:modified xsi:type="dcterms:W3CDTF">2019-08-11T03:16:26Z</dcterms:modified>
</cp:coreProperties>
</file>