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Let's Solve Equations!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Guide for Solving Equations</a:t>
            </a:r>
          </a:p>
          <a:p>
            <a:r>
              <a:t>Your Name and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equation is like a math sentence.</a:t>
            </a:r>
          </a:p>
          <a:p>
            <a:r>
              <a:t>- It has numbers, letters (variables), and an equal sign.</a:t>
            </a:r>
          </a:p>
          <a:p>
            <a:r>
              <a:t>- We use equations to find the missing number.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