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6" r:id="rId3"/>
    <p:sldId id="257" r:id="rId4"/>
    <p:sldId id="258" r:id="rId5"/>
    <p:sldId id="259" r:id="rId6"/>
    <p:sldId id="260" r:id="rId7"/>
    <p:sldId id="267" r:id="rId8"/>
    <p:sldId id="261" r:id="rId9"/>
    <p:sldId id="262" r:id="rId10"/>
    <p:sldId id="263" r:id="rId11"/>
    <p:sldId id="265" r:id="rId12"/>
    <p:sldId id="268"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73"/>
  </p:normalViewPr>
  <p:slideViewPr>
    <p:cSldViewPr snapToGrid="0" snapToObjects="1">
      <p:cViewPr varScale="1">
        <p:scale>
          <a:sx n="90" d="100"/>
          <a:sy n="90" d="100"/>
        </p:scale>
        <p:origin x="232" y="5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7BC3F-A5C6-0845-BCF0-87F5A48760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090B7C5-CE9E-EA42-B997-7CCE1EEB87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BC01F1-C677-404D-B881-65BBD69771B7}"/>
              </a:ext>
            </a:extLst>
          </p:cNvPr>
          <p:cNvSpPr>
            <a:spLocks noGrp="1"/>
          </p:cNvSpPr>
          <p:nvPr>
            <p:ph type="dt" sz="half" idx="10"/>
          </p:nvPr>
        </p:nvSpPr>
        <p:spPr/>
        <p:txBody>
          <a:bodyPr/>
          <a:lstStyle/>
          <a:p>
            <a:fld id="{6FDF1D28-FFFF-754C-8D55-A69F935637E1}" type="datetimeFigureOut">
              <a:rPr lang="en-US" smtClean="0"/>
              <a:t>11/28/18</a:t>
            </a:fld>
            <a:endParaRPr lang="en-US"/>
          </a:p>
        </p:txBody>
      </p:sp>
      <p:sp>
        <p:nvSpPr>
          <p:cNvPr id="5" name="Footer Placeholder 4">
            <a:extLst>
              <a:ext uri="{FF2B5EF4-FFF2-40B4-BE49-F238E27FC236}">
                <a16:creationId xmlns:a16="http://schemas.microsoft.com/office/drawing/2014/main" id="{477CEBE9-658E-8B46-9016-989BAA51D5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CC394D-7BAC-CB4B-B928-8E4EA0901C23}"/>
              </a:ext>
            </a:extLst>
          </p:cNvPr>
          <p:cNvSpPr>
            <a:spLocks noGrp="1"/>
          </p:cNvSpPr>
          <p:nvPr>
            <p:ph type="sldNum" sz="quarter" idx="12"/>
          </p:nvPr>
        </p:nvSpPr>
        <p:spPr/>
        <p:txBody>
          <a:bodyPr/>
          <a:lstStyle/>
          <a:p>
            <a:fld id="{065E456C-C84E-B64B-8D55-FE210372FE1F}" type="slidenum">
              <a:rPr lang="en-US" smtClean="0"/>
              <a:t>‹#›</a:t>
            </a:fld>
            <a:endParaRPr lang="en-US"/>
          </a:p>
        </p:txBody>
      </p:sp>
    </p:spTree>
    <p:extLst>
      <p:ext uri="{BB962C8B-B14F-4D97-AF65-F5344CB8AC3E}">
        <p14:creationId xmlns:p14="http://schemas.microsoft.com/office/powerpoint/2010/main" val="2492573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E02E4-A7B7-0A4E-B0D8-F649625AB3C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71B1F9-D11B-4441-95CC-66D6CE05BD8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5913BF-EB55-A041-A940-702FBFAF94D9}"/>
              </a:ext>
            </a:extLst>
          </p:cNvPr>
          <p:cNvSpPr>
            <a:spLocks noGrp="1"/>
          </p:cNvSpPr>
          <p:nvPr>
            <p:ph type="dt" sz="half" idx="10"/>
          </p:nvPr>
        </p:nvSpPr>
        <p:spPr/>
        <p:txBody>
          <a:bodyPr/>
          <a:lstStyle/>
          <a:p>
            <a:fld id="{6FDF1D28-FFFF-754C-8D55-A69F935637E1}" type="datetimeFigureOut">
              <a:rPr lang="en-US" smtClean="0"/>
              <a:t>11/28/18</a:t>
            </a:fld>
            <a:endParaRPr lang="en-US"/>
          </a:p>
        </p:txBody>
      </p:sp>
      <p:sp>
        <p:nvSpPr>
          <p:cNvPr id="5" name="Footer Placeholder 4">
            <a:extLst>
              <a:ext uri="{FF2B5EF4-FFF2-40B4-BE49-F238E27FC236}">
                <a16:creationId xmlns:a16="http://schemas.microsoft.com/office/drawing/2014/main" id="{4CDC6D88-9981-1743-BB11-75C8553CEE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166336-28C3-0E45-8D9A-148038DA5559}"/>
              </a:ext>
            </a:extLst>
          </p:cNvPr>
          <p:cNvSpPr>
            <a:spLocks noGrp="1"/>
          </p:cNvSpPr>
          <p:nvPr>
            <p:ph type="sldNum" sz="quarter" idx="12"/>
          </p:nvPr>
        </p:nvSpPr>
        <p:spPr/>
        <p:txBody>
          <a:bodyPr/>
          <a:lstStyle/>
          <a:p>
            <a:fld id="{065E456C-C84E-B64B-8D55-FE210372FE1F}" type="slidenum">
              <a:rPr lang="en-US" smtClean="0"/>
              <a:t>‹#›</a:t>
            </a:fld>
            <a:endParaRPr lang="en-US"/>
          </a:p>
        </p:txBody>
      </p:sp>
    </p:spTree>
    <p:extLst>
      <p:ext uri="{BB962C8B-B14F-4D97-AF65-F5344CB8AC3E}">
        <p14:creationId xmlns:p14="http://schemas.microsoft.com/office/powerpoint/2010/main" val="2816172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A15E2E-639E-904B-A4BB-72C23414EBE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3910CF2-46EC-EF49-90C2-7C5AA27406A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FE791E-9C64-FF41-AFFD-E92D8901407A}"/>
              </a:ext>
            </a:extLst>
          </p:cNvPr>
          <p:cNvSpPr>
            <a:spLocks noGrp="1"/>
          </p:cNvSpPr>
          <p:nvPr>
            <p:ph type="dt" sz="half" idx="10"/>
          </p:nvPr>
        </p:nvSpPr>
        <p:spPr/>
        <p:txBody>
          <a:bodyPr/>
          <a:lstStyle/>
          <a:p>
            <a:fld id="{6FDF1D28-FFFF-754C-8D55-A69F935637E1}" type="datetimeFigureOut">
              <a:rPr lang="en-US" smtClean="0"/>
              <a:t>11/28/18</a:t>
            </a:fld>
            <a:endParaRPr lang="en-US"/>
          </a:p>
        </p:txBody>
      </p:sp>
      <p:sp>
        <p:nvSpPr>
          <p:cNvPr id="5" name="Footer Placeholder 4">
            <a:extLst>
              <a:ext uri="{FF2B5EF4-FFF2-40B4-BE49-F238E27FC236}">
                <a16:creationId xmlns:a16="http://schemas.microsoft.com/office/drawing/2014/main" id="{29F8C37F-50C5-9244-93AF-457BAF1EC9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7B9EBA-5E36-E440-A813-E745D0F37F25}"/>
              </a:ext>
            </a:extLst>
          </p:cNvPr>
          <p:cNvSpPr>
            <a:spLocks noGrp="1"/>
          </p:cNvSpPr>
          <p:nvPr>
            <p:ph type="sldNum" sz="quarter" idx="12"/>
          </p:nvPr>
        </p:nvSpPr>
        <p:spPr/>
        <p:txBody>
          <a:bodyPr/>
          <a:lstStyle/>
          <a:p>
            <a:fld id="{065E456C-C84E-B64B-8D55-FE210372FE1F}" type="slidenum">
              <a:rPr lang="en-US" smtClean="0"/>
              <a:t>‹#›</a:t>
            </a:fld>
            <a:endParaRPr lang="en-US"/>
          </a:p>
        </p:txBody>
      </p:sp>
    </p:spTree>
    <p:extLst>
      <p:ext uri="{BB962C8B-B14F-4D97-AF65-F5344CB8AC3E}">
        <p14:creationId xmlns:p14="http://schemas.microsoft.com/office/powerpoint/2010/main" val="1329323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A6355-69D8-3D4B-8419-61EACC0027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173BA0-5021-314B-96AA-A2B7286A176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255027-6908-C545-A82A-F251568EB456}"/>
              </a:ext>
            </a:extLst>
          </p:cNvPr>
          <p:cNvSpPr>
            <a:spLocks noGrp="1"/>
          </p:cNvSpPr>
          <p:nvPr>
            <p:ph type="dt" sz="half" idx="10"/>
          </p:nvPr>
        </p:nvSpPr>
        <p:spPr/>
        <p:txBody>
          <a:bodyPr/>
          <a:lstStyle/>
          <a:p>
            <a:fld id="{6FDF1D28-FFFF-754C-8D55-A69F935637E1}" type="datetimeFigureOut">
              <a:rPr lang="en-US" smtClean="0"/>
              <a:t>11/28/18</a:t>
            </a:fld>
            <a:endParaRPr lang="en-US"/>
          </a:p>
        </p:txBody>
      </p:sp>
      <p:sp>
        <p:nvSpPr>
          <p:cNvPr id="5" name="Footer Placeholder 4">
            <a:extLst>
              <a:ext uri="{FF2B5EF4-FFF2-40B4-BE49-F238E27FC236}">
                <a16:creationId xmlns:a16="http://schemas.microsoft.com/office/drawing/2014/main" id="{ECB9AAB8-089E-BA45-A281-FBB43B6A4D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E387B8-697F-C645-B2D8-FB3F5D3B9184}"/>
              </a:ext>
            </a:extLst>
          </p:cNvPr>
          <p:cNvSpPr>
            <a:spLocks noGrp="1"/>
          </p:cNvSpPr>
          <p:nvPr>
            <p:ph type="sldNum" sz="quarter" idx="12"/>
          </p:nvPr>
        </p:nvSpPr>
        <p:spPr/>
        <p:txBody>
          <a:bodyPr/>
          <a:lstStyle/>
          <a:p>
            <a:fld id="{065E456C-C84E-B64B-8D55-FE210372FE1F}" type="slidenum">
              <a:rPr lang="en-US" smtClean="0"/>
              <a:t>‹#›</a:t>
            </a:fld>
            <a:endParaRPr lang="en-US"/>
          </a:p>
        </p:txBody>
      </p:sp>
    </p:spTree>
    <p:extLst>
      <p:ext uri="{BB962C8B-B14F-4D97-AF65-F5344CB8AC3E}">
        <p14:creationId xmlns:p14="http://schemas.microsoft.com/office/powerpoint/2010/main" val="497843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602CF-0D77-AA48-B71B-3BCD0CB2FC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FCC9D0-2027-D444-A009-AF9E3219C9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498A500-F870-F543-BB99-6F61BCF95320}"/>
              </a:ext>
            </a:extLst>
          </p:cNvPr>
          <p:cNvSpPr>
            <a:spLocks noGrp="1"/>
          </p:cNvSpPr>
          <p:nvPr>
            <p:ph type="dt" sz="half" idx="10"/>
          </p:nvPr>
        </p:nvSpPr>
        <p:spPr/>
        <p:txBody>
          <a:bodyPr/>
          <a:lstStyle/>
          <a:p>
            <a:fld id="{6FDF1D28-FFFF-754C-8D55-A69F935637E1}" type="datetimeFigureOut">
              <a:rPr lang="en-US" smtClean="0"/>
              <a:t>11/28/18</a:t>
            </a:fld>
            <a:endParaRPr lang="en-US"/>
          </a:p>
        </p:txBody>
      </p:sp>
      <p:sp>
        <p:nvSpPr>
          <p:cNvPr id="5" name="Footer Placeholder 4">
            <a:extLst>
              <a:ext uri="{FF2B5EF4-FFF2-40B4-BE49-F238E27FC236}">
                <a16:creationId xmlns:a16="http://schemas.microsoft.com/office/drawing/2014/main" id="{576CEE6C-2CE8-2543-8B34-5AB480893F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B006B0-318D-A349-B3AF-F829625674F8}"/>
              </a:ext>
            </a:extLst>
          </p:cNvPr>
          <p:cNvSpPr>
            <a:spLocks noGrp="1"/>
          </p:cNvSpPr>
          <p:nvPr>
            <p:ph type="sldNum" sz="quarter" idx="12"/>
          </p:nvPr>
        </p:nvSpPr>
        <p:spPr/>
        <p:txBody>
          <a:bodyPr/>
          <a:lstStyle/>
          <a:p>
            <a:fld id="{065E456C-C84E-B64B-8D55-FE210372FE1F}" type="slidenum">
              <a:rPr lang="en-US" smtClean="0"/>
              <a:t>‹#›</a:t>
            </a:fld>
            <a:endParaRPr lang="en-US"/>
          </a:p>
        </p:txBody>
      </p:sp>
    </p:spTree>
    <p:extLst>
      <p:ext uri="{BB962C8B-B14F-4D97-AF65-F5344CB8AC3E}">
        <p14:creationId xmlns:p14="http://schemas.microsoft.com/office/powerpoint/2010/main" val="2920908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2280A-2077-034C-BE48-44FD4ACE15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3F2344-0231-7F4A-BDCC-5FB4FEF940F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D7F207D-9FDF-6A48-8A0F-4776C71A1BB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FD624A-12AB-144B-8BF8-F02AB06B5A92}"/>
              </a:ext>
            </a:extLst>
          </p:cNvPr>
          <p:cNvSpPr>
            <a:spLocks noGrp="1"/>
          </p:cNvSpPr>
          <p:nvPr>
            <p:ph type="dt" sz="half" idx="10"/>
          </p:nvPr>
        </p:nvSpPr>
        <p:spPr/>
        <p:txBody>
          <a:bodyPr/>
          <a:lstStyle/>
          <a:p>
            <a:fld id="{6FDF1D28-FFFF-754C-8D55-A69F935637E1}" type="datetimeFigureOut">
              <a:rPr lang="en-US" smtClean="0"/>
              <a:t>11/28/18</a:t>
            </a:fld>
            <a:endParaRPr lang="en-US"/>
          </a:p>
        </p:txBody>
      </p:sp>
      <p:sp>
        <p:nvSpPr>
          <p:cNvPr id="6" name="Footer Placeholder 5">
            <a:extLst>
              <a:ext uri="{FF2B5EF4-FFF2-40B4-BE49-F238E27FC236}">
                <a16:creationId xmlns:a16="http://schemas.microsoft.com/office/drawing/2014/main" id="{A7A6FD3B-3ACB-D743-A311-FF567660BE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6534FB-8AD2-A845-8CDF-4BDC4459E6C3}"/>
              </a:ext>
            </a:extLst>
          </p:cNvPr>
          <p:cNvSpPr>
            <a:spLocks noGrp="1"/>
          </p:cNvSpPr>
          <p:nvPr>
            <p:ph type="sldNum" sz="quarter" idx="12"/>
          </p:nvPr>
        </p:nvSpPr>
        <p:spPr/>
        <p:txBody>
          <a:bodyPr/>
          <a:lstStyle/>
          <a:p>
            <a:fld id="{065E456C-C84E-B64B-8D55-FE210372FE1F}" type="slidenum">
              <a:rPr lang="en-US" smtClean="0"/>
              <a:t>‹#›</a:t>
            </a:fld>
            <a:endParaRPr lang="en-US"/>
          </a:p>
        </p:txBody>
      </p:sp>
    </p:spTree>
    <p:extLst>
      <p:ext uri="{BB962C8B-B14F-4D97-AF65-F5344CB8AC3E}">
        <p14:creationId xmlns:p14="http://schemas.microsoft.com/office/powerpoint/2010/main" val="2988278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F607B-9FA1-3143-8684-C2964640882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C18B01-2E11-A64D-A3C9-51AB8C9384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4964D94-BCBF-4E43-B22B-A18C3CF2E59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8BC25-4357-A84A-968D-58A1A6205D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B0CF724-3709-B645-9437-49B394CCB17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7D3BBEC-D7EC-254E-944D-DCE9892805F7}"/>
              </a:ext>
            </a:extLst>
          </p:cNvPr>
          <p:cNvSpPr>
            <a:spLocks noGrp="1"/>
          </p:cNvSpPr>
          <p:nvPr>
            <p:ph type="dt" sz="half" idx="10"/>
          </p:nvPr>
        </p:nvSpPr>
        <p:spPr/>
        <p:txBody>
          <a:bodyPr/>
          <a:lstStyle/>
          <a:p>
            <a:fld id="{6FDF1D28-FFFF-754C-8D55-A69F935637E1}" type="datetimeFigureOut">
              <a:rPr lang="en-US" smtClean="0"/>
              <a:t>11/28/18</a:t>
            </a:fld>
            <a:endParaRPr lang="en-US"/>
          </a:p>
        </p:txBody>
      </p:sp>
      <p:sp>
        <p:nvSpPr>
          <p:cNvPr id="8" name="Footer Placeholder 7">
            <a:extLst>
              <a:ext uri="{FF2B5EF4-FFF2-40B4-BE49-F238E27FC236}">
                <a16:creationId xmlns:a16="http://schemas.microsoft.com/office/drawing/2014/main" id="{9756CE07-40CB-7144-8AED-2EAE3FF2561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319C5DF-5796-9D4C-9E66-19199B60408A}"/>
              </a:ext>
            </a:extLst>
          </p:cNvPr>
          <p:cNvSpPr>
            <a:spLocks noGrp="1"/>
          </p:cNvSpPr>
          <p:nvPr>
            <p:ph type="sldNum" sz="quarter" idx="12"/>
          </p:nvPr>
        </p:nvSpPr>
        <p:spPr/>
        <p:txBody>
          <a:bodyPr/>
          <a:lstStyle/>
          <a:p>
            <a:fld id="{065E456C-C84E-B64B-8D55-FE210372FE1F}" type="slidenum">
              <a:rPr lang="en-US" smtClean="0"/>
              <a:t>‹#›</a:t>
            </a:fld>
            <a:endParaRPr lang="en-US"/>
          </a:p>
        </p:txBody>
      </p:sp>
    </p:spTree>
    <p:extLst>
      <p:ext uri="{BB962C8B-B14F-4D97-AF65-F5344CB8AC3E}">
        <p14:creationId xmlns:p14="http://schemas.microsoft.com/office/powerpoint/2010/main" val="1550355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61439-EC86-3046-8C2C-9E57488A72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27FFCC-A786-0740-88D6-ACBAD6AEDC89}"/>
              </a:ext>
            </a:extLst>
          </p:cNvPr>
          <p:cNvSpPr>
            <a:spLocks noGrp="1"/>
          </p:cNvSpPr>
          <p:nvPr>
            <p:ph type="dt" sz="half" idx="10"/>
          </p:nvPr>
        </p:nvSpPr>
        <p:spPr/>
        <p:txBody>
          <a:bodyPr/>
          <a:lstStyle/>
          <a:p>
            <a:fld id="{6FDF1D28-FFFF-754C-8D55-A69F935637E1}" type="datetimeFigureOut">
              <a:rPr lang="en-US" smtClean="0"/>
              <a:t>11/28/18</a:t>
            </a:fld>
            <a:endParaRPr lang="en-US"/>
          </a:p>
        </p:txBody>
      </p:sp>
      <p:sp>
        <p:nvSpPr>
          <p:cNvPr id="4" name="Footer Placeholder 3">
            <a:extLst>
              <a:ext uri="{FF2B5EF4-FFF2-40B4-BE49-F238E27FC236}">
                <a16:creationId xmlns:a16="http://schemas.microsoft.com/office/drawing/2014/main" id="{36682723-DE73-8D42-A757-97FA3AF0FE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51F8356-FD87-2349-B960-6C3418C4520A}"/>
              </a:ext>
            </a:extLst>
          </p:cNvPr>
          <p:cNvSpPr>
            <a:spLocks noGrp="1"/>
          </p:cNvSpPr>
          <p:nvPr>
            <p:ph type="sldNum" sz="quarter" idx="12"/>
          </p:nvPr>
        </p:nvSpPr>
        <p:spPr/>
        <p:txBody>
          <a:bodyPr/>
          <a:lstStyle/>
          <a:p>
            <a:fld id="{065E456C-C84E-B64B-8D55-FE210372FE1F}" type="slidenum">
              <a:rPr lang="en-US" smtClean="0"/>
              <a:t>‹#›</a:t>
            </a:fld>
            <a:endParaRPr lang="en-US"/>
          </a:p>
        </p:txBody>
      </p:sp>
    </p:spTree>
    <p:extLst>
      <p:ext uri="{BB962C8B-B14F-4D97-AF65-F5344CB8AC3E}">
        <p14:creationId xmlns:p14="http://schemas.microsoft.com/office/powerpoint/2010/main" val="2502800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4C7C67-8E45-0F42-9C39-438FADF000FF}"/>
              </a:ext>
            </a:extLst>
          </p:cNvPr>
          <p:cNvSpPr>
            <a:spLocks noGrp="1"/>
          </p:cNvSpPr>
          <p:nvPr>
            <p:ph type="dt" sz="half" idx="10"/>
          </p:nvPr>
        </p:nvSpPr>
        <p:spPr/>
        <p:txBody>
          <a:bodyPr/>
          <a:lstStyle/>
          <a:p>
            <a:fld id="{6FDF1D28-FFFF-754C-8D55-A69F935637E1}" type="datetimeFigureOut">
              <a:rPr lang="en-US" smtClean="0"/>
              <a:t>11/28/18</a:t>
            </a:fld>
            <a:endParaRPr lang="en-US"/>
          </a:p>
        </p:txBody>
      </p:sp>
      <p:sp>
        <p:nvSpPr>
          <p:cNvPr id="3" name="Footer Placeholder 2">
            <a:extLst>
              <a:ext uri="{FF2B5EF4-FFF2-40B4-BE49-F238E27FC236}">
                <a16:creationId xmlns:a16="http://schemas.microsoft.com/office/drawing/2014/main" id="{584257A4-EBAA-1741-B7AC-3621727AD20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5338D94-DD2D-4844-98BE-3A952740383C}"/>
              </a:ext>
            </a:extLst>
          </p:cNvPr>
          <p:cNvSpPr>
            <a:spLocks noGrp="1"/>
          </p:cNvSpPr>
          <p:nvPr>
            <p:ph type="sldNum" sz="quarter" idx="12"/>
          </p:nvPr>
        </p:nvSpPr>
        <p:spPr/>
        <p:txBody>
          <a:bodyPr/>
          <a:lstStyle/>
          <a:p>
            <a:fld id="{065E456C-C84E-B64B-8D55-FE210372FE1F}" type="slidenum">
              <a:rPr lang="en-US" smtClean="0"/>
              <a:t>‹#›</a:t>
            </a:fld>
            <a:endParaRPr lang="en-US"/>
          </a:p>
        </p:txBody>
      </p:sp>
    </p:spTree>
    <p:extLst>
      <p:ext uri="{BB962C8B-B14F-4D97-AF65-F5344CB8AC3E}">
        <p14:creationId xmlns:p14="http://schemas.microsoft.com/office/powerpoint/2010/main" val="2268917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8864F-7425-D94E-A7F8-F7600F9394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A13C720-6779-BE47-BA20-A7AE9DDBBB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7CCBAC-666A-2A49-B787-36BD5FFB53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339A01E-992C-F845-B0E5-EBB7C253F98B}"/>
              </a:ext>
            </a:extLst>
          </p:cNvPr>
          <p:cNvSpPr>
            <a:spLocks noGrp="1"/>
          </p:cNvSpPr>
          <p:nvPr>
            <p:ph type="dt" sz="half" idx="10"/>
          </p:nvPr>
        </p:nvSpPr>
        <p:spPr/>
        <p:txBody>
          <a:bodyPr/>
          <a:lstStyle/>
          <a:p>
            <a:fld id="{6FDF1D28-FFFF-754C-8D55-A69F935637E1}" type="datetimeFigureOut">
              <a:rPr lang="en-US" smtClean="0"/>
              <a:t>11/28/18</a:t>
            </a:fld>
            <a:endParaRPr lang="en-US"/>
          </a:p>
        </p:txBody>
      </p:sp>
      <p:sp>
        <p:nvSpPr>
          <p:cNvPr id="6" name="Footer Placeholder 5">
            <a:extLst>
              <a:ext uri="{FF2B5EF4-FFF2-40B4-BE49-F238E27FC236}">
                <a16:creationId xmlns:a16="http://schemas.microsoft.com/office/drawing/2014/main" id="{2BD7BD76-8C59-8D40-84F0-7FEC5C9085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01943C-9393-6B4C-B668-B1963ACF2A43}"/>
              </a:ext>
            </a:extLst>
          </p:cNvPr>
          <p:cNvSpPr>
            <a:spLocks noGrp="1"/>
          </p:cNvSpPr>
          <p:nvPr>
            <p:ph type="sldNum" sz="quarter" idx="12"/>
          </p:nvPr>
        </p:nvSpPr>
        <p:spPr/>
        <p:txBody>
          <a:bodyPr/>
          <a:lstStyle/>
          <a:p>
            <a:fld id="{065E456C-C84E-B64B-8D55-FE210372FE1F}" type="slidenum">
              <a:rPr lang="en-US" smtClean="0"/>
              <a:t>‹#›</a:t>
            </a:fld>
            <a:endParaRPr lang="en-US"/>
          </a:p>
        </p:txBody>
      </p:sp>
    </p:spTree>
    <p:extLst>
      <p:ext uri="{BB962C8B-B14F-4D97-AF65-F5344CB8AC3E}">
        <p14:creationId xmlns:p14="http://schemas.microsoft.com/office/powerpoint/2010/main" val="1037045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A9E58-318D-F944-AF26-1E5E683498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88A8CEE-1E94-754E-8BEB-16F544F0D3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B481373-E13C-A74D-A8A7-74EDAC6651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D2B7E65-0145-5046-807E-E39736FE2FC6}"/>
              </a:ext>
            </a:extLst>
          </p:cNvPr>
          <p:cNvSpPr>
            <a:spLocks noGrp="1"/>
          </p:cNvSpPr>
          <p:nvPr>
            <p:ph type="dt" sz="half" idx="10"/>
          </p:nvPr>
        </p:nvSpPr>
        <p:spPr/>
        <p:txBody>
          <a:bodyPr/>
          <a:lstStyle/>
          <a:p>
            <a:fld id="{6FDF1D28-FFFF-754C-8D55-A69F935637E1}" type="datetimeFigureOut">
              <a:rPr lang="en-US" smtClean="0"/>
              <a:t>11/28/18</a:t>
            </a:fld>
            <a:endParaRPr lang="en-US"/>
          </a:p>
        </p:txBody>
      </p:sp>
      <p:sp>
        <p:nvSpPr>
          <p:cNvPr id="6" name="Footer Placeholder 5">
            <a:extLst>
              <a:ext uri="{FF2B5EF4-FFF2-40B4-BE49-F238E27FC236}">
                <a16:creationId xmlns:a16="http://schemas.microsoft.com/office/drawing/2014/main" id="{5CF6B373-57E2-5B4C-B4F9-4D81BEAD99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C80705-FFC3-F24D-A3F2-504D9DBC9642}"/>
              </a:ext>
            </a:extLst>
          </p:cNvPr>
          <p:cNvSpPr>
            <a:spLocks noGrp="1"/>
          </p:cNvSpPr>
          <p:nvPr>
            <p:ph type="sldNum" sz="quarter" idx="12"/>
          </p:nvPr>
        </p:nvSpPr>
        <p:spPr/>
        <p:txBody>
          <a:bodyPr/>
          <a:lstStyle/>
          <a:p>
            <a:fld id="{065E456C-C84E-B64B-8D55-FE210372FE1F}" type="slidenum">
              <a:rPr lang="en-US" smtClean="0"/>
              <a:t>‹#›</a:t>
            </a:fld>
            <a:endParaRPr lang="en-US"/>
          </a:p>
        </p:txBody>
      </p:sp>
    </p:spTree>
    <p:extLst>
      <p:ext uri="{BB962C8B-B14F-4D97-AF65-F5344CB8AC3E}">
        <p14:creationId xmlns:p14="http://schemas.microsoft.com/office/powerpoint/2010/main" val="409476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DB8584-8D82-C740-A15E-AAD55B9614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B24E2F7-6C41-964B-8FDC-8332C8CF87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E6AD45-1818-B54A-953B-592D6FAA79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DF1D28-FFFF-754C-8D55-A69F935637E1}" type="datetimeFigureOut">
              <a:rPr lang="en-US" smtClean="0"/>
              <a:t>11/28/18</a:t>
            </a:fld>
            <a:endParaRPr lang="en-US"/>
          </a:p>
        </p:txBody>
      </p:sp>
      <p:sp>
        <p:nvSpPr>
          <p:cNvPr id="5" name="Footer Placeholder 4">
            <a:extLst>
              <a:ext uri="{FF2B5EF4-FFF2-40B4-BE49-F238E27FC236}">
                <a16:creationId xmlns:a16="http://schemas.microsoft.com/office/drawing/2014/main" id="{23EA35F9-B091-C440-A4E8-3988B18291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CEFFFBA-7CCA-AE46-B981-24FA237E1E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5E456C-C84E-B64B-8D55-FE210372FE1F}" type="slidenum">
              <a:rPr lang="en-US" smtClean="0"/>
              <a:t>‹#›</a:t>
            </a:fld>
            <a:endParaRPr lang="en-US"/>
          </a:p>
        </p:txBody>
      </p:sp>
    </p:spTree>
    <p:extLst>
      <p:ext uri="{BB962C8B-B14F-4D97-AF65-F5344CB8AC3E}">
        <p14:creationId xmlns:p14="http://schemas.microsoft.com/office/powerpoint/2010/main" val="33293018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9F7B2-31F6-0941-800B-BC097F02E19F}"/>
              </a:ext>
            </a:extLst>
          </p:cNvPr>
          <p:cNvSpPr>
            <a:spLocks noGrp="1"/>
          </p:cNvSpPr>
          <p:nvPr>
            <p:ph type="ctrTitle"/>
          </p:nvPr>
        </p:nvSpPr>
        <p:spPr>
          <a:xfrm>
            <a:off x="1524000" y="1026320"/>
            <a:ext cx="9258795" cy="1655762"/>
          </a:xfrm>
        </p:spPr>
        <p:txBody>
          <a:bodyPr/>
          <a:lstStyle/>
          <a:p>
            <a:r>
              <a:rPr lang="en-US" dirty="0"/>
              <a:t>Executive Scheduler</a:t>
            </a:r>
          </a:p>
        </p:txBody>
      </p:sp>
      <p:sp>
        <p:nvSpPr>
          <p:cNvPr id="3" name="Subtitle 2">
            <a:extLst>
              <a:ext uri="{FF2B5EF4-FFF2-40B4-BE49-F238E27FC236}">
                <a16:creationId xmlns:a16="http://schemas.microsoft.com/office/drawing/2014/main" id="{C208C749-4D26-CA46-AFBA-E0690B5D7499}"/>
              </a:ext>
            </a:extLst>
          </p:cNvPr>
          <p:cNvSpPr>
            <a:spLocks noGrp="1"/>
          </p:cNvSpPr>
          <p:nvPr>
            <p:ph type="subTitle" idx="1"/>
          </p:nvPr>
        </p:nvSpPr>
        <p:spPr/>
        <p:txBody>
          <a:bodyPr>
            <a:normAutofit lnSpcReduction="10000"/>
          </a:bodyPr>
          <a:lstStyle/>
          <a:p>
            <a:r>
              <a:rPr lang="en-US" dirty="0" err="1"/>
              <a:t>Atli</a:t>
            </a:r>
            <a:r>
              <a:rPr lang="en-US" dirty="0"/>
              <a:t> Marcher </a:t>
            </a:r>
            <a:r>
              <a:rPr lang="en-US" dirty="0" err="1"/>
              <a:t>Pálsson</a:t>
            </a:r>
            <a:endParaRPr lang="en-US" dirty="0"/>
          </a:p>
          <a:p>
            <a:r>
              <a:rPr lang="en-US" dirty="0"/>
              <a:t> </a:t>
            </a:r>
            <a:r>
              <a:rPr lang="en-US" dirty="0" err="1"/>
              <a:t>Haukur</a:t>
            </a:r>
            <a:r>
              <a:rPr lang="en-US" dirty="0"/>
              <a:t> </a:t>
            </a:r>
            <a:r>
              <a:rPr lang="en-US" dirty="0" err="1"/>
              <a:t>Ágústsson</a:t>
            </a:r>
            <a:endParaRPr lang="en-US" dirty="0"/>
          </a:p>
          <a:p>
            <a:r>
              <a:rPr lang="en-US" dirty="0"/>
              <a:t> Jón </a:t>
            </a:r>
            <a:r>
              <a:rPr lang="en-US" dirty="0" err="1"/>
              <a:t>Rúnar</a:t>
            </a:r>
            <a:r>
              <a:rPr lang="en-US" dirty="0"/>
              <a:t> </a:t>
            </a:r>
            <a:r>
              <a:rPr lang="en-US" dirty="0" err="1"/>
              <a:t>Baldvinsson</a:t>
            </a:r>
            <a:endParaRPr lang="en-US" dirty="0"/>
          </a:p>
          <a:p>
            <a:r>
              <a:rPr lang="en-US" dirty="0" err="1"/>
              <a:t>Pétur</a:t>
            </a:r>
            <a:r>
              <a:rPr lang="en-US" dirty="0"/>
              <a:t> </a:t>
            </a:r>
            <a:r>
              <a:rPr lang="en-US" dirty="0" err="1"/>
              <a:t>Sigurðsson</a:t>
            </a:r>
            <a:endParaRPr lang="en-US" dirty="0"/>
          </a:p>
        </p:txBody>
      </p:sp>
    </p:spTree>
    <p:extLst>
      <p:ext uri="{BB962C8B-B14F-4D97-AF65-F5344CB8AC3E}">
        <p14:creationId xmlns:p14="http://schemas.microsoft.com/office/powerpoint/2010/main" val="1379988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6FC7B-1895-AD49-8254-39F81895CE57}"/>
              </a:ext>
            </a:extLst>
          </p:cNvPr>
          <p:cNvSpPr>
            <a:spLocks noGrp="1"/>
          </p:cNvSpPr>
          <p:nvPr>
            <p:ph type="title"/>
          </p:nvPr>
        </p:nvSpPr>
        <p:spPr/>
        <p:txBody>
          <a:bodyPr/>
          <a:lstStyle/>
          <a:p>
            <a:r>
              <a:rPr lang="en-US" dirty="0"/>
              <a:t>React</a:t>
            </a:r>
          </a:p>
        </p:txBody>
      </p:sp>
      <p:sp>
        <p:nvSpPr>
          <p:cNvPr id="3" name="Content Placeholder 2">
            <a:extLst>
              <a:ext uri="{FF2B5EF4-FFF2-40B4-BE49-F238E27FC236}">
                <a16:creationId xmlns:a16="http://schemas.microsoft.com/office/drawing/2014/main" id="{E5753CA5-293C-0B4E-B60B-C60F457D3DFB}"/>
              </a:ext>
            </a:extLst>
          </p:cNvPr>
          <p:cNvSpPr>
            <a:spLocks noGrp="1"/>
          </p:cNvSpPr>
          <p:nvPr>
            <p:ph idx="1"/>
          </p:nvPr>
        </p:nvSpPr>
        <p:spPr/>
        <p:txBody>
          <a:bodyPr/>
          <a:lstStyle/>
          <a:p>
            <a:r>
              <a:rPr lang="en-US" dirty="0"/>
              <a:t>Our front end uses the React framework</a:t>
            </a:r>
          </a:p>
          <a:p>
            <a:r>
              <a:rPr lang="en-US" dirty="0"/>
              <a:t>Communicates with backend sending HTTP requests to REST endpoints</a:t>
            </a:r>
          </a:p>
          <a:p>
            <a:r>
              <a:rPr lang="en-US" dirty="0"/>
              <a:t>Validates Form inputs. (e.g. matching password in register, end date before start date)</a:t>
            </a:r>
          </a:p>
          <a:p>
            <a:endParaRPr lang="en-US" dirty="0"/>
          </a:p>
          <a:p>
            <a:endParaRPr lang="en-US" dirty="0"/>
          </a:p>
        </p:txBody>
      </p:sp>
    </p:spTree>
    <p:extLst>
      <p:ext uri="{BB962C8B-B14F-4D97-AF65-F5344CB8AC3E}">
        <p14:creationId xmlns:p14="http://schemas.microsoft.com/office/powerpoint/2010/main" val="693555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43BAC-557F-B240-9238-2BB05DBF6550}"/>
              </a:ext>
            </a:extLst>
          </p:cNvPr>
          <p:cNvSpPr>
            <a:spLocks noGrp="1"/>
          </p:cNvSpPr>
          <p:nvPr>
            <p:ph type="title"/>
          </p:nvPr>
        </p:nvSpPr>
        <p:spPr/>
        <p:txBody>
          <a:bodyPr/>
          <a:lstStyle/>
          <a:p>
            <a:r>
              <a:rPr lang="en-US" dirty="0"/>
              <a:t>What went well</a:t>
            </a:r>
          </a:p>
        </p:txBody>
      </p:sp>
      <p:sp>
        <p:nvSpPr>
          <p:cNvPr id="3" name="Content Placeholder 2">
            <a:extLst>
              <a:ext uri="{FF2B5EF4-FFF2-40B4-BE49-F238E27FC236}">
                <a16:creationId xmlns:a16="http://schemas.microsoft.com/office/drawing/2014/main" id="{F1DFD163-873C-DF41-9C16-87A02ADEEEC6}"/>
              </a:ext>
            </a:extLst>
          </p:cNvPr>
          <p:cNvSpPr>
            <a:spLocks noGrp="1"/>
          </p:cNvSpPr>
          <p:nvPr>
            <p:ph idx="1"/>
          </p:nvPr>
        </p:nvSpPr>
        <p:spPr/>
        <p:txBody>
          <a:bodyPr/>
          <a:lstStyle/>
          <a:p>
            <a:r>
              <a:rPr lang="en-US" dirty="0"/>
              <a:t>Great teamwork between strangers</a:t>
            </a:r>
          </a:p>
          <a:p>
            <a:pPr lvl="1"/>
            <a:r>
              <a:rPr lang="en-US" dirty="0"/>
              <a:t>Different skillsets that fit well together</a:t>
            </a:r>
          </a:p>
          <a:p>
            <a:r>
              <a:rPr lang="en-US" dirty="0"/>
              <a:t> Not many problems learning how to use Spring</a:t>
            </a:r>
          </a:p>
          <a:p>
            <a:r>
              <a:rPr lang="en-US" dirty="0"/>
              <a:t> Started from day 1</a:t>
            </a:r>
          </a:p>
          <a:p>
            <a:r>
              <a:rPr lang="en-US" dirty="0"/>
              <a:t> Interesting and challenging project</a:t>
            </a:r>
          </a:p>
          <a:p>
            <a:r>
              <a:rPr lang="en-US" dirty="0"/>
              <a:t>Kept true to our vision and scope document</a:t>
            </a:r>
          </a:p>
        </p:txBody>
      </p:sp>
    </p:spTree>
    <p:extLst>
      <p:ext uri="{BB962C8B-B14F-4D97-AF65-F5344CB8AC3E}">
        <p14:creationId xmlns:p14="http://schemas.microsoft.com/office/powerpoint/2010/main" val="3164275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5C361-4BA9-564B-A15B-830AC57E9477}"/>
              </a:ext>
            </a:extLst>
          </p:cNvPr>
          <p:cNvSpPr>
            <a:spLocks noGrp="1"/>
          </p:cNvSpPr>
          <p:nvPr>
            <p:ph type="title"/>
          </p:nvPr>
        </p:nvSpPr>
        <p:spPr/>
        <p:txBody>
          <a:bodyPr/>
          <a:lstStyle/>
          <a:p>
            <a:r>
              <a:rPr lang="en-US" dirty="0"/>
              <a:t>What went wrong</a:t>
            </a:r>
          </a:p>
        </p:txBody>
      </p:sp>
      <p:sp>
        <p:nvSpPr>
          <p:cNvPr id="3" name="Content Placeholder 2">
            <a:extLst>
              <a:ext uri="{FF2B5EF4-FFF2-40B4-BE49-F238E27FC236}">
                <a16:creationId xmlns:a16="http://schemas.microsoft.com/office/drawing/2014/main" id="{7183CA87-D7BA-C944-B32E-96E053D23E36}"/>
              </a:ext>
            </a:extLst>
          </p:cNvPr>
          <p:cNvSpPr>
            <a:spLocks noGrp="1"/>
          </p:cNvSpPr>
          <p:nvPr>
            <p:ph idx="1"/>
          </p:nvPr>
        </p:nvSpPr>
        <p:spPr/>
        <p:txBody>
          <a:bodyPr/>
          <a:lstStyle/>
          <a:p>
            <a:r>
              <a:rPr lang="en-US" dirty="0"/>
              <a:t>Endless recursion when parsing JSON object</a:t>
            </a:r>
          </a:p>
          <a:p>
            <a:r>
              <a:rPr lang="en-US" dirty="0"/>
              <a:t>Took a long time noticing bugs in the back end</a:t>
            </a:r>
          </a:p>
          <a:p>
            <a:pPr lvl="1"/>
            <a:r>
              <a:rPr lang="en-US" dirty="0"/>
              <a:t>Deleting event deleted user</a:t>
            </a:r>
          </a:p>
          <a:p>
            <a:pPr lvl="2"/>
            <a:r>
              <a:rPr lang="en-US" dirty="0"/>
              <a:t>Many to many relationship problem</a:t>
            </a:r>
          </a:p>
          <a:p>
            <a:pPr lvl="1"/>
            <a:r>
              <a:rPr lang="en-US" dirty="0"/>
              <a:t>Problems with CORS</a:t>
            </a:r>
          </a:p>
          <a:p>
            <a:pPr lvl="2"/>
            <a:r>
              <a:rPr lang="en-US" dirty="0"/>
              <a:t>Could not fetch data from backend</a:t>
            </a:r>
          </a:p>
          <a:p>
            <a:endParaRPr lang="en-US" dirty="0"/>
          </a:p>
        </p:txBody>
      </p:sp>
    </p:spTree>
    <p:extLst>
      <p:ext uri="{BB962C8B-B14F-4D97-AF65-F5344CB8AC3E}">
        <p14:creationId xmlns:p14="http://schemas.microsoft.com/office/powerpoint/2010/main" val="1171936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9F33E-997C-D448-8F40-1909C7C50DC8}"/>
              </a:ext>
            </a:extLst>
          </p:cNvPr>
          <p:cNvSpPr>
            <a:spLocks noGrp="1"/>
          </p:cNvSpPr>
          <p:nvPr>
            <p:ph type="title"/>
          </p:nvPr>
        </p:nvSpPr>
        <p:spPr/>
        <p:txBody>
          <a:bodyPr/>
          <a:lstStyle/>
          <a:p>
            <a:r>
              <a:rPr lang="en-US" dirty="0"/>
              <a:t>What could have been done better</a:t>
            </a:r>
          </a:p>
        </p:txBody>
      </p:sp>
      <p:sp>
        <p:nvSpPr>
          <p:cNvPr id="3" name="Content Placeholder 2">
            <a:extLst>
              <a:ext uri="{FF2B5EF4-FFF2-40B4-BE49-F238E27FC236}">
                <a16:creationId xmlns:a16="http://schemas.microsoft.com/office/drawing/2014/main" id="{291DBD15-85D1-7D4B-8DB8-DB407E937689}"/>
              </a:ext>
            </a:extLst>
          </p:cNvPr>
          <p:cNvSpPr>
            <a:spLocks noGrp="1"/>
          </p:cNvSpPr>
          <p:nvPr>
            <p:ph idx="1"/>
          </p:nvPr>
        </p:nvSpPr>
        <p:spPr>
          <a:xfrm>
            <a:off x="838200" y="1825624"/>
            <a:ext cx="10515600" cy="4875213"/>
          </a:xfrm>
        </p:spPr>
        <p:txBody>
          <a:bodyPr/>
          <a:lstStyle/>
          <a:p>
            <a:r>
              <a:rPr lang="en-US" dirty="0"/>
              <a:t>Starting on the front end sooner</a:t>
            </a:r>
          </a:p>
          <a:p>
            <a:pPr lvl="1"/>
            <a:r>
              <a:rPr lang="en-US" dirty="0"/>
              <a:t>Could not start properly before the back end was useable</a:t>
            </a:r>
          </a:p>
          <a:p>
            <a:pPr lvl="1"/>
            <a:r>
              <a:rPr lang="en-US" dirty="0"/>
              <a:t>Could have created mock objects</a:t>
            </a:r>
          </a:p>
          <a:p>
            <a:pPr lvl="1"/>
            <a:r>
              <a:rPr lang="en-US" dirty="0"/>
              <a:t>Create third entity for relationship between user and event</a:t>
            </a:r>
          </a:p>
          <a:p>
            <a:r>
              <a:rPr lang="en-US" dirty="0"/>
              <a:t>Realizing earlier the size of the project</a:t>
            </a:r>
          </a:p>
          <a:p>
            <a:pPr lvl="1"/>
            <a:r>
              <a:rPr lang="en-US" dirty="0"/>
              <a:t>Kept changing structure of our project</a:t>
            </a:r>
          </a:p>
        </p:txBody>
      </p:sp>
    </p:spTree>
    <p:extLst>
      <p:ext uri="{BB962C8B-B14F-4D97-AF65-F5344CB8AC3E}">
        <p14:creationId xmlns:p14="http://schemas.microsoft.com/office/powerpoint/2010/main" val="2126966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5919E-C1D5-4A41-AD0F-3C50CA76395A}"/>
              </a:ext>
            </a:extLst>
          </p:cNvPr>
          <p:cNvSpPr>
            <a:spLocks noGrp="1"/>
          </p:cNvSpPr>
          <p:nvPr>
            <p:ph type="title"/>
          </p:nvPr>
        </p:nvSpPr>
        <p:spPr/>
        <p:txBody>
          <a:bodyPr/>
          <a:lstStyle/>
          <a:p>
            <a:r>
              <a:rPr lang="en-US" dirty="0"/>
              <a:t>Scope of initial release</a:t>
            </a:r>
          </a:p>
        </p:txBody>
      </p:sp>
      <p:sp>
        <p:nvSpPr>
          <p:cNvPr id="3" name="Content Placeholder 2">
            <a:extLst>
              <a:ext uri="{FF2B5EF4-FFF2-40B4-BE49-F238E27FC236}">
                <a16:creationId xmlns:a16="http://schemas.microsoft.com/office/drawing/2014/main" id="{62B99AF7-CBA1-F248-BE51-7D6F9CDC847A}"/>
              </a:ext>
            </a:extLst>
          </p:cNvPr>
          <p:cNvSpPr>
            <a:spLocks noGrp="1"/>
          </p:cNvSpPr>
          <p:nvPr>
            <p:ph idx="1"/>
          </p:nvPr>
        </p:nvSpPr>
        <p:spPr/>
        <p:txBody>
          <a:bodyPr/>
          <a:lstStyle/>
          <a:p>
            <a:r>
              <a:rPr lang="en-US" dirty="0"/>
              <a:t>In the initial release you will be able to create your own user account and by doing that, each user will be able to view and manage their own schedule. Every user will be able to create, edit and remove events. Once the user has created an event he will be able to view his daily, weekly or monthly schedule.</a:t>
            </a:r>
          </a:p>
          <a:p>
            <a:pPr lvl="1"/>
            <a:r>
              <a:rPr lang="en-US" dirty="0"/>
              <a:t>Were not able to create a daily or monthly schedule</a:t>
            </a:r>
          </a:p>
          <a:p>
            <a:pPr lvl="1"/>
            <a:r>
              <a:rPr lang="en-US" dirty="0"/>
              <a:t>Added sharing event ability</a:t>
            </a:r>
          </a:p>
          <a:p>
            <a:r>
              <a:rPr lang="en-US" dirty="0"/>
              <a:t>Implemented 2 out of 3 major features</a:t>
            </a:r>
          </a:p>
          <a:p>
            <a:pPr lvl="1"/>
            <a:r>
              <a:rPr lang="en-US" dirty="0"/>
              <a:t>Plan on implementing the third next semester.</a:t>
            </a:r>
          </a:p>
        </p:txBody>
      </p:sp>
    </p:spTree>
    <p:extLst>
      <p:ext uri="{BB962C8B-B14F-4D97-AF65-F5344CB8AC3E}">
        <p14:creationId xmlns:p14="http://schemas.microsoft.com/office/powerpoint/2010/main" val="1731752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EA335-7084-AC47-BF36-5310AA1175E5}"/>
              </a:ext>
            </a:extLst>
          </p:cNvPr>
          <p:cNvSpPr>
            <a:spLocks noGrp="1"/>
          </p:cNvSpPr>
          <p:nvPr>
            <p:ph type="title"/>
          </p:nvPr>
        </p:nvSpPr>
        <p:spPr>
          <a:xfrm>
            <a:off x="493815" y="2550184"/>
            <a:ext cx="10515600" cy="1325563"/>
          </a:xfrm>
        </p:spPr>
        <p:txBody>
          <a:bodyPr/>
          <a:lstStyle/>
          <a:p>
            <a:r>
              <a:rPr lang="en-US" dirty="0"/>
              <a:t>Class Diagram</a:t>
            </a:r>
          </a:p>
        </p:txBody>
      </p:sp>
      <p:pic>
        <p:nvPicPr>
          <p:cNvPr id="5" name="Content Placeholder 4">
            <a:extLst>
              <a:ext uri="{FF2B5EF4-FFF2-40B4-BE49-F238E27FC236}">
                <a16:creationId xmlns:a16="http://schemas.microsoft.com/office/drawing/2014/main" id="{A63A0B54-6FDE-8F46-A031-D01BCF310E7C}"/>
              </a:ext>
            </a:extLst>
          </p:cNvPr>
          <p:cNvPicPr>
            <a:picLocks noGrp="1" noChangeAspect="1"/>
          </p:cNvPicPr>
          <p:nvPr>
            <p:ph idx="1"/>
          </p:nvPr>
        </p:nvPicPr>
        <p:blipFill>
          <a:blip r:embed="rId2"/>
          <a:stretch>
            <a:fillRect/>
          </a:stretch>
        </p:blipFill>
        <p:spPr>
          <a:xfrm>
            <a:off x="4772025" y="0"/>
            <a:ext cx="4643438" cy="6933002"/>
          </a:xfrm>
        </p:spPr>
      </p:pic>
    </p:spTree>
    <p:extLst>
      <p:ext uri="{BB962C8B-B14F-4D97-AF65-F5344CB8AC3E}">
        <p14:creationId xmlns:p14="http://schemas.microsoft.com/office/powerpoint/2010/main" val="1427473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E8B0-ED47-0546-8317-041E157E5B6D}"/>
              </a:ext>
            </a:extLst>
          </p:cNvPr>
          <p:cNvSpPr>
            <a:spLocks noGrp="1"/>
          </p:cNvSpPr>
          <p:nvPr>
            <p:ph type="title"/>
          </p:nvPr>
        </p:nvSpPr>
        <p:spPr/>
        <p:txBody>
          <a:bodyPr/>
          <a:lstStyle/>
          <a:p>
            <a:r>
              <a:rPr lang="en-US" dirty="0"/>
              <a:t>Controller</a:t>
            </a:r>
          </a:p>
        </p:txBody>
      </p:sp>
      <p:sp>
        <p:nvSpPr>
          <p:cNvPr id="3" name="Content Placeholder 2">
            <a:extLst>
              <a:ext uri="{FF2B5EF4-FFF2-40B4-BE49-F238E27FC236}">
                <a16:creationId xmlns:a16="http://schemas.microsoft.com/office/drawing/2014/main" id="{95D45753-25B6-4343-85D8-1ADE287D0B08}"/>
              </a:ext>
            </a:extLst>
          </p:cNvPr>
          <p:cNvSpPr>
            <a:spLocks noGrp="1"/>
          </p:cNvSpPr>
          <p:nvPr>
            <p:ph idx="1"/>
          </p:nvPr>
        </p:nvSpPr>
        <p:spPr/>
        <p:txBody>
          <a:bodyPr>
            <a:normAutofit/>
          </a:bodyPr>
          <a:lstStyle/>
          <a:p>
            <a:endParaRPr lang="en-US" dirty="0"/>
          </a:p>
          <a:p>
            <a:r>
              <a:rPr lang="en-US" dirty="0"/>
              <a:t>Created three Controllers.</a:t>
            </a:r>
          </a:p>
          <a:p>
            <a:pPr lvl="1"/>
            <a:r>
              <a:rPr lang="en-US" dirty="0" err="1"/>
              <a:t>EventController</a:t>
            </a:r>
            <a:r>
              <a:rPr lang="en-US" dirty="0"/>
              <a:t> (In the class diagram)</a:t>
            </a:r>
          </a:p>
          <a:p>
            <a:pPr lvl="2"/>
            <a:r>
              <a:rPr lang="en-US" dirty="0"/>
              <a:t>Keeps track of Events</a:t>
            </a:r>
          </a:p>
          <a:p>
            <a:pPr lvl="1"/>
            <a:r>
              <a:rPr lang="en-US" dirty="0" err="1"/>
              <a:t>UserController</a:t>
            </a:r>
            <a:r>
              <a:rPr lang="en-US" dirty="0"/>
              <a:t> (In the class diagram)</a:t>
            </a:r>
          </a:p>
          <a:p>
            <a:pPr lvl="2"/>
            <a:r>
              <a:rPr lang="en-US" dirty="0"/>
              <a:t>Keeps track of users</a:t>
            </a:r>
          </a:p>
          <a:p>
            <a:pPr lvl="1"/>
            <a:r>
              <a:rPr lang="en-US" dirty="0" err="1"/>
              <a:t>LoginController</a:t>
            </a:r>
            <a:r>
              <a:rPr lang="en-US" dirty="0"/>
              <a:t> (Added later)</a:t>
            </a:r>
          </a:p>
          <a:p>
            <a:pPr lvl="2"/>
            <a:r>
              <a:rPr lang="en-US" dirty="0"/>
              <a:t>Register and Login</a:t>
            </a:r>
          </a:p>
          <a:p>
            <a:r>
              <a:rPr lang="en-US" dirty="0"/>
              <a:t> </a:t>
            </a:r>
          </a:p>
        </p:txBody>
      </p:sp>
    </p:spTree>
    <p:extLst>
      <p:ext uri="{BB962C8B-B14F-4D97-AF65-F5344CB8AC3E}">
        <p14:creationId xmlns:p14="http://schemas.microsoft.com/office/powerpoint/2010/main" val="1675188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203C3-BE82-DF4D-B761-CFD161926682}"/>
              </a:ext>
            </a:extLst>
          </p:cNvPr>
          <p:cNvSpPr>
            <a:spLocks noGrp="1"/>
          </p:cNvSpPr>
          <p:nvPr>
            <p:ph type="title"/>
          </p:nvPr>
        </p:nvSpPr>
        <p:spPr/>
        <p:txBody>
          <a:bodyPr/>
          <a:lstStyle/>
          <a:p>
            <a:r>
              <a:rPr lang="en-US" dirty="0"/>
              <a:t>Entity</a:t>
            </a:r>
          </a:p>
        </p:txBody>
      </p:sp>
      <p:sp>
        <p:nvSpPr>
          <p:cNvPr id="3" name="Content Placeholder 2">
            <a:extLst>
              <a:ext uri="{FF2B5EF4-FFF2-40B4-BE49-F238E27FC236}">
                <a16:creationId xmlns:a16="http://schemas.microsoft.com/office/drawing/2014/main" id="{3B402332-AC35-7143-AACD-22E973281B11}"/>
              </a:ext>
            </a:extLst>
          </p:cNvPr>
          <p:cNvSpPr>
            <a:spLocks noGrp="1"/>
          </p:cNvSpPr>
          <p:nvPr>
            <p:ph idx="1"/>
          </p:nvPr>
        </p:nvSpPr>
        <p:spPr>
          <a:xfrm>
            <a:off x="838200" y="1690689"/>
            <a:ext cx="7734300" cy="2612350"/>
          </a:xfrm>
        </p:spPr>
        <p:txBody>
          <a:bodyPr>
            <a:normAutofit fontScale="92500" lnSpcReduction="10000"/>
          </a:bodyPr>
          <a:lstStyle/>
          <a:p>
            <a:r>
              <a:rPr lang="en-US" dirty="0"/>
              <a:t>Two Entities with many to many relationships</a:t>
            </a:r>
          </a:p>
          <a:p>
            <a:pPr lvl="1"/>
            <a:r>
              <a:rPr lang="en-US" dirty="0"/>
              <a:t>Event</a:t>
            </a:r>
          </a:p>
          <a:p>
            <a:pPr lvl="2"/>
            <a:r>
              <a:rPr lang="en-US" dirty="0"/>
              <a:t>Id</a:t>
            </a:r>
          </a:p>
          <a:p>
            <a:pPr lvl="2"/>
            <a:r>
              <a:rPr lang="en-US" dirty="0"/>
              <a:t>Start date</a:t>
            </a:r>
          </a:p>
          <a:p>
            <a:pPr lvl="2"/>
            <a:r>
              <a:rPr lang="en-US" dirty="0"/>
              <a:t>End date</a:t>
            </a:r>
          </a:p>
          <a:p>
            <a:pPr lvl="2"/>
            <a:r>
              <a:rPr lang="en-US" dirty="0"/>
              <a:t>Title</a:t>
            </a:r>
          </a:p>
          <a:p>
            <a:pPr lvl="2"/>
            <a:r>
              <a:rPr lang="en-US" dirty="0"/>
              <a:t>Description</a:t>
            </a:r>
          </a:p>
          <a:p>
            <a:pPr lvl="2"/>
            <a:r>
              <a:rPr lang="en-US" dirty="0"/>
              <a:t>Users</a:t>
            </a:r>
          </a:p>
        </p:txBody>
      </p:sp>
      <p:sp>
        <p:nvSpPr>
          <p:cNvPr id="4" name="TextBox 3">
            <a:extLst>
              <a:ext uri="{FF2B5EF4-FFF2-40B4-BE49-F238E27FC236}">
                <a16:creationId xmlns:a16="http://schemas.microsoft.com/office/drawing/2014/main" id="{5003E7A7-EDD4-CA48-BEB3-6AC76EC06F35}"/>
              </a:ext>
            </a:extLst>
          </p:cNvPr>
          <p:cNvSpPr txBox="1"/>
          <p:nvPr/>
        </p:nvSpPr>
        <p:spPr>
          <a:xfrm>
            <a:off x="3729038" y="2271714"/>
            <a:ext cx="4843462" cy="2031325"/>
          </a:xfrm>
          <a:prstGeom prst="rect">
            <a:avLst/>
          </a:prstGeom>
          <a:noFill/>
        </p:spPr>
        <p:txBody>
          <a:bodyPr wrap="square" rtlCol="0">
            <a:spAutoFit/>
          </a:bodyPr>
          <a:lstStyle/>
          <a:p>
            <a:pPr marL="742950" lvl="1" indent="-285750">
              <a:buFont typeface="Arial" panose="020B0604020202020204" pitchFamily="34" charset="0"/>
              <a:buChar char="•"/>
            </a:pPr>
            <a:r>
              <a:rPr lang="en-US" dirty="0"/>
              <a:t>User</a:t>
            </a:r>
          </a:p>
          <a:p>
            <a:pPr marL="1200150" lvl="2" indent="-285750">
              <a:buFont typeface="Arial" panose="020B0604020202020204" pitchFamily="34" charset="0"/>
              <a:buChar char="•"/>
            </a:pPr>
            <a:r>
              <a:rPr lang="en-US" dirty="0"/>
              <a:t>Id</a:t>
            </a:r>
          </a:p>
          <a:p>
            <a:pPr marL="1200150" lvl="2" indent="-285750">
              <a:buFont typeface="Arial" panose="020B0604020202020204" pitchFamily="34" charset="0"/>
              <a:buChar char="•"/>
            </a:pPr>
            <a:r>
              <a:rPr lang="en-US" dirty="0"/>
              <a:t>Name</a:t>
            </a:r>
          </a:p>
          <a:p>
            <a:pPr marL="1200150" lvl="2" indent="-285750">
              <a:buFont typeface="Arial" panose="020B0604020202020204" pitchFamily="34" charset="0"/>
              <a:buChar char="•"/>
            </a:pPr>
            <a:r>
              <a:rPr lang="en-US" dirty="0"/>
              <a:t>Username</a:t>
            </a:r>
          </a:p>
          <a:p>
            <a:pPr marL="1200150" lvl="2" indent="-285750">
              <a:buFont typeface="Arial" panose="020B0604020202020204" pitchFamily="34" charset="0"/>
              <a:buChar char="•"/>
            </a:pPr>
            <a:r>
              <a:rPr lang="en-US" dirty="0"/>
              <a:t>Password</a:t>
            </a:r>
          </a:p>
          <a:p>
            <a:pPr marL="1200150" lvl="2" indent="-285750">
              <a:buFont typeface="Arial" panose="020B0604020202020204" pitchFamily="34" charset="0"/>
              <a:buChar char="•"/>
            </a:pPr>
            <a:r>
              <a:rPr lang="en-US" dirty="0"/>
              <a:t>Token</a:t>
            </a:r>
          </a:p>
          <a:p>
            <a:pPr marL="1200150" lvl="2" indent="-285750">
              <a:buFont typeface="Arial" panose="020B0604020202020204" pitchFamily="34" charset="0"/>
              <a:buChar char="•"/>
            </a:pPr>
            <a:r>
              <a:rPr lang="en-US" dirty="0"/>
              <a:t>Events</a:t>
            </a:r>
          </a:p>
        </p:txBody>
      </p:sp>
      <p:sp>
        <p:nvSpPr>
          <p:cNvPr id="6" name="TextBox 5">
            <a:extLst>
              <a:ext uri="{FF2B5EF4-FFF2-40B4-BE49-F238E27FC236}">
                <a16:creationId xmlns:a16="http://schemas.microsoft.com/office/drawing/2014/main" id="{60083FE7-33A0-5F4F-9FF9-D05A7CC5A34F}"/>
              </a:ext>
            </a:extLst>
          </p:cNvPr>
          <p:cNvSpPr txBox="1"/>
          <p:nvPr/>
        </p:nvSpPr>
        <p:spPr>
          <a:xfrm>
            <a:off x="1014413" y="4872037"/>
            <a:ext cx="7734300" cy="369332"/>
          </a:xfrm>
          <a:prstGeom prst="rect">
            <a:avLst/>
          </a:prstGeom>
          <a:noFill/>
        </p:spPr>
        <p:txBody>
          <a:bodyPr wrap="square" rtlCol="0">
            <a:spAutoFit/>
          </a:bodyPr>
          <a:lstStyle/>
          <a:p>
            <a:r>
              <a:rPr lang="en-US" dirty="0"/>
              <a:t>Tala um relationship </a:t>
            </a:r>
            <a:r>
              <a:rPr lang="en-US" dirty="0" err="1"/>
              <a:t>vandamál</a:t>
            </a:r>
            <a:endParaRPr lang="en-US" dirty="0"/>
          </a:p>
        </p:txBody>
      </p:sp>
    </p:spTree>
    <p:extLst>
      <p:ext uri="{BB962C8B-B14F-4D97-AF65-F5344CB8AC3E}">
        <p14:creationId xmlns:p14="http://schemas.microsoft.com/office/powerpoint/2010/main" val="2126625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C6189-463D-654B-9EE4-E7ACBE942072}"/>
              </a:ext>
            </a:extLst>
          </p:cNvPr>
          <p:cNvSpPr>
            <a:spLocks noGrp="1"/>
          </p:cNvSpPr>
          <p:nvPr>
            <p:ph type="title"/>
          </p:nvPr>
        </p:nvSpPr>
        <p:spPr/>
        <p:txBody>
          <a:bodyPr/>
          <a:lstStyle/>
          <a:p>
            <a:r>
              <a:rPr lang="en-US" dirty="0"/>
              <a:t>Service</a:t>
            </a:r>
          </a:p>
        </p:txBody>
      </p:sp>
      <p:sp>
        <p:nvSpPr>
          <p:cNvPr id="3" name="Content Placeholder 2">
            <a:extLst>
              <a:ext uri="{FF2B5EF4-FFF2-40B4-BE49-F238E27FC236}">
                <a16:creationId xmlns:a16="http://schemas.microsoft.com/office/drawing/2014/main" id="{59989B03-5457-3349-ADF2-65368516F22A}"/>
              </a:ext>
            </a:extLst>
          </p:cNvPr>
          <p:cNvSpPr>
            <a:spLocks noGrp="1"/>
          </p:cNvSpPr>
          <p:nvPr>
            <p:ph idx="1"/>
          </p:nvPr>
        </p:nvSpPr>
        <p:spPr/>
        <p:txBody>
          <a:bodyPr/>
          <a:lstStyle/>
          <a:p>
            <a:r>
              <a:rPr lang="en-US" dirty="0"/>
              <a:t>Two services</a:t>
            </a:r>
          </a:p>
          <a:p>
            <a:pPr lvl="1"/>
            <a:r>
              <a:rPr lang="en-US" dirty="0"/>
              <a:t>Event Service </a:t>
            </a:r>
          </a:p>
          <a:p>
            <a:pPr lvl="1"/>
            <a:r>
              <a:rPr lang="en-US" dirty="0"/>
              <a:t>User Service</a:t>
            </a:r>
          </a:p>
          <a:p>
            <a:r>
              <a:rPr lang="en-US" dirty="0"/>
              <a:t> Handle all validations and errors in the backend.</a:t>
            </a:r>
          </a:p>
          <a:p>
            <a:r>
              <a:rPr lang="en-US" dirty="0"/>
              <a:t>Communicates with the Repository.</a:t>
            </a:r>
          </a:p>
        </p:txBody>
      </p:sp>
    </p:spTree>
    <p:extLst>
      <p:ext uri="{BB962C8B-B14F-4D97-AF65-F5344CB8AC3E}">
        <p14:creationId xmlns:p14="http://schemas.microsoft.com/office/powerpoint/2010/main" val="816808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BEC0F-55B1-0445-917F-D016812CC8D2}"/>
              </a:ext>
            </a:extLst>
          </p:cNvPr>
          <p:cNvSpPr>
            <a:spLocks noGrp="1"/>
          </p:cNvSpPr>
          <p:nvPr>
            <p:ph type="title"/>
          </p:nvPr>
        </p:nvSpPr>
        <p:spPr/>
        <p:txBody>
          <a:bodyPr/>
          <a:lstStyle/>
          <a:p>
            <a:r>
              <a:rPr lang="en-US" dirty="0"/>
              <a:t>Database</a:t>
            </a:r>
          </a:p>
        </p:txBody>
      </p:sp>
      <p:sp>
        <p:nvSpPr>
          <p:cNvPr id="3" name="Content Placeholder 2">
            <a:extLst>
              <a:ext uri="{FF2B5EF4-FFF2-40B4-BE49-F238E27FC236}">
                <a16:creationId xmlns:a16="http://schemas.microsoft.com/office/drawing/2014/main" id="{CBAD40B6-589F-A647-8F04-43406E8EABDF}"/>
              </a:ext>
            </a:extLst>
          </p:cNvPr>
          <p:cNvSpPr>
            <a:spLocks noGrp="1"/>
          </p:cNvSpPr>
          <p:nvPr>
            <p:ph idx="1"/>
          </p:nvPr>
        </p:nvSpPr>
        <p:spPr/>
        <p:txBody>
          <a:bodyPr/>
          <a:lstStyle/>
          <a:p>
            <a:r>
              <a:rPr lang="en-US" dirty="0"/>
              <a:t>We used </a:t>
            </a:r>
            <a:r>
              <a:rPr lang="en-US" dirty="0" err="1"/>
              <a:t>Postgresql</a:t>
            </a:r>
            <a:r>
              <a:rPr lang="en-US" dirty="0"/>
              <a:t> to persistently store data.</a:t>
            </a:r>
          </a:p>
          <a:p>
            <a:endParaRPr lang="en-US" dirty="0"/>
          </a:p>
          <a:p>
            <a:endParaRPr lang="en-US" dirty="0"/>
          </a:p>
          <a:p>
            <a:r>
              <a:rPr lang="en-US" dirty="0"/>
              <a:t> </a:t>
            </a:r>
          </a:p>
          <a:p>
            <a:r>
              <a:rPr lang="en-US" dirty="0"/>
              <a:t> </a:t>
            </a:r>
          </a:p>
          <a:p>
            <a:r>
              <a:rPr lang="en-US" dirty="0"/>
              <a:t> </a:t>
            </a:r>
          </a:p>
        </p:txBody>
      </p:sp>
    </p:spTree>
    <p:extLst>
      <p:ext uri="{BB962C8B-B14F-4D97-AF65-F5344CB8AC3E}">
        <p14:creationId xmlns:p14="http://schemas.microsoft.com/office/powerpoint/2010/main" val="3114483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025FD-F17E-4341-894F-8A1FA314C6DD}"/>
              </a:ext>
            </a:extLst>
          </p:cNvPr>
          <p:cNvSpPr>
            <a:spLocks noGrp="1"/>
          </p:cNvSpPr>
          <p:nvPr>
            <p:ph type="title"/>
          </p:nvPr>
        </p:nvSpPr>
        <p:spPr/>
        <p:txBody>
          <a:bodyPr/>
          <a:lstStyle/>
          <a:p>
            <a:r>
              <a:rPr lang="en-US" dirty="0"/>
              <a:t>Authentication</a:t>
            </a:r>
          </a:p>
        </p:txBody>
      </p:sp>
      <p:sp>
        <p:nvSpPr>
          <p:cNvPr id="3" name="Content Placeholder 2">
            <a:extLst>
              <a:ext uri="{FF2B5EF4-FFF2-40B4-BE49-F238E27FC236}">
                <a16:creationId xmlns:a16="http://schemas.microsoft.com/office/drawing/2014/main" id="{0027C9C1-6A42-814D-9760-4E2D30E0C304}"/>
              </a:ext>
            </a:extLst>
          </p:cNvPr>
          <p:cNvSpPr>
            <a:spLocks noGrp="1"/>
          </p:cNvSpPr>
          <p:nvPr>
            <p:ph idx="1"/>
          </p:nvPr>
        </p:nvSpPr>
        <p:spPr/>
        <p:txBody>
          <a:bodyPr/>
          <a:lstStyle/>
          <a:p>
            <a:r>
              <a:rPr lang="en-US" dirty="0"/>
              <a:t> Token based authentication</a:t>
            </a:r>
          </a:p>
          <a:p>
            <a:r>
              <a:rPr lang="en-US" dirty="0"/>
              <a:t> HTTP filter to catch </a:t>
            </a:r>
            <a:r>
              <a:rPr lang="en-US" dirty="0" err="1"/>
              <a:t>unautherized</a:t>
            </a:r>
            <a:endParaRPr lang="en-US" dirty="0"/>
          </a:p>
          <a:p>
            <a:pPr lvl="1"/>
            <a:r>
              <a:rPr lang="en-US" dirty="0"/>
              <a:t>Invalid token</a:t>
            </a:r>
          </a:p>
          <a:p>
            <a:pPr lvl="1"/>
            <a:r>
              <a:rPr lang="en-US" dirty="0"/>
              <a:t>not authorized to see this end point.</a:t>
            </a:r>
          </a:p>
          <a:p>
            <a:r>
              <a:rPr lang="en-US" dirty="0"/>
              <a:t> Password encrypted with </a:t>
            </a:r>
            <a:r>
              <a:rPr lang="en-US" dirty="0" err="1"/>
              <a:t>BCrypt</a:t>
            </a:r>
            <a:endParaRPr lang="en-US" dirty="0"/>
          </a:p>
          <a:p>
            <a:r>
              <a:rPr lang="en-US" dirty="0"/>
              <a:t> </a:t>
            </a:r>
          </a:p>
          <a:p>
            <a:endParaRPr lang="en-US" dirty="0"/>
          </a:p>
        </p:txBody>
      </p:sp>
    </p:spTree>
    <p:extLst>
      <p:ext uri="{BB962C8B-B14F-4D97-AF65-F5344CB8AC3E}">
        <p14:creationId xmlns:p14="http://schemas.microsoft.com/office/powerpoint/2010/main" val="195648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5FA2C-5A18-7C4E-8FB7-58A638DDF805}"/>
              </a:ext>
            </a:extLst>
          </p:cNvPr>
          <p:cNvSpPr>
            <a:spLocks noGrp="1"/>
          </p:cNvSpPr>
          <p:nvPr>
            <p:ph type="title"/>
          </p:nvPr>
        </p:nvSpPr>
        <p:spPr>
          <a:xfrm>
            <a:off x="3929062" y="365126"/>
            <a:ext cx="7424737" cy="888206"/>
          </a:xfrm>
        </p:spPr>
        <p:txBody>
          <a:bodyPr/>
          <a:lstStyle/>
          <a:p>
            <a:r>
              <a:rPr lang="en-US" dirty="0"/>
              <a:t>REST Endpoints</a:t>
            </a:r>
          </a:p>
        </p:txBody>
      </p:sp>
      <p:sp>
        <p:nvSpPr>
          <p:cNvPr id="3" name="Content Placeholder 2">
            <a:extLst>
              <a:ext uri="{FF2B5EF4-FFF2-40B4-BE49-F238E27FC236}">
                <a16:creationId xmlns:a16="http://schemas.microsoft.com/office/drawing/2014/main" id="{3903EE6C-F37C-6E47-B0F2-FCAD0F7F9559}"/>
              </a:ext>
            </a:extLst>
          </p:cNvPr>
          <p:cNvSpPr>
            <a:spLocks noGrp="1"/>
          </p:cNvSpPr>
          <p:nvPr>
            <p:ph idx="1"/>
          </p:nvPr>
        </p:nvSpPr>
        <p:spPr>
          <a:xfrm>
            <a:off x="838200" y="1253330"/>
            <a:ext cx="10515600" cy="5604669"/>
          </a:xfrm>
        </p:spPr>
        <p:txBody>
          <a:bodyPr>
            <a:normAutofit lnSpcReduction="10000"/>
          </a:bodyPr>
          <a:lstStyle/>
          <a:p>
            <a:r>
              <a:rPr lang="en-US" dirty="0"/>
              <a:t> /event</a:t>
            </a:r>
          </a:p>
          <a:p>
            <a:pPr lvl="1"/>
            <a:r>
              <a:rPr lang="en-US" dirty="0"/>
              <a:t>POST – creates new event</a:t>
            </a:r>
          </a:p>
          <a:p>
            <a:pPr lvl="1"/>
            <a:r>
              <a:rPr lang="en-US" dirty="0"/>
              <a:t>GET – fetches all events with </a:t>
            </a:r>
            <a:r>
              <a:rPr lang="en-US" dirty="0" err="1"/>
              <a:t>startdate</a:t>
            </a:r>
            <a:r>
              <a:rPr lang="en-US" dirty="0"/>
              <a:t> and </a:t>
            </a:r>
            <a:r>
              <a:rPr lang="en-US" dirty="0" err="1"/>
              <a:t>enddate</a:t>
            </a:r>
            <a:r>
              <a:rPr lang="en-US" dirty="0"/>
              <a:t> query string parameters</a:t>
            </a:r>
          </a:p>
          <a:p>
            <a:r>
              <a:rPr lang="en-US" dirty="0"/>
              <a:t>/event/:id</a:t>
            </a:r>
          </a:p>
          <a:p>
            <a:pPr lvl="1"/>
            <a:r>
              <a:rPr lang="en-US" dirty="0"/>
              <a:t>GET – fetches event with given id</a:t>
            </a:r>
          </a:p>
          <a:p>
            <a:pPr lvl="1"/>
            <a:r>
              <a:rPr lang="en-US" dirty="0"/>
              <a:t>POST – updates event with given id</a:t>
            </a:r>
          </a:p>
          <a:p>
            <a:r>
              <a:rPr lang="en-US" dirty="0"/>
              <a:t>  /event/:id/users</a:t>
            </a:r>
          </a:p>
          <a:p>
            <a:pPr lvl="1"/>
            <a:r>
              <a:rPr lang="en-US" dirty="0"/>
              <a:t>POST – Adds users to events </a:t>
            </a:r>
            <a:r>
              <a:rPr lang="en-US" dirty="0" err="1"/>
              <a:t>userlist</a:t>
            </a:r>
            <a:endParaRPr lang="en-US" dirty="0"/>
          </a:p>
          <a:p>
            <a:r>
              <a:rPr lang="en-US" dirty="0"/>
              <a:t> /login</a:t>
            </a:r>
          </a:p>
          <a:p>
            <a:pPr lvl="1"/>
            <a:r>
              <a:rPr lang="en-US" dirty="0"/>
              <a:t>POST – Gets username and password. Returns token if authenticated</a:t>
            </a:r>
          </a:p>
          <a:p>
            <a:r>
              <a:rPr lang="en-US" dirty="0"/>
              <a:t>/register</a:t>
            </a:r>
          </a:p>
          <a:p>
            <a:pPr lvl="1"/>
            <a:r>
              <a:rPr lang="en-US" dirty="0"/>
              <a:t>POST – Creates new user.</a:t>
            </a:r>
          </a:p>
          <a:p>
            <a:r>
              <a:rPr lang="en-US" dirty="0"/>
              <a:t> </a:t>
            </a:r>
          </a:p>
          <a:p>
            <a:endParaRPr lang="en-US" dirty="0"/>
          </a:p>
          <a:p>
            <a:endParaRPr lang="en-US" dirty="0"/>
          </a:p>
          <a:p>
            <a:endParaRPr lang="en-US" dirty="0"/>
          </a:p>
        </p:txBody>
      </p:sp>
    </p:spTree>
    <p:extLst>
      <p:ext uri="{BB962C8B-B14F-4D97-AF65-F5344CB8AC3E}">
        <p14:creationId xmlns:p14="http://schemas.microsoft.com/office/powerpoint/2010/main" val="19321773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TotalTime>
  <Words>480</Words>
  <Application>Microsoft Macintosh PowerPoint</Application>
  <PresentationFormat>Widescreen</PresentationFormat>
  <Paragraphs>99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Executive Scheduler</vt:lpstr>
      <vt:lpstr>Scope of initial release</vt:lpstr>
      <vt:lpstr>Class Diagram</vt:lpstr>
      <vt:lpstr>Controller</vt:lpstr>
      <vt:lpstr>Entity</vt:lpstr>
      <vt:lpstr>Service</vt:lpstr>
      <vt:lpstr>Database</vt:lpstr>
      <vt:lpstr>Authentication</vt:lpstr>
      <vt:lpstr>REST Endpoints</vt:lpstr>
      <vt:lpstr>React</vt:lpstr>
      <vt:lpstr>What went well</vt:lpstr>
      <vt:lpstr>What went wrong</vt:lpstr>
      <vt:lpstr>What could have been done better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Executive Scheduler</dc:title>
  <dc:creator>Jón Rúnar Baldvinsson</dc:creator>
  <cp:lastModifiedBy>Jón Rúnar Baldvinsson</cp:lastModifiedBy>
  <cp:revision>10</cp:revision>
  <dcterms:created xsi:type="dcterms:W3CDTF">2018-11-28T13:42:22Z</dcterms:created>
  <dcterms:modified xsi:type="dcterms:W3CDTF">2018-11-28T14:57:30Z</dcterms:modified>
</cp:coreProperties>
</file>