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37C9A-07A1-9AA8-E83D-40C2DF3A7830}" v="5" dt="2025-04-12T02:33:56.156"/>
    <p1510:client id="{C6A3CF95-2E5E-48B6-A5F2-0D58428572F0}" v="38" dt="2025-04-10T23:17:08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80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761A06-7A02-4C88-9985-58E2B9DBE4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9B28A7-9E54-4C24-8B78-C19E518515AA}">
      <dgm:prSet/>
      <dgm:spPr/>
      <dgm:t>
        <a:bodyPr/>
        <a:lstStyle/>
        <a:p>
          <a:r>
            <a:rPr lang="en-US"/>
            <a:t>• Alcance de até 16 km em linha reta.</a:t>
          </a:r>
        </a:p>
      </dgm:t>
    </dgm:pt>
    <dgm:pt modelId="{F0D4ECE6-BED4-4232-9FFA-B499F394A038}" type="parTrans" cxnId="{6EEE8434-8054-4400-9D81-8B97699C90DF}">
      <dgm:prSet/>
      <dgm:spPr/>
      <dgm:t>
        <a:bodyPr/>
        <a:lstStyle/>
        <a:p>
          <a:endParaRPr lang="en-US"/>
        </a:p>
      </dgm:t>
    </dgm:pt>
    <dgm:pt modelId="{715A86EC-949D-4BCB-B5F3-CB3456A7D41A}" type="sibTrans" cxnId="{6EEE8434-8054-4400-9D81-8B97699C90DF}">
      <dgm:prSet/>
      <dgm:spPr/>
      <dgm:t>
        <a:bodyPr/>
        <a:lstStyle/>
        <a:p>
          <a:endParaRPr lang="en-US"/>
        </a:p>
      </dgm:t>
    </dgm:pt>
    <dgm:pt modelId="{108C4E06-7C12-4AB4-BE51-64DBC94362B9}">
      <dgm:prSet/>
      <dgm:spPr/>
      <dgm:t>
        <a:bodyPr/>
        <a:lstStyle/>
        <a:p>
          <a:r>
            <a:rPr lang="en-US"/>
            <a:t>• Autonomia de bateria de até 10 anos.</a:t>
          </a:r>
        </a:p>
      </dgm:t>
    </dgm:pt>
    <dgm:pt modelId="{5BD5E532-A02F-4192-83F7-3B14DA1FAFC2}" type="parTrans" cxnId="{5BE330FF-8ADA-4375-AFF2-AB39C06CFA66}">
      <dgm:prSet/>
      <dgm:spPr/>
      <dgm:t>
        <a:bodyPr/>
        <a:lstStyle/>
        <a:p>
          <a:endParaRPr lang="en-US"/>
        </a:p>
      </dgm:t>
    </dgm:pt>
    <dgm:pt modelId="{446CB635-3AFD-42AC-A462-B278A7BB5ACE}" type="sibTrans" cxnId="{5BE330FF-8ADA-4375-AFF2-AB39C06CFA66}">
      <dgm:prSet/>
      <dgm:spPr/>
      <dgm:t>
        <a:bodyPr/>
        <a:lstStyle/>
        <a:p>
          <a:endParaRPr lang="en-US"/>
        </a:p>
      </dgm:t>
    </dgm:pt>
    <dgm:pt modelId="{C04A4DC7-D239-4DD1-8576-20C315121DF7}">
      <dgm:prSet/>
      <dgm:spPr/>
      <dgm:t>
        <a:bodyPr/>
        <a:lstStyle/>
        <a:p>
          <a:r>
            <a:rPr lang="en-US"/>
            <a:t>• Baixa taxa de dados: entre 0,3 Kbps a 27 Kbps.</a:t>
          </a:r>
        </a:p>
      </dgm:t>
    </dgm:pt>
    <dgm:pt modelId="{87E35B8A-5298-4898-A781-E62C3E525B43}" type="parTrans" cxnId="{3FC41FDF-0394-4CEA-97DE-50F564E5A98B}">
      <dgm:prSet/>
      <dgm:spPr/>
      <dgm:t>
        <a:bodyPr/>
        <a:lstStyle/>
        <a:p>
          <a:endParaRPr lang="en-US"/>
        </a:p>
      </dgm:t>
    </dgm:pt>
    <dgm:pt modelId="{A1ADF17D-3770-4D85-990D-A72A01C5F2B2}" type="sibTrans" cxnId="{3FC41FDF-0394-4CEA-97DE-50F564E5A98B}">
      <dgm:prSet/>
      <dgm:spPr/>
      <dgm:t>
        <a:bodyPr/>
        <a:lstStyle/>
        <a:p>
          <a:endParaRPr lang="en-US"/>
        </a:p>
      </dgm:t>
    </dgm:pt>
    <dgm:pt modelId="{F5E5E2E1-38E7-4BB9-A4E8-2858770C2998}">
      <dgm:prSet/>
      <dgm:spPr/>
      <dgm:t>
        <a:bodyPr/>
        <a:lstStyle/>
        <a:p>
          <a:r>
            <a:rPr lang="en-US"/>
            <a:t>• Criptografia de ponta a ponta para segurança.</a:t>
          </a:r>
        </a:p>
      </dgm:t>
    </dgm:pt>
    <dgm:pt modelId="{09CB9A02-836E-4D4E-A905-680E692447E0}" type="parTrans" cxnId="{7558183C-7EDE-4342-B49F-478CD5AE0BE5}">
      <dgm:prSet/>
      <dgm:spPr/>
      <dgm:t>
        <a:bodyPr/>
        <a:lstStyle/>
        <a:p>
          <a:endParaRPr lang="en-US"/>
        </a:p>
      </dgm:t>
    </dgm:pt>
    <dgm:pt modelId="{CF9CB8AA-4513-4BC8-B724-1C2F825902AB}" type="sibTrans" cxnId="{7558183C-7EDE-4342-B49F-478CD5AE0BE5}">
      <dgm:prSet/>
      <dgm:spPr/>
      <dgm:t>
        <a:bodyPr/>
        <a:lstStyle/>
        <a:p>
          <a:endParaRPr lang="en-US"/>
        </a:p>
      </dgm:t>
    </dgm:pt>
    <dgm:pt modelId="{8E73BD99-6CEF-4E94-A891-7948ECB59391}">
      <dgm:prSet/>
      <dgm:spPr/>
      <dgm:t>
        <a:bodyPr/>
        <a:lstStyle/>
        <a:p>
          <a:r>
            <a:rPr lang="en-US"/>
            <a:t>• Carga útil: 51 a 241 bytes dependendo da taxa.</a:t>
          </a:r>
        </a:p>
      </dgm:t>
    </dgm:pt>
    <dgm:pt modelId="{41131825-1B7E-41A5-A003-5F7707C2326E}" type="parTrans" cxnId="{E8CAA50A-EF0C-476A-B384-401C2AD98F02}">
      <dgm:prSet/>
      <dgm:spPr/>
      <dgm:t>
        <a:bodyPr/>
        <a:lstStyle/>
        <a:p>
          <a:endParaRPr lang="en-US"/>
        </a:p>
      </dgm:t>
    </dgm:pt>
    <dgm:pt modelId="{BE64D9D8-8F0A-4C76-AFCF-D0E7C8C68501}" type="sibTrans" cxnId="{E8CAA50A-EF0C-476A-B384-401C2AD98F02}">
      <dgm:prSet/>
      <dgm:spPr/>
      <dgm:t>
        <a:bodyPr/>
        <a:lstStyle/>
        <a:p>
          <a:endParaRPr lang="en-US"/>
        </a:p>
      </dgm:t>
    </dgm:pt>
    <dgm:pt modelId="{260F389E-B468-46E7-9C8B-89F33D80A719}" type="pres">
      <dgm:prSet presAssocID="{CA761A06-7A02-4C88-9985-58E2B9DBE4FB}" presName="linear" presStyleCnt="0">
        <dgm:presLayoutVars>
          <dgm:animLvl val="lvl"/>
          <dgm:resizeHandles val="exact"/>
        </dgm:presLayoutVars>
      </dgm:prSet>
      <dgm:spPr/>
    </dgm:pt>
    <dgm:pt modelId="{3458A0B2-AA07-4766-A8A4-074A9D62FE7C}" type="pres">
      <dgm:prSet presAssocID="{799B28A7-9E54-4C24-8B78-C19E518515A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E98E20-BC3C-4CF5-931F-4699C784D25A}" type="pres">
      <dgm:prSet presAssocID="{715A86EC-949D-4BCB-B5F3-CB3456A7D41A}" presName="spacer" presStyleCnt="0"/>
      <dgm:spPr/>
    </dgm:pt>
    <dgm:pt modelId="{6A03AF6F-1A3D-4517-A368-EC727D3881DE}" type="pres">
      <dgm:prSet presAssocID="{108C4E06-7C12-4AB4-BE51-64DBC94362B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4BF5124-59BF-45A9-A035-48ACFC51BAA9}" type="pres">
      <dgm:prSet presAssocID="{446CB635-3AFD-42AC-A462-B278A7BB5ACE}" presName="spacer" presStyleCnt="0"/>
      <dgm:spPr/>
    </dgm:pt>
    <dgm:pt modelId="{FC90061C-7012-486F-95A1-6EED160C588D}" type="pres">
      <dgm:prSet presAssocID="{C04A4DC7-D239-4DD1-8576-20C315121DF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412570-1991-4342-9BD4-1329EEE7F6AC}" type="pres">
      <dgm:prSet presAssocID="{A1ADF17D-3770-4D85-990D-A72A01C5F2B2}" presName="spacer" presStyleCnt="0"/>
      <dgm:spPr/>
    </dgm:pt>
    <dgm:pt modelId="{1712ACCF-8AAC-47CF-8D58-3149ED35A816}" type="pres">
      <dgm:prSet presAssocID="{F5E5E2E1-38E7-4BB9-A4E8-2858770C29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7F5936F-208D-4AF6-8658-8F72831EA341}" type="pres">
      <dgm:prSet presAssocID="{CF9CB8AA-4513-4BC8-B724-1C2F825902AB}" presName="spacer" presStyleCnt="0"/>
      <dgm:spPr/>
    </dgm:pt>
    <dgm:pt modelId="{6BCFC515-8E0F-46D4-8C31-C60E28258553}" type="pres">
      <dgm:prSet presAssocID="{8E73BD99-6CEF-4E94-A891-7948ECB593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CAA50A-EF0C-476A-B384-401C2AD98F02}" srcId="{CA761A06-7A02-4C88-9985-58E2B9DBE4FB}" destId="{8E73BD99-6CEF-4E94-A891-7948ECB59391}" srcOrd="4" destOrd="0" parTransId="{41131825-1B7E-41A5-A003-5F7707C2326E}" sibTransId="{BE64D9D8-8F0A-4C76-AFCF-D0E7C8C68501}"/>
    <dgm:cxn modelId="{6265051D-4D17-492A-A900-F57DC236C83D}" type="presOf" srcId="{108C4E06-7C12-4AB4-BE51-64DBC94362B9}" destId="{6A03AF6F-1A3D-4517-A368-EC727D3881DE}" srcOrd="0" destOrd="0" presId="urn:microsoft.com/office/officeart/2005/8/layout/vList2"/>
    <dgm:cxn modelId="{6EEE8434-8054-4400-9D81-8B97699C90DF}" srcId="{CA761A06-7A02-4C88-9985-58E2B9DBE4FB}" destId="{799B28A7-9E54-4C24-8B78-C19E518515AA}" srcOrd="0" destOrd="0" parTransId="{F0D4ECE6-BED4-4232-9FFA-B499F394A038}" sibTransId="{715A86EC-949D-4BCB-B5F3-CB3456A7D41A}"/>
    <dgm:cxn modelId="{7558183C-7EDE-4342-B49F-478CD5AE0BE5}" srcId="{CA761A06-7A02-4C88-9985-58E2B9DBE4FB}" destId="{F5E5E2E1-38E7-4BB9-A4E8-2858770C2998}" srcOrd="3" destOrd="0" parTransId="{09CB9A02-836E-4D4E-A905-680E692447E0}" sibTransId="{CF9CB8AA-4513-4BC8-B724-1C2F825902AB}"/>
    <dgm:cxn modelId="{EF105867-4295-49A1-8183-885E8D5A874F}" type="presOf" srcId="{C04A4DC7-D239-4DD1-8576-20C315121DF7}" destId="{FC90061C-7012-486F-95A1-6EED160C588D}" srcOrd="0" destOrd="0" presId="urn:microsoft.com/office/officeart/2005/8/layout/vList2"/>
    <dgm:cxn modelId="{8281A979-35EC-4A2C-88ED-408F0F02A37B}" type="presOf" srcId="{F5E5E2E1-38E7-4BB9-A4E8-2858770C2998}" destId="{1712ACCF-8AAC-47CF-8D58-3149ED35A816}" srcOrd="0" destOrd="0" presId="urn:microsoft.com/office/officeart/2005/8/layout/vList2"/>
    <dgm:cxn modelId="{D08FF480-F92B-4662-9D30-2FFC210ED3B4}" type="presOf" srcId="{8E73BD99-6CEF-4E94-A891-7948ECB59391}" destId="{6BCFC515-8E0F-46D4-8C31-C60E28258553}" srcOrd="0" destOrd="0" presId="urn:microsoft.com/office/officeart/2005/8/layout/vList2"/>
    <dgm:cxn modelId="{814D3AAE-4624-4979-B433-F9A64867A8F6}" type="presOf" srcId="{CA761A06-7A02-4C88-9985-58E2B9DBE4FB}" destId="{260F389E-B468-46E7-9C8B-89F33D80A719}" srcOrd="0" destOrd="0" presId="urn:microsoft.com/office/officeart/2005/8/layout/vList2"/>
    <dgm:cxn modelId="{07ABBED7-097E-40B4-9ADD-120D9644BB1B}" type="presOf" srcId="{799B28A7-9E54-4C24-8B78-C19E518515AA}" destId="{3458A0B2-AA07-4766-A8A4-074A9D62FE7C}" srcOrd="0" destOrd="0" presId="urn:microsoft.com/office/officeart/2005/8/layout/vList2"/>
    <dgm:cxn modelId="{3FC41FDF-0394-4CEA-97DE-50F564E5A98B}" srcId="{CA761A06-7A02-4C88-9985-58E2B9DBE4FB}" destId="{C04A4DC7-D239-4DD1-8576-20C315121DF7}" srcOrd="2" destOrd="0" parTransId="{87E35B8A-5298-4898-A781-E62C3E525B43}" sibTransId="{A1ADF17D-3770-4D85-990D-A72A01C5F2B2}"/>
    <dgm:cxn modelId="{5BE330FF-8ADA-4375-AFF2-AB39C06CFA66}" srcId="{CA761A06-7A02-4C88-9985-58E2B9DBE4FB}" destId="{108C4E06-7C12-4AB4-BE51-64DBC94362B9}" srcOrd="1" destOrd="0" parTransId="{5BD5E532-A02F-4192-83F7-3B14DA1FAFC2}" sibTransId="{446CB635-3AFD-42AC-A462-B278A7BB5ACE}"/>
    <dgm:cxn modelId="{80ABE9EC-2D90-42C7-A355-B619C4C622A8}" type="presParOf" srcId="{260F389E-B468-46E7-9C8B-89F33D80A719}" destId="{3458A0B2-AA07-4766-A8A4-074A9D62FE7C}" srcOrd="0" destOrd="0" presId="urn:microsoft.com/office/officeart/2005/8/layout/vList2"/>
    <dgm:cxn modelId="{4AFAB8CD-2430-4C28-8A4C-0F5659653AB2}" type="presParOf" srcId="{260F389E-B468-46E7-9C8B-89F33D80A719}" destId="{D6E98E20-BC3C-4CF5-931F-4699C784D25A}" srcOrd="1" destOrd="0" presId="urn:microsoft.com/office/officeart/2005/8/layout/vList2"/>
    <dgm:cxn modelId="{270FDC20-FA9A-48AA-8882-28C687294956}" type="presParOf" srcId="{260F389E-B468-46E7-9C8B-89F33D80A719}" destId="{6A03AF6F-1A3D-4517-A368-EC727D3881DE}" srcOrd="2" destOrd="0" presId="urn:microsoft.com/office/officeart/2005/8/layout/vList2"/>
    <dgm:cxn modelId="{004D654F-A1BC-4A34-A56C-6D2ADDEC3B4F}" type="presParOf" srcId="{260F389E-B468-46E7-9C8B-89F33D80A719}" destId="{94BF5124-59BF-45A9-A035-48ACFC51BAA9}" srcOrd="3" destOrd="0" presId="urn:microsoft.com/office/officeart/2005/8/layout/vList2"/>
    <dgm:cxn modelId="{9CD643F8-380E-4570-81D8-EBCB36E4D22F}" type="presParOf" srcId="{260F389E-B468-46E7-9C8B-89F33D80A719}" destId="{FC90061C-7012-486F-95A1-6EED160C588D}" srcOrd="4" destOrd="0" presId="urn:microsoft.com/office/officeart/2005/8/layout/vList2"/>
    <dgm:cxn modelId="{B03A0E53-2BC4-42E6-9E6E-55CDF9C63BD3}" type="presParOf" srcId="{260F389E-B468-46E7-9C8B-89F33D80A719}" destId="{8D412570-1991-4342-9BD4-1329EEE7F6AC}" srcOrd="5" destOrd="0" presId="urn:microsoft.com/office/officeart/2005/8/layout/vList2"/>
    <dgm:cxn modelId="{F3E467AC-8031-4398-97EB-C0834401E520}" type="presParOf" srcId="{260F389E-B468-46E7-9C8B-89F33D80A719}" destId="{1712ACCF-8AAC-47CF-8D58-3149ED35A816}" srcOrd="6" destOrd="0" presId="urn:microsoft.com/office/officeart/2005/8/layout/vList2"/>
    <dgm:cxn modelId="{9F95173E-A9B8-4795-90A1-3AAF59FD0558}" type="presParOf" srcId="{260F389E-B468-46E7-9C8B-89F33D80A719}" destId="{37F5936F-208D-4AF6-8658-8F72831EA341}" srcOrd="7" destOrd="0" presId="urn:microsoft.com/office/officeart/2005/8/layout/vList2"/>
    <dgm:cxn modelId="{CB48804D-5C76-4615-A0DB-9E15167F4531}" type="presParOf" srcId="{260F389E-B468-46E7-9C8B-89F33D80A719}" destId="{6BCFC515-8E0F-46D4-8C31-C60E282585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AA983A-63B4-44A0-BB10-56C4E88988A7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4867DA-2251-49A5-8FBE-525EBBF14896}">
      <dgm:prSet/>
      <dgm:spPr/>
      <dgm:t>
        <a:bodyPr/>
        <a:lstStyle/>
        <a:p>
          <a:r>
            <a:rPr lang="en-US"/>
            <a:t>• Cidades inteligentes: iluminação, lixo, qualidade do ar.</a:t>
          </a:r>
        </a:p>
      </dgm:t>
    </dgm:pt>
    <dgm:pt modelId="{8216D7EA-7B68-4D00-A4DA-80CAA01C9720}" type="parTrans" cxnId="{D39719D4-9CFA-4A4C-9E8E-6D4E9020A981}">
      <dgm:prSet/>
      <dgm:spPr/>
      <dgm:t>
        <a:bodyPr/>
        <a:lstStyle/>
        <a:p>
          <a:endParaRPr lang="en-US"/>
        </a:p>
      </dgm:t>
    </dgm:pt>
    <dgm:pt modelId="{34255A8B-53EE-4FAE-9DCB-68376493890E}" type="sibTrans" cxnId="{D39719D4-9CFA-4A4C-9E8E-6D4E9020A981}">
      <dgm:prSet/>
      <dgm:spPr/>
      <dgm:t>
        <a:bodyPr/>
        <a:lstStyle/>
        <a:p>
          <a:endParaRPr lang="en-US"/>
        </a:p>
      </dgm:t>
    </dgm:pt>
    <dgm:pt modelId="{87C941B0-ED83-4117-A031-A5CA35125EFD}">
      <dgm:prSet/>
      <dgm:spPr/>
      <dgm:t>
        <a:bodyPr/>
        <a:lstStyle/>
        <a:p>
          <a:r>
            <a:rPr lang="en-US"/>
            <a:t>• Saúde: monitoramento remoto de pacientes.</a:t>
          </a:r>
        </a:p>
      </dgm:t>
    </dgm:pt>
    <dgm:pt modelId="{3B479FCA-05AE-4D24-9B5F-3F993AE0FBB6}" type="parTrans" cxnId="{99CD417F-9637-4CA3-B258-7E7E1CF162DB}">
      <dgm:prSet/>
      <dgm:spPr/>
      <dgm:t>
        <a:bodyPr/>
        <a:lstStyle/>
        <a:p>
          <a:endParaRPr lang="en-US"/>
        </a:p>
      </dgm:t>
    </dgm:pt>
    <dgm:pt modelId="{CF9A5170-E507-4D8E-9CA6-BA3FBBBA779E}" type="sibTrans" cxnId="{99CD417F-9637-4CA3-B258-7E7E1CF162DB}">
      <dgm:prSet/>
      <dgm:spPr/>
      <dgm:t>
        <a:bodyPr/>
        <a:lstStyle/>
        <a:p>
          <a:endParaRPr lang="en-US"/>
        </a:p>
      </dgm:t>
    </dgm:pt>
    <dgm:pt modelId="{28C74588-5E32-4F66-8F13-5C79A4B58EBB}">
      <dgm:prSet/>
      <dgm:spPr/>
      <dgm:t>
        <a:bodyPr/>
        <a:lstStyle/>
        <a:p>
          <a:r>
            <a:rPr lang="en-US"/>
            <a:t>• Agricultura: sensores de solo, rastreamento de animais.</a:t>
          </a:r>
        </a:p>
      </dgm:t>
    </dgm:pt>
    <dgm:pt modelId="{EEBB86D9-773D-4208-ABEB-EE060C530DBC}" type="parTrans" cxnId="{DCE4DAB9-6317-4187-B0BC-6AF96314EBC4}">
      <dgm:prSet/>
      <dgm:spPr/>
      <dgm:t>
        <a:bodyPr/>
        <a:lstStyle/>
        <a:p>
          <a:endParaRPr lang="en-US"/>
        </a:p>
      </dgm:t>
    </dgm:pt>
    <dgm:pt modelId="{4DA77310-33E7-41B9-AD11-4582F4F188CA}" type="sibTrans" cxnId="{DCE4DAB9-6317-4187-B0BC-6AF96314EBC4}">
      <dgm:prSet/>
      <dgm:spPr/>
      <dgm:t>
        <a:bodyPr/>
        <a:lstStyle/>
        <a:p>
          <a:endParaRPr lang="en-US"/>
        </a:p>
      </dgm:t>
    </dgm:pt>
    <dgm:pt modelId="{C28FBB97-C857-4532-A23C-7C4C1A905053}">
      <dgm:prSet/>
      <dgm:spPr/>
      <dgm:t>
        <a:bodyPr/>
        <a:lstStyle/>
        <a:p>
          <a:r>
            <a:rPr lang="en-US"/>
            <a:t>• Segurança pública: botões de pânico em crachás inteligentes.</a:t>
          </a:r>
        </a:p>
      </dgm:t>
    </dgm:pt>
    <dgm:pt modelId="{ECACCDCE-64EC-4C36-8058-9D50F43AC0E9}" type="parTrans" cxnId="{796BFB5B-E74B-4A48-8DC1-590F71385C08}">
      <dgm:prSet/>
      <dgm:spPr/>
      <dgm:t>
        <a:bodyPr/>
        <a:lstStyle/>
        <a:p>
          <a:endParaRPr lang="en-US"/>
        </a:p>
      </dgm:t>
    </dgm:pt>
    <dgm:pt modelId="{DB4CDED0-9BFC-48A1-931D-4EAE192122E6}" type="sibTrans" cxnId="{796BFB5B-E74B-4A48-8DC1-590F71385C08}">
      <dgm:prSet/>
      <dgm:spPr/>
      <dgm:t>
        <a:bodyPr/>
        <a:lstStyle/>
        <a:p>
          <a:endParaRPr lang="en-US"/>
        </a:p>
      </dgm:t>
    </dgm:pt>
    <dgm:pt modelId="{12EAD219-39A9-4B22-AA67-035F908ED209}">
      <dgm:prSet/>
      <dgm:spPr/>
      <dgm:t>
        <a:bodyPr/>
        <a:lstStyle/>
        <a:p>
          <a:r>
            <a:rPr lang="en-US"/>
            <a:t>• Controle de pragas: armadilhas conectadas com alertas em tempo real.</a:t>
          </a:r>
        </a:p>
      </dgm:t>
    </dgm:pt>
    <dgm:pt modelId="{6CE95936-61F1-41CF-B790-1D54053ED4D8}" type="parTrans" cxnId="{4E15BD8E-70D3-427D-BF89-A0BF031DBBEA}">
      <dgm:prSet/>
      <dgm:spPr/>
      <dgm:t>
        <a:bodyPr/>
        <a:lstStyle/>
        <a:p>
          <a:endParaRPr lang="en-US"/>
        </a:p>
      </dgm:t>
    </dgm:pt>
    <dgm:pt modelId="{5B5FB780-AE96-4E59-8A29-4C818C8E6725}" type="sibTrans" cxnId="{4E15BD8E-70D3-427D-BF89-A0BF031DBBEA}">
      <dgm:prSet/>
      <dgm:spPr/>
      <dgm:t>
        <a:bodyPr/>
        <a:lstStyle/>
        <a:p>
          <a:endParaRPr lang="en-US"/>
        </a:p>
      </dgm:t>
    </dgm:pt>
    <dgm:pt modelId="{6A203807-BE25-4272-BB74-3DE175C52B4C}" type="pres">
      <dgm:prSet presAssocID="{0BAA983A-63B4-44A0-BB10-56C4E88988A7}" presName="vert0" presStyleCnt="0">
        <dgm:presLayoutVars>
          <dgm:dir/>
          <dgm:animOne val="branch"/>
          <dgm:animLvl val="lvl"/>
        </dgm:presLayoutVars>
      </dgm:prSet>
      <dgm:spPr/>
    </dgm:pt>
    <dgm:pt modelId="{328CBABE-49DD-4DA8-BC52-D08B7D93ED59}" type="pres">
      <dgm:prSet presAssocID="{AA4867DA-2251-49A5-8FBE-525EBBF14896}" presName="thickLine" presStyleLbl="alignNode1" presStyleIdx="0" presStyleCnt="5"/>
      <dgm:spPr/>
    </dgm:pt>
    <dgm:pt modelId="{30C2015B-BA8C-46DD-A3FD-1B60966EBA38}" type="pres">
      <dgm:prSet presAssocID="{AA4867DA-2251-49A5-8FBE-525EBBF14896}" presName="horz1" presStyleCnt="0"/>
      <dgm:spPr/>
    </dgm:pt>
    <dgm:pt modelId="{CF337581-6C4D-4256-B442-1927E8742805}" type="pres">
      <dgm:prSet presAssocID="{AA4867DA-2251-49A5-8FBE-525EBBF14896}" presName="tx1" presStyleLbl="revTx" presStyleIdx="0" presStyleCnt="5"/>
      <dgm:spPr/>
    </dgm:pt>
    <dgm:pt modelId="{D05AF6BC-B532-4F23-9C17-EA16F14FDC62}" type="pres">
      <dgm:prSet presAssocID="{AA4867DA-2251-49A5-8FBE-525EBBF14896}" presName="vert1" presStyleCnt="0"/>
      <dgm:spPr/>
    </dgm:pt>
    <dgm:pt modelId="{4565FBED-BF31-47D5-8148-EB76709AEED4}" type="pres">
      <dgm:prSet presAssocID="{87C941B0-ED83-4117-A031-A5CA35125EFD}" presName="thickLine" presStyleLbl="alignNode1" presStyleIdx="1" presStyleCnt="5"/>
      <dgm:spPr/>
    </dgm:pt>
    <dgm:pt modelId="{FF8D2DCD-2381-4686-8C4F-9D9437115B32}" type="pres">
      <dgm:prSet presAssocID="{87C941B0-ED83-4117-A031-A5CA35125EFD}" presName="horz1" presStyleCnt="0"/>
      <dgm:spPr/>
    </dgm:pt>
    <dgm:pt modelId="{3E83059A-CD57-4D78-A21C-5E334432DBC4}" type="pres">
      <dgm:prSet presAssocID="{87C941B0-ED83-4117-A031-A5CA35125EFD}" presName="tx1" presStyleLbl="revTx" presStyleIdx="1" presStyleCnt="5"/>
      <dgm:spPr/>
    </dgm:pt>
    <dgm:pt modelId="{8B01655C-344F-4594-818B-5E696CDAA7DD}" type="pres">
      <dgm:prSet presAssocID="{87C941B0-ED83-4117-A031-A5CA35125EFD}" presName="vert1" presStyleCnt="0"/>
      <dgm:spPr/>
    </dgm:pt>
    <dgm:pt modelId="{9F1269AC-AA8F-4F61-BB82-5843E3FA99B0}" type="pres">
      <dgm:prSet presAssocID="{28C74588-5E32-4F66-8F13-5C79A4B58EBB}" presName="thickLine" presStyleLbl="alignNode1" presStyleIdx="2" presStyleCnt="5"/>
      <dgm:spPr/>
    </dgm:pt>
    <dgm:pt modelId="{734DA66C-6800-48F9-8BDB-69D3231B0054}" type="pres">
      <dgm:prSet presAssocID="{28C74588-5E32-4F66-8F13-5C79A4B58EBB}" presName="horz1" presStyleCnt="0"/>
      <dgm:spPr/>
    </dgm:pt>
    <dgm:pt modelId="{D7029FE8-DD82-464D-AFBC-890376DAFD57}" type="pres">
      <dgm:prSet presAssocID="{28C74588-5E32-4F66-8F13-5C79A4B58EBB}" presName="tx1" presStyleLbl="revTx" presStyleIdx="2" presStyleCnt="5"/>
      <dgm:spPr/>
    </dgm:pt>
    <dgm:pt modelId="{1D2FF6C7-0E7D-4326-86B7-7F0BBD9CFBE1}" type="pres">
      <dgm:prSet presAssocID="{28C74588-5E32-4F66-8F13-5C79A4B58EBB}" presName="vert1" presStyleCnt="0"/>
      <dgm:spPr/>
    </dgm:pt>
    <dgm:pt modelId="{5B56FA09-2C9E-47E3-A92E-30EBA517ACB6}" type="pres">
      <dgm:prSet presAssocID="{C28FBB97-C857-4532-A23C-7C4C1A905053}" presName="thickLine" presStyleLbl="alignNode1" presStyleIdx="3" presStyleCnt="5"/>
      <dgm:spPr/>
    </dgm:pt>
    <dgm:pt modelId="{03B769B3-D534-415A-9B8D-BB67F5CAF5E1}" type="pres">
      <dgm:prSet presAssocID="{C28FBB97-C857-4532-A23C-7C4C1A905053}" presName="horz1" presStyleCnt="0"/>
      <dgm:spPr/>
    </dgm:pt>
    <dgm:pt modelId="{E9911C9C-2996-4B7E-82C8-EEAE00841D53}" type="pres">
      <dgm:prSet presAssocID="{C28FBB97-C857-4532-A23C-7C4C1A905053}" presName="tx1" presStyleLbl="revTx" presStyleIdx="3" presStyleCnt="5"/>
      <dgm:spPr/>
    </dgm:pt>
    <dgm:pt modelId="{E7FD7C75-9B39-42E0-BF54-FEC51D2DCFD0}" type="pres">
      <dgm:prSet presAssocID="{C28FBB97-C857-4532-A23C-7C4C1A905053}" presName="vert1" presStyleCnt="0"/>
      <dgm:spPr/>
    </dgm:pt>
    <dgm:pt modelId="{61AB5726-77ED-4612-8608-F0363BF9A61C}" type="pres">
      <dgm:prSet presAssocID="{12EAD219-39A9-4B22-AA67-035F908ED209}" presName="thickLine" presStyleLbl="alignNode1" presStyleIdx="4" presStyleCnt="5"/>
      <dgm:spPr/>
    </dgm:pt>
    <dgm:pt modelId="{0FA28E29-6C59-496E-BC87-2E1B16EE9AF1}" type="pres">
      <dgm:prSet presAssocID="{12EAD219-39A9-4B22-AA67-035F908ED209}" presName="horz1" presStyleCnt="0"/>
      <dgm:spPr/>
    </dgm:pt>
    <dgm:pt modelId="{A56321F4-AF00-4A26-B012-7C5D3C041FFB}" type="pres">
      <dgm:prSet presAssocID="{12EAD219-39A9-4B22-AA67-035F908ED209}" presName="tx1" presStyleLbl="revTx" presStyleIdx="4" presStyleCnt="5"/>
      <dgm:spPr/>
    </dgm:pt>
    <dgm:pt modelId="{0044495B-022E-48F8-B7F5-8EBC646AED9F}" type="pres">
      <dgm:prSet presAssocID="{12EAD219-39A9-4B22-AA67-035F908ED209}" presName="vert1" presStyleCnt="0"/>
      <dgm:spPr/>
    </dgm:pt>
  </dgm:ptLst>
  <dgm:cxnLst>
    <dgm:cxn modelId="{64EDC138-7E2E-4880-8486-A49275379850}" type="presOf" srcId="{0BAA983A-63B4-44A0-BB10-56C4E88988A7}" destId="{6A203807-BE25-4272-BB74-3DE175C52B4C}" srcOrd="0" destOrd="0" presId="urn:microsoft.com/office/officeart/2008/layout/LinedList"/>
    <dgm:cxn modelId="{796BFB5B-E74B-4A48-8DC1-590F71385C08}" srcId="{0BAA983A-63B4-44A0-BB10-56C4E88988A7}" destId="{C28FBB97-C857-4532-A23C-7C4C1A905053}" srcOrd="3" destOrd="0" parTransId="{ECACCDCE-64EC-4C36-8058-9D50F43AC0E9}" sibTransId="{DB4CDED0-9BFC-48A1-931D-4EAE192122E6}"/>
    <dgm:cxn modelId="{99CD417F-9637-4CA3-B258-7E7E1CF162DB}" srcId="{0BAA983A-63B4-44A0-BB10-56C4E88988A7}" destId="{87C941B0-ED83-4117-A031-A5CA35125EFD}" srcOrd="1" destOrd="0" parTransId="{3B479FCA-05AE-4D24-9B5F-3F993AE0FBB6}" sibTransId="{CF9A5170-E507-4D8E-9CA6-BA3FBBBA779E}"/>
    <dgm:cxn modelId="{ABA82885-5245-4288-A152-D3BEDF537E5F}" type="presOf" srcId="{28C74588-5E32-4F66-8F13-5C79A4B58EBB}" destId="{D7029FE8-DD82-464D-AFBC-890376DAFD57}" srcOrd="0" destOrd="0" presId="urn:microsoft.com/office/officeart/2008/layout/LinedList"/>
    <dgm:cxn modelId="{E014058D-A1D3-4AEF-A277-D5BB6DC21EC3}" type="presOf" srcId="{12EAD219-39A9-4B22-AA67-035F908ED209}" destId="{A56321F4-AF00-4A26-B012-7C5D3C041FFB}" srcOrd="0" destOrd="0" presId="urn:microsoft.com/office/officeart/2008/layout/LinedList"/>
    <dgm:cxn modelId="{4E15BD8E-70D3-427D-BF89-A0BF031DBBEA}" srcId="{0BAA983A-63B4-44A0-BB10-56C4E88988A7}" destId="{12EAD219-39A9-4B22-AA67-035F908ED209}" srcOrd="4" destOrd="0" parTransId="{6CE95936-61F1-41CF-B790-1D54053ED4D8}" sibTransId="{5B5FB780-AE96-4E59-8A29-4C818C8E6725}"/>
    <dgm:cxn modelId="{7C8F63B2-682B-4C2D-B656-338DFB775B4E}" type="presOf" srcId="{AA4867DA-2251-49A5-8FBE-525EBBF14896}" destId="{CF337581-6C4D-4256-B442-1927E8742805}" srcOrd="0" destOrd="0" presId="urn:microsoft.com/office/officeart/2008/layout/LinedList"/>
    <dgm:cxn modelId="{40160CB3-FD54-43AA-B807-FE2EC45B407E}" type="presOf" srcId="{87C941B0-ED83-4117-A031-A5CA35125EFD}" destId="{3E83059A-CD57-4D78-A21C-5E334432DBC4}" srcOrd="0" destOrd="0" presId="urn:microsoft.com/office/officeart/2008/layout/LinedList"/>
    <dgm:cxn modelId="{DCE4DAB9-6317-4187-B0BC-6AF96314EBC4}" srcId="{0BAA983A-63B4-44A0-BB10-56C4E88988A7}" destId="{28C74588-5E32-4F66-8F13-5C79A4B58EBB}" srcOrd="2" destOrd="0" parTransId="{EEBB86D9-773D-4208-ABEB-EE060C530DBC}" sibTransId="{4DA77310-33E7-41B9-AD11-4582F4F188CA}"/>
    <dgm:cxn modelId="{43CEF5C3-8997-4005-83F5-83DEDE47C786}" type="presOf" srcId="{C28FBB97-C857-4532-A23C-7C4C1A905053}" destId="{E9911C9C-2996-4B7E-82C8-EEAE00841D53}" srcOrd="0" destOrd="0" presId="urn:microsoft.com/office/officeart/2008/layout/LinedList"/>
    <dgm:cxn modelId="{D39719D4-9CFA-4A4C-9E8E-6D4E9020A981}" srcId="{0BAA983A-63B4-44A0-BB10-56C4E88988A7}" destId="{AA4867DA-2251-49A5-8FBE-525EBBF14896}" srcOrd="0" destOrd="0" parTransId="{8216D7EA-7B68-4D00-A4DA-80CAA01C9720}" sibTransId="{34255A8B-53EE-4FAE-9DCB-68376493890E}"/>
    <dgm:cxn modelId="{839AFEBF-3A6A-42AB-978E-4B590D82A2F5}" type="presParOf" srcId="{6A203807-BE25-4272-BB74-3DE175C52B4C}" destId="{328CBABE-49DD-4DA8-BC52-D08B7D93ED59}" srcOrd="0" destOrd="0" presId="urn:microsoft.com/office/officeart/2008/layout/LinedList"/>
    <dgm:cxn modelId="{F513F3D7-D4E7-4AF3-9B32-01815A0E162C}" type="presParOf" srcId="{6A203807-BE25-4272-BB74-3DE175C52B4C}" destId="{30C2015B-BA8C-46DD-A3FD-1B60966EBA38}" srcOrd="1" destOrd="0" presId="urn:microsoft.com/office/officeart/2008/layout/LinedList"/>
    <dgm:cxn modelId="{C9C16ED1-A0EA-4FC5-84AB-8D3BE0C5AB83}" type="presParOf" srcId="{30C2015B-BA8C-46DD-A3FD-1B60966EBA38}" destId="{CF337581-6C4D-4256-B442-1927E8742805}" srcOrd="0" destOrd="0" presId="urn:microsoft.com/office/officeart/2008/layout/LinedList"/>
    <dgm:cxn modelId="{D4837936-C380-4C24-A5FF-80F4015CBF8A}" type="presParOf" srcId="{30C2015B-BA8C-46DD-A3FD-1B60966EBA38}" destId="{D05AF6BC-B532-4F23-9C17-EA16F14FDC62}" srcOrd="1" destOrd="0" presId="urn:microsoft.com/office/officeart/2008/layout/LinedList"/>
    <dgm:cxn modelId="{A11DB8AC-5912-4617-B0C0-6FFCE097D2C9}" type="presParOf" srcId="{6A203807-BE25-4272-BB74-3DE175C52B4C}" destId="{4565FBED-BF31-47D5-8148-EB76709AEED4}" srcOrd="2" destOrd="0" presId="urn:microsoft.com/office/officeart/2008/layout/LinedList"/>
    <dgm:cxn modelId="{339DCF60-F199-4BC7-B774-871B2A70BFE8}" type="presParOf" srcId="{6A203807-BE25-4272-BB74-3DE175C52B4C}" destId="{FF8D2DCD-2381-4686-8C4F-9D9437115B32}" srcOrd="3" destOrd="0" presId="urn:microsoft.com/office/officeart/2008/layout/LinedList"/>
    <dgm:cxn modelId="{A572EA98-1406-4177-AAE0-B790FF47FC6B}" type="presParOf" srcId="{FF8D2DCD-2381-4686-8C4F-9D9437115B32}" destId="{3E83059A-CD57-4D78-A21C-5E334432DBC4}" srcOrd="0" destOrd="0" presId="urn:microsoft.com/office/officeart/2008/layout/LinedList"/>
    <dgm:cxn modelId="{AAEECBD0-97AF-4734-9498-BF0A856946BB}" type="presParOf" srcId="{FF8D2DCD-2381-4686-8C4F-9D9437115B32}" destId="{8B01655C-344F-4594-818B-5E696CDAA7DD}" srcOrd="1" destOrd="0" presId="urn:microsoft.com/office/officeart/2008/layout/LinedList"/>
    <dgm:cxn modelId="{D8703D01-A145-4F81-909A-1F7743F1E0AF}" type="presParOf" srcId="{6A203807-BE25-4272-BB74-3DE175C52B4C}" destId="{9F1269AC-AA8F-4F61-BB82-5843E3FA99B0}" srcOrd="4" destOrd="0" presId="urn:microsoft.com/office/officeart/2008/layout/LinedList"/>
    <dgm:cxn modelId="{450BDBA1-FFBE-4433-9932-D169BC0150BE}" type="presParOf" srcId="{6A203807-BE25-4272-BB74-3DE175C52B4C}" destId="{734DA66C-6800-48F9-8BDB-69D3231B0054}" srcOrd="5" destOrd="0" presId="urn:microsoft.com/office/officeart/2008/layout/LinedList"/>
    <dgm:cxn modelId="{D4793520-1164-4F25-9BED-43DBAA961BB0}" type="presParOf" srcId="{734DA66C-6800-48F9-8BDB-69D3231B0054}" destId="{D7029FE8-DD82-464D-AFBC-890376DAFD57}" srcOrd="0" destOrd="0" presId="urn:microsoft.com/office/officeart/2008/layout/LinedList"/>
    <dgm:cxn modelId="{A2EDDDB1-CC91-4EEF-B808-84AED8A1FBCD}" type="presParOf" srcId="{734DA66C-6800-48F9-8BDB-69D3231B0054}" destId="{1D2FF6C7-0E7D-4326-86B7-7F0BBD9CFBE1}" srcOrd="1" destOrd="0" presId="urn:microsoft.com/office/officeart/2008/layout/LinedList"/>
    <dgm:cxn modelId="{9451B6B8-41F9-4CF0-A54C-B6F8DC731880}" type="presParOf" srcId="{6A203807-BE25-4272-BB74-3DE175C52B4C}" destId="{5B56FA09-2C9E-47E3-A92E-30EBA517ACB6}" srcOrd="6" destOrd="0" presId="urn:microsoft.com/office/officeart/2008/layout/LinedList"/>
    <dgm:cxn modelId="{29DC41F5-EE13-4809-B3ED-D4653E0BCA61}" type="presParOf" srcId="{6A203807-BE25-4272-BB74-3DE175C52B4C}" destId="{03B769B3-D534-415A-9B8D-BB67F5CAF5E1}" srcOrd="7" destOrd="0" presId="urn:microsoft.com/office/officeart/2008/layout/LinedList"/>
    <dgm:cxn modelId="{73B05471-7487-497A-9594-B7EDD65A6B44}" type="presParOf" srcId="{03B769B3-D534-415A-9B8D-BB67F5CAF5E1}" destId="{E9911C9C-2996-4B7E-82C8-EEAE00841D53}" srcOrd="0" destOrd="0" presId="urn:microsoft.com/office/officeart/2008/layout/LinedList"/>
    <dgm:cxn modelId="{01BCEF9C-0769-4501-A5C4-FFED773A071F}" type="presParOf" srcId="{03B769B3-D534-415A-9B8D-BB67F5CAF5E1}" destId="{E7FD7C75-9B39-42E0-BF54-FEC51D2DCFD0}" srcOrd="1" destOrd="0" presId="urn:microsoft.com/office/officeart/2008/layout/LinedList"/>
    <dgm:cxn modelId="{7BB18AB8-10DB-4382-91F6-2F704E5D475F}" type="presParOf" srcId="{6A203807-BE25-4272-BB74-3DE175C52B4C}" destId="{61AB5726-77ED-4612-8608-F0363BF9A61C}" srcOrd="8" destOrd="0" presId="urn:microsoft.com/office/officeart/2008/layout/LinedList"/>
    <dgm:cxn modelId="{36C49D8F-BB57-40F1-84CE-C50A120574C4}" type="presParOf" srcId="{6A203807-BE25-4272-BB74-3DE175C52B4C}" destId="{0FA28E29-6C59-496E-BC87-2E1B16EE9AF1}" srcOrd="9" destOrd="0" presId="urn:microsoft.com/office/officeart/2008/layout/LinedList"/>
    <dgm:cxn modelId="{023F148F-7C68-4E6F-B51B-476D52DBA3DB}" type="presParOf" srcId="{0FA28E29-6C59-496E-BC87-2E1B16EE9AF1}" destId="{A56321F4-AF00-4A26-B012-7C5D3C041FFB}" srcOrd="0" destOrd="0" presId="urn:microsoft.com/office/officeart/2008/layout/LinedList"/>
    <dgm:cxn modelId="{0F281673-863C-4E56-BB20-5A8B1DE27E16}" type="presParOf" srcId="{0FA28E29-6C59-496E-BC87-2E1B16EE9AF1}" destId="{0044495B-022E-48F8-B7F5-8EBC646AED9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829A4-91D9-40E2-A173-A05BC8350F07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2D0B372E-ED49-40B4-8131-3C9A4354D409}">
      <dgm:prSet/>
      <dgm:spPr/>
      <dgm:t>
        <a:bodyPr/>
        <a:lstStyle/>
        <a:p>
          <a:r>
            <a:rPr lang="en-US"/>
            <a:t>• Baixo custo de implantação.</a:t>
          </a:r>
        </a:p>
      </dgm:t>
    </dgm:pt>
    <dgm:pt modelId="{3CF792A7-E5E6-4310-A5DB-6920D619BC1B}" type="parTrans" cxnId="{DE03DABB-B812-4315-9A50-3C3A434D3BAB}">
      <dgm:prSet/>
      <dgm:spPr/>
      <dgm:t>
        <a:bodyPr/>
        <a:lstStyle/>
        <a:p>
          <a:endParaRPr lang="en-US"/>
        </a:p>
      </dgm:t>
    </dgm:pt>
    <dgm:pt modelId="{98019370-F0B7-4531-8E3F-B43C66ECF154}" type="sibTrans" cxnId="{DE03DABB-B812-4315-9A50-3C3A434D3BAB}">
      <dgm:prSet/>
      <dgm:spPr/>
      <dgm:t>
        <a:bodyPr/>
        <a:lstStyle/>
        <a:p>
          <a:endParaRPr lang="en-US"/>
        </a:p>
      </dgm:t>
    </dgm:pt>
    <dgm:pt modelId="{6C192C65-9D6A-4F5B-A044-919220E52042}">
      <dgm:prSet/>
      <dgm:spPr/>
      <dgm:t>
        <a:bodyPr/>
        <a:lstStyle/>
        <a:p>
          <a:r>
            <a:rPr lang="en-US"/>
            <a:t>• Ideal para dados leves e comunicação esporádica.</a:t>
          </a:r>
        </a:p>
      </dgm:t>
    </dgm:pt>
    <dgm:pt modelId="{39DAD0F8-3276-4455-B734-745B6117464F}" type="parTrans" cxnId="{EDFDD626-FA1F-4A4E-95F8-C9D847569714}">
      <dgm:prSet/>
      <dgm:spPr/>
      <dgm:t>
        <a:bodyPr/>
        <a:lstStyle/>
        <a:p>
          <a:endParaRPr lang="en-US"/>
        </a:p>
      </dgm:t>
    </dgm:pt>
    <dgm:pt modelId="{4EEAF03B-AA19-4428-BE3E-C6E74E16EBF1}" type="sibTrans" cxnId="{EDFDD626-FA1F-4A4E-95F8-C9D847569714}">
      <dgm:prSet/>
      <dgm:spPr/>
      <dgm:t>
        <a:bodyPr/>
        <a:lstStyle/>
        <a:p>
          <a:endParaRPr lang="en-US"/>
        </a:p>
      </dgm:t>
    </dgm:pt>
    <dgm:pt modelId="{2223657C-998A-4022-83BB-3F751AB24F2F}">
      <dgm:prSet/>
      <dgm:spPr/>
      <dgm:t>
        <a:bodyPr/>
        <a:lstStyle/>
        <a:p>
          <a:r>
            <a:rPr lang="en-US"/>
            <a:t>• Não indicado para dados pesados ou tempo real.</a:t>
          </a:r>
        </a:p>
      </dgm:t>
    </dgm:pt>
    <dgm:pt modelId="{E3676923-B145-4F23-9E43-697A11FF4FEF}" type="parTrans" cxnId="{60A18E28-82E5-4926-9B55-403287B91D54}">
      <dgm:prSet/>
      <dgm:spPr/>
      <dgm:t>
        <a:bodyPr/>
        <a:lstStyle/>
        <a:p>
          <a:endParaRPr lang="en-US"/>
        </a:p>
      </dgm:t>
    </dgm:pt>
    <dgm:pt modelId="{210EC9F4-6AE7-4F39-A5C9-7FA83C61F1BB}" type="sibTrans" cxnId="{60A18E28-82E5-4926-9B55-403287B91D54}">
      <dgm:prSet/>
      <dgm:spPr/>
      <dgm:t>
        <a:bodyPr/>
        <a:lstStyle/>
        <a:p>
          <a:endParaRPr lang="en-US"/>
        </a:p>
      </dgm:t>
    </dgm:pt>
    <dgm:pt modelId="{17C79C01-1AD3-4D04-87EF-5781F6F83F5C}">
      <dgm:prSet/>
      <dgm:spPr/>
      <dgm:t>
        <a:bodyPr/>
        <a:lstStyle/>
        <a:p>
          <a:r>
            <a:rPr lang="en-US"/>
            <a:t>• Frequências livres – sem custos com licenciamento.</a:t>
          </a:r>
        </a:p>
      </dgm:t>
    </dgm:pt>
    <dgm:pt modelId="{0F8806B6-E283-4B0B-B4F0-4D895B039A96}" type="parTrans" cxnId="{02AD71B7-A5DB-4936-8356-9DBA50284D46}">
      <dgm:prSet/>
      <dgm:spPr/>
      <dgm:t>
        <a:bodyPr/>
        <a:lstStyle/>
        <a:p>
          <a:endParaRPr lang="en-US"/>
        </a:p>
      </dgm:t>
    </dgm:pt>
    <dgm:pt modelId="{0E6EE790-901A-4F59-85C3-806332287482}" type="sibTrans" cxnId="{02AD71B7-A5DB-4936-8356-9DBA50284D46}">
      <dgm:prSet/>
      <dgm:spPr/>
      <dgm:t>
        <a:bodyPr/>
        <a:lstStyle/>
        <a:p>
          <a:endParaRPr lang="en-US"/>
        </a:p>
      </dgm:t>
    </dgm:pt>
    <dgm:pt modelId="{D093E6C0-94BE-4E03-922A-EEF4C22E8D17}">
      <dgm:prSet/>
      <dgm:spPr/>
      <dgm:t>
        <a:bodyPr/>
        <a:lstStyle/>
        <a:p>
          <a:r>
            <a:rPr lang="en-US"/>
            <a:t>• Equipamentos acessíveis e com baixa manutenção.</a:t>
          </a:r>
        </a:p>
      </dgm:t>
    </dgm:pt>
    <dgm:pt modelId="{DCD00471-B1F4-44AB-9150-DEE048336D22}" type="parTrans" cxnId="{D02CCE0B-0F24-435D-983F-19184FBFB730}">
      <dgm:prSet/>
      <dgm:spPr/>
      <dgm:t>
        <a:bodyPr/>
        <a:lstStyle/>
        <a:p>
          <a:endParaRPr lang="en-US"/>
        </a:p>
      </dgm:t>
    </dgm:pt>
    <dgm:pt modelId="{151E3D2B-9574-46A7-B627-5BA47717AA94}" type="sibTrans" cxnId="{D02CCE0B-0F24-435D-983F-19184FBFB730}">
      <dgm:prSet/>
      <dgm:spPr/>
      <dgm:t>
        <a:bodyPr/>
        <a:lstStyle/>
        <a:p>
          <a:endParaRPr lang="en-US"/>
        </a:p>
      </dgm:t>
    </dgm:pt>
    <dgm:pt modelId="{DF7B20A0-3DAD-4117-BF87-664EC9F2ECEE}" type="pres">
      <dgm:prSet presAssocID="{EDF829A4-91D9-40E2-A173-A05BC8350F07}" presName="outerComposite" presStyleCnt="0">
        <dgm:presLayoutVars>
          <dgm:chMax val="5"/>
          <dgm:dir/>
          <dgm:resizeHandles val="exact"/>
        </dgm:presLayoutVars>
      </dgm:prSet>
      <dgm:spPr/>
    </dgm:pt>
    <dgm:pt modelId="{4CBDAEC6-30D9-4AD5-A86B-F2C18C5E9DDA}" type="pres">
      <dgm:prSet presAssocID="{EDF829A4-91D9-40E2-A173-A05BC8350F07}" presName="dummyMaxCanvas" presStyleCnt="0">
        <dgm:presLayoutVars/>
      </dgm:prSet>
      <dgm:spPr/>
    </dgm:pt>
    <dgm:pt modelId="{6E5E7768-AC34-4701-9637-7CD2AF09C3C7}" type="pres">
      <dgm:prSet presAssocID="{EDF829A4-91D9-40E2-A173-A05BC8350F07}" presName="FiveNodes_1" presStyleLbl="node1" presStyleIdx="0" presStyleCnt="5">
        <dgm:presLayoutVars>
          <dgm:bulletEnabled val="1"/>
        </dgm:presLayoutVars>
      </dgm:prSet>
      <dgm:spPr/>
    </dgm:pt>
    <dgm:pt modelId="{CF45109C-6141-4109-9EAE-D63AD2AB5982}" type="pres">
      <dgm:prSet presAssocID="{EDF829A4-91D9-40E2-A173-A05BC8350F07}" presName="FiveNodes_2" presStyleLbl="node1" presStyleIdx="1" presStyleCnt="5">
        <dgm:presLayoutVars>
          <dgm:bulletEnabled val="1"/>
        </dgm:presLayoutVars>
      </dgm:prSet>
      <dgm:spPr/>
    </dgm:pt>
    <dgm:pt modelId="{06B0E922-D17A-496F-8297-05B03AE38757}" type="pres">
      <dgm:prSet presAssocID="{EDF829A4-91D9-40E2-A173-A05BC8350F07}" presName="FiveNodes_3" presStyleLbl="node1" presStyleIdx="2" presStyleCnt="5">
        <dgm:presLayoutVars>
          <dgm:bulletEnabled val="1"/>
        </dgm:presLayoutVars>
      </dgm:prSet>
      <dgm:spPr/>
    </dgm:pt>
    <dgm:pt modelId="{33495FE6-885F-4887-8BA8-1617FAE740AC}" type="pres">
      <dgm:prSet presAssocID="{EDF829A4-91D9-40E2-A173-A05BC8350F07}" presName="FiveNodes_4" presStyleLbl="node1" presStyleIdx="3" presStyleCnt="5">
        <dgm:presLayoutVars>
          <dgm:bulletEnabled val="1"/>
        </dgm:presLayoutVars>
      </dgm:prSet>
      <dgm:spPr/>
    </dgm:pt>
    <dgm:pt modelId="{88494025-4976-488A-AEBB-8F4FB6B4D6FE}" type="pres">
      <dgm:prSet presAssocID="{EDF829A4-91D9-40E2-A173-A05BC8350F07}" presName="FiveNodes_5" presStyleLbl="node1" presStyleIdx="4" presStyleCnt="5">
        <dgm:presLayoutVars>
          <dgm:bulletEnabled val="1"/>
        </dgm:presLayoutVars>
      </dgm:prSet>
      <dgm:spPr/>
    </dgm:pt>
    <dgm:pt modelId="{D94B1412-2239-47FF-B8AC-552AEED157CD}" type="pres">
      <dgm:prSet presAssocID="{EDF829A4-91D9-40E2-A173-A05BC8350F07}" presName="FiveConn_1-2" presStyleLbl="fgAccFollowNode1" presStyleIdx="0" presStyleCnt="4">
        <dgm:presLayoutVars>
          <dgm:bulletEnabled val="1"/>
        </dgm:presLayoutVars>
      </dgm:prSet>
      <dgm:spPr/>
    </dgm:pt>
    <dgm:pt modelId="{7CB3F485-7B17-48F9-A5BF-10CDF4FBEFEB}" type="pres">
      <dgm:prSet presAssocID="{EDF829A4-91D9-40E2-A173-A05BC8350F07}" presName="FiveConn_2-3" presStyleLbl="fgAccFollowNode1" presStyleIdx="1" presStyleCnt="4">
        <dgm:presLayoutVars>
          <dgm:bulletEnabled val="1"/>
        </dgm:presLayoutVars>
      </dgm:prSet>
      <dgm:spPr/>
    </dgm:pt>
    <dgm:pt modelId="{32BE2012-DD6D-4076-A691-1A7F3C63923C}" type="pres">
      <dgm:prSet presAssocID="{EDF829A4-91D9-40E2-A173-A05BC8350F07}" presName="FiveConn_3-4" presStyleLbl="fgAccFollowNode1" presStyleIdx="2" presStyleCnt="4">
        <dgm:presLayoutVars>
          <dgm:bulletEnabled val="1"/>
        </dgm:presLayoutVars>
      </dgm:prSet>
      <dgm:spPr/>
    </dgm:pt>
    <dgm:pt modelId="{78B0709E-B308-4148-988A-B99D0E281243}" type="pres">
      <dgm:prSet presAssocID="{EDF829A4-91D9-40E2-A173-A05BC8350F07}" presName="FiveConn_4-5" presStyleLbl="fgAccFollowNode1" presStyleIdx="3" presStyleCnt="4">
        <dgm:presLayoutVars>
          <dgm:bulletEnabled val="1"/>
        </dgm:presLayoutVars>
      </dgm:prSet>
      <dgm:spPr/>
    </dgm:pt>
    <dgm:pt modelId="{25790543-646F-475C-808A-B9ADD0703B9A}" type="pres">
      <dgm:prSet presAssocID="{EDF829A4-91D9-40E2-A173-A05BC8350F07}" presName="FiveNodes_1_text" presStyleLbl="node1" presStyleIdx="4" presStyleCnt="5">
        <dgm:presLayoutVars>
          <dgm:bulletEnabled val="1"/>
        </dgm:presLayoutVars>
      </dgm:prSet>
      <dgm:spPr/>
    </dgm:pt>
    <dgm:pt modelId="{73CD7BBC-777D-43D0-ADE3-31CACA8427A3}" type="pres">
      <dgm:prSet presAssocID="{EDF829A4-91D9-40E2-A173-A05BC8350F07}" presName="FiveNodes_2_text" presStyleLbl="node1" presStyleIdx="4" presStyleCnt="5">
        <dgm:presLayoutVars>
          <dgm:bulletEnabled val="1"/>
        </dgm:presLayoutVars>
      </dgm:prSet>
      <dgm:spPr/>
    </dgm:pt>
    <dgm:pt modelId="{75E4062C-4395-4F10-BE74-B98AA6E75A6A}" type="pres">
      <dgm:prSet presAssocID="{EDF829A4-91D9-40E2-A173-A05BC8350F07}" presName="FiveNodes_3_text" presStyleLbl="node1" presStyleIdx="4" presStyleCnt="5">
        <dgm:presLayoutVars>
          <dgm:bulletEnabled val="1"/>
        </dgm:presLayoutVars>
      </dgm:prSet>
      <dgm:spPr/>
    </dgm:pt>
    <dgm:pt modelId="{39BFA464-7F2A-4A29-AA1D-9A668D28C0A1}" type="pres">
      <dgm:prSet presAssocID="{EDF829A4-91D9-40E2-A173-A05BC8350F07}" presName="FiveNodes_4_text" presStyleLbl="node1" presStyleIdx="4" presStyleCnt="5">
        <dgm:presLayoutVars>
          <dgm:bulletEnabled val="1"/>
        </dgm:presLayoutVars>
      </dgm:prSet>
      <dgm:spPr/>
    </dgm:pt>
    <dgm:pt modelId="{2EC220A8-3526-45E5-A4EC-B32307352618}" type="pres">
      <dgm:prSet presAssocID="{EDF829A4-91D9-40E2-A173-A05BC8350F0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02CCE0B-0F24-435D-983F-19184FBFB730}" srcId="{EDF829A4-91D9-40E2-A173-A05BC8350F07}" destId="{D093E6C0-94BE-4E03-922A-EEF4C22E8D17}" srcOrd="4" destOrd="0" parTransId="{DCD00471-B1F4-44AB-9150-DEE048336D22}" sibTransId="{151E3D2B-9574-46A7-B627-5BA47717AA94}"/>
    <dgm:cxn modelId="{EDFDD626-FA1F-4A4E-95F8-C9D847569714}" srcId="{EDF829A4-91D9-40E2-A173-A05BC8350F07}" destId="{6C192C65-9D6A-4F5B-A044-919220E52042}" srcOrd="1" destOrd="0" parTransId="{39DAD0F8-3276-4455-B734-745B6117464F}" sibTransId="{4EEAF03B-AA19-4428-BE3E-C6E74E16EBF1}"/>
    <dgm:cxn modelId="{60A18E28-82E5-4926-9B55-403287B91D54}" srcId="{EDF829A4-91D9-40E2-A173-A05BC8350F07}" destId="{2223657C-998A-4022-83BB-3F751AB24F2F}" srcOrd="2" destOrd="0" parTransId="{E3676923-B145-4F23-9E43-697A11FF4FEF}" sibTransId="{210EC9F4-6AE7-4F39-A5C9-7FA83C61F1BB}"/>
    <dgm:cxn modelId="{FB498E3F-27B9-4629-B14D-AE823CD459EA}" type="presOf" srcId="{2223657C-998A-4022-83BB-3F751AB24F2F}" destId="{75E4062C-4395-4F10-BE74-B98AA6E75A6A}" srcOrd="1" destOrd="0" presId="urn:microsoft.com/office/officeart/2005/8/layout/vProcess5"/>
    <dgm:cxn modelId="{611E0B6B-2B59-42FD-BDE7-BBF493D96D81}" type="presOf" srcId="{2D0B372E-ED49-40B4-8131-3C9A4354D409}" destId="{25790543-646F-475C-808A-B9ADD0703B9A}" srcOrd="1" destOrd="0" presId="urn:microsoft.com/office/officeart/2005/8/layout/vProcess5"/>
    <dgm:cxn modelId="{3482A34B-4B49-48DA-B696-D879FFD60C9E}" type="presOf" srcId="{17C79C01-1AD3-4D04-87EF-5781F6F83F5C}" destId="{33495FE6-885F-4887-8BA8-1617FAE740AC}" srcOrd="0" destOrd="0" presId="urn:microsoft.com/office/officeart/2005/8/layout/vProcess5"/>
    <dgm:cxn modelId="{8D9A5F6C-AC9E-413F-BC5C-7FFEBD60139F}" type="presOf" srcId="{210EC9F4-6AE7-4F39-A5C9-7FA83C61F1BB}" destId="{32BE2012-DD6D-4076-A691-1A7F3C63923C}" srcOrd="0" destOrd="0" presId="urn:microsoft.com/office/officeart/2005/8/layout/vProcess5"/>
    <dgm:cxn modelId="{7CB5AF6C-6A12-441E-AFB7-1B3031157C53}" type="presOf" srcId="{2D0B372E-ED49-40B4-8131-3C9A4354D409}" destId="{6E5E7768-AC34-4701-9637-7CD2AF09C3C7}" srcOrd="0" destOrd="0" presId="urn:microsoft.com/office/officeart/2005/8/layout/vProcess5"/>
    <dgm:cxn modelId="{E1B07B74-DA43-4268-A4BC-ED928ECB7A24}" type="presOf" srcId="{0E6EE790-901A-4F59-85C3-806332287482}" destId="{78B0709E-B308-4148-988A-B99D0E281243}" srcOrd="0" destOrd="0" presId="urn:microsoft.com/office/officeart/2005/8/layout/vProcess5"/>
    <dgm:cxn modelId="{80EA7857-3176-483C-AAA8-4ED501F199BC}" type="presOf" srcId="{D093E6C0-94BE-4E03-922A-EEF4C22E8D17}" destId="{2EC220A8-3526-45E5-A4EC-B32307352618}" srcOrd="1" destOrd="0" presId="urn:microsoft.com/office/officeart/2005/8/layout/vProcess5"/>
    <dgm:cxn modelId="{060B637B-3947-4F66-9838-1E6BCE1F9FFC}" type="presOf" srcId="{6C192C65-9D6A-4F5B-A044-919220E52042}" destId="{73CD7BBC-777D-43D0-ADE3-31CACA8427A3}" srcOrd="1" destOrd="0" presId="urn:microsoft.com/office/officeart/2005/8/layout/vProcess5"/>
    <dgm:cxn modelId="{A8A8FC7B-C4FE-4514-9441-BA9E9079E394}" type="presOf" srcId="{17C79C01-1AD3-4D04-87EF-5781F6F83F5C}" destId="{39BFA464-7F2A-4A29-AA1D-9A668D28C0A1}" srcOrd="1" destOrd="0" presId="urn:microsoft.com/office/officeart/2005/8/layout/vProcess5"/>
    <dgm:cxn modelId="{B8FC107C-EE4E-467F-9DC8-EC8500085637}" type="presOf" srcId="{98019370-F0B7-4531-8E3F-B43C66ECF154}" destId="{D94B1412-2239-47FF-B8AC-552AEED157CD}" srcOrd="0" destOrd="0" presId="urn:microsoft.com/office/officeart/2005/8/layout/vProcess5"/>
    <dgm:cxn modelId="{B6B1207C-F62D-460C-BD5E-3CD878F4E95A}" type="presOf" srcId="{6C192C65-9D6A-4F5B-A044-919220E52042}" destId="{CF45109C-6141-4109-9EAE-D63AD2AB5982}" srcOrd="0" destOrd="0" presId="urn:microsoft.com/office/officeart/2005/8/layout/vProcess5"/>
    <dgm:cxn modelId="{A670DE80-0901-4F84-B504-0A4B0DD68E11}" type="presOf" srcId="{D093E6C0-94BE-4E03-922A-EEF4C22E8D17}" destId="{88494025-4976-488A-AEBB-8F4FB6B4D6FE}" srcOrd="0" destOrd="0" presId="urn:microsoft.com/office/officeart/2005/8/layout/vProcess5"/>
    <dgm:cxn modelId="{2DCA3D83-5FA1-4ED1-92E6-B2F7B1884C6F}" type="presOf" srcId="{EDF829A4-91D9-40E2-A173-A05BC8350F07}" destId="{DF7B20A0-3DAD-4117-BF87-664EC9F2ECEE}" srcOrd="0" destOrd="0" presId="urn:microsoft.com/office/officeart/2005/8/layout/vProcess5"/>
    <dgm:cxn modelId="{918895A3-6D11-4FF6-82C6-CF2AFE10C098}" type="presOf" srcId="{2223657C-998A-4022-83BB-3F751AB24F2F}" destId="{06B0E922-D17A-496F-8297-05B03AE38757}" srcOrd="0" destOrd="0" presId="urn:microsoft.com/office/officeart/2005/8/layout/vProcess5"/>
    <dgm:cxn modelId="{5ABDC0B5-4CDA-46FC-9E60-F492247753C2}" type="presOf" srcId="{4EEAF03B-AA19-4428-BE3E-C6E74E16EBF1}" destId="{7CB3F485-7B17-48F9-A5BF-10CDF4FBEFEB}" srcOrd="0" destOrd="0" presId="urn:microsoft.com/office/officeart/2005/8/layout/vProcess5"/>
    <dgm:cxn modelId="{02AD71B7-A5DB-4936-8356-9DBA50284D46}" srcId="{EDF829A4-91D9-40E2-A173-A05BC8350F07}" destId="{17C79C01-1AD3-4D04-87EF-5781F6F83F5C}" srcOrd="3" destOrd="0" parTransId="{0F8806B6-E283-4B0B-B4F0-4D895B039A96}" sibTransId="{0E6EE790-901A-4F59-85C3-806332287482}"/>
    <dgm:cxn modelId="{DE03DABB-B812-4315-9A50-3C3A434D3BAB}" srcId="{EDF829A4-91D9-40E2-A173-A05BC8350F07}" destId="{2D0B372E-ED49-40B4-8131-3C9A4354D409}" srcOrd="0" destOrd="0" parTransId="{3CF792A7-E5E6-4310-A5DB-6920D619BC1B}" sibTransId="{98019370-F0B7-4531-8E3F-B43C66ECF154}"/>
    <dgm:cxn modelId="{B2E3F60A-E20E-4901-B7B6-EDF44677D534}" type="presParOf" srcId="{DF7B20A0-3DAD-4117-BF87-664EC9F2ECEE}" destId="{4CBDAEC6-30D9-4AD5-A86B-F2C18C5E9DDA}" srcOrd="0" destOrd="0" presId="urn:microsoft.com/office/officeart/2005/8/layout/vProcess5"/>
    <dgm:cxn modelId="{9CA2CD5D-DB6B-4458-B0DE-218B673808F0}" type="presParOf" srcId="{DF7B20A0-3DAD-4117-BF87-664EC9F2ECEE}" destId="{6E5E7768-AC34-4701-9637-7CD2AF09C3C7}" srcOrd="1" destOrd="0" presId="urn:microsoft.com/office/officeart/2005/8/layout/vProcess5"/>
    <dgm:cxn modelId="{23AC3B44-D56F-400F-B2B0-E5B4204A59EF}" type="presParOf" srcId="{DF7B20A0-3DAD-4117-BF87-664EC9F2ECEE}" destId="{CF45109C-6141-4109-9EAE-D63AD2AB5982}" srcOrd="2" destOrd="0" presId="urn:microsoft.com/office/officeart/2005/8/layout/vProcess5"/>
    <dgm:cxn modelId="{A169495D-E0B5-4B05-BBCB-8D187A33BBF7}" type="presParOf" srcId="{DF7B20A0-3DAD-4117-BF87-664EC9F2ECEE}" destId="{06B0E922-D17A-496F-8297-05B03AE38757}" srcOrd="3" destOrd="0" presId="urn:microsoft.com/office/officeart/2005/8/layout/vProcess5"/>
    <dgm:cxn modelId="{5368F446-EE59-4DD3-BB9F-5890790DBF23}" type="presParOf" srcId="{DF7B20A0-3DAD-4117-BF87-664EC9F2ECEE}" destId="{33495FE6-885F-4887-8BA8-1617FAE740AC}" srcOrd="4" destOrd="0" presId="urn:microsoft.com/office/officeart/2005/8/layout/vProcess5"/>
    <dgm:cxn modelId="{E85B48C7-2C03-4513-A482-FE6914D30625}" type="presParOf" srcId="{DF7B20A0-3DAD-4117-BF87-664EC9F2ECEE}" destId="{88494025-4976-488A-AEBB-8F4FB6B4D6FE}" srcOrd="5" destOrd="0" presId="urn:microsoft.com/office/officeart/2005/8/layout/vProcess5"/>
    <dgm:cxn modelId="{ECD7345A-1D44-47A1-9077-14C9F58341E2}" type="presParOf" srcId="{DF7B20A0-3DAD-4117-BF87-664EC9F2ECEE}" destId="{D94B1412-2239-47FF-B8AC-552AEED157CD}" srcOrd="6" destOrd="0" presId="urn:microsoft.com/office/officeart/2005/8/layout/vProcess5"/>
    <dgm:cxn modelId="{D355063A-A580-4DCE-8379-34CAA5BC87F7}" type="presParOf" srcId="{DF7B20A0-3DAD-4117-BF87-664EC9F2ECEE}" destId="{7CB3F485-7B17-48F9-A5BF-10CDF4FBEFEB}" srcOrd="7" destOrd="0" presId="urn:microsoft.com/office/officeart/2005/8/layout/vProcess5"/>
    <dgm:cxn modelId="{B83E1599-1317-482B-A965-F870DCED8F01}" type="presParOf" srcId="{DF7B20A0-3DAD-4117-BF87-664EC9F2ECEE}" destId="{32BE2012-DD6D-4076-A691-1A7F3C63923C}" srcOrd="8" destOrd="0" presId="urn:microsoft.com/office/officeart/2005/8/layout/vProcess5"/>
    <dgm:cxn modelId="{70F70180-C297-4DD0-A101-C349E002B2C8}" type="presParOf" srcId="{DF7B20A0-3DAD-4117-BF87-664EC9F2ECEE}" destId="{78B0709E-B308-4148-988A-B99D0E281243}" srcOrd="9" destOrd="0" presId="urn:microsoft.com/office/officeart/2005/8/layout/vProcess5"/>
    <dgm:cxn modelId="{8C1E71EC-65A9-4F88-9E4D-176F3EBB3DCA}" type="presParOf" srcId="{DF7B20A0-3DAD-4117-BF87-664EC9F2ECEE}" destId="{25790543-646F-475C-808A-B9ADD0703B9A}" srcOrd="10" destOrd="0" presId="urn:microsoft.com/office/officeart/2005/8/layout/vProcess5"/>
    <dgm:cxn modelId="{378B409B-FE1F-4F27-B66F-9976CEED90B1}" type="presParOf" srcId="{DF7B20A0-3DAD-4117-BF87-664EC9F2ECEE}" destId="{73CD7BBC-777D-43D0-ADE3-31CACA8427A3}" srcOrd="11" destOrd="0" presId="urn:microsoft.com/office/officeart/2005/8/layout/vProcess5"/>
    <dgm:cxn modelId="{FCF901DF-3E82-430F-86E7-6D1F9AD2C72A}" type="presParOf" srcId="{DF7B20A0-3DAD-4117-BF87-664EC9F2ECEE}" destId="{75E4062C-4395-4F10-BE74-B98AA6E75A6A}" srcOrd="12" destOrd="0" presId="urn:microsoft.com/office/officeart/2005/8/layout/vProcess5"/>
    <dgm:cxn modelId="{5D920A95-02FE-4CE0-B7A3-B2AAFDFEFFF1}" type="presParOf" srcId="{DF7B20A0-3DAD-4117-BF87-664EC9F2ECEE}" destId="{39BFA464-7F2A-4A29-AA1D-9A668D28C0A1}" srcOrd="13" destOrd="0" presId="urn:microsoft.com/office/officeart/2005/8/layout/vProcess5"/>
    <dgm:cxn modelId="{30B4390C-657A-4695-AC2E-C0D538D094DE}" type="presParOf" srcId="{DF7B20A0-3DAD-4117-BF87-664EC9F2ECEE}" destId="{2EC220A8-3526-45E5-A4EC-B3230735261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DAD5B6-8830-4DE6-B044-C2652C7043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0F47B0-1C49-4C5C-987A-C7DBBF87FE7F}">
      <dgm:prSet/>
      <dgm:spPr/>
      <dgm:t>
        <a:bodyPr/>
        <a:lstStyle/>
        <a:p>
          <a:r>
            <a:rPr lang="en-US"/>
            <a:t>• Comunicação bidirecional e em tempo real.</a:t>
          </a:r>
        </a:p>
      </dgm:t>
    </dgm:pt>
    <dgm:pt modelId="{A857F28C-43B8-4EFA-ADEE-D93EF01CFE6C}" type="parTrans" cxnId="{94C0DE4A-8E35-4965-B65A-AC67EC7BDD68}">
      <dgm:prSet/>
      <dgm:spPr/>
      <dgm:t>
        <a:bodyPr/>
        <a:lstStyle/>
        <a:p>
          <a:endParaRPr lang="en-US"/>
        </a:p>
      </dgm:t>
    </dgm:pt>
    <dgm:pt modelId="{158A9ADB-8EFB-42FD-BDD3-F64E05FC9643}" type="sibTrans" cxnId="{94C0DE4A-8E35-4965-B65A-AC67EC7BDD68}">
      <dgm:prSet/>
      <dgm:spPr/>
      <dgm:t>
        <a:bodyPr/>
        <a:lstStyle/>
        <a:p>
          <a:endParaRPr lang="en-US"/>
        </a:p>
      </dgm:t>
    </dgm:pt>
    <dgm:pt modelId="{4244BEC5-8255-4F58-9E92-E8CF9BFA8504}">
      <dgm:prSet/>
      <dgm:spPr/>
      <dgm:t>
        <a:bodyPr/>
        <a:lstStyle/>
        <a:p>
          <a:r>
            <a:rPr lang="en-US"/>
            <a:t>• Baseado em XML – facilita interoperabilidade.</a:t>
          </a:r>
        </a:p>
      </dgm:t>
    </dgm:pt>
    <dgm:pt modelId="{56DEECAF-73CB-402A-8863-F41B632788B8}" type="parTrans" cxnId="{43961E4C-BE86-4173-BA6A-72302905C0CD}">
      <dgm:prSet/>
      <dgm:spPr/>
      <dgm:t>
        <a:bodyPr/>
        <a:lstStyle/>
        <a:p>
          <a:endParaRPr lang="en-US"/>
        </a:p>
      </dgm:t>
    </dgm:pt>
    <dgm:pt modelId="{0FA39DC9-9AC3-44FF-8788-005B3D106063}" type="sibTrans" cxnId="{43961E4C-BE86-4173-BA6A-72302905C0CD}">
      <dgm:prSet/>
      <dgm:spPr/>
      <dgm:t>
        <a:bodyPr/>
        <a:lstStyle/>
        <a:p>
          <a:endParaRPr lang="en-US"/>
        </a:p>
      </dgm:t>
    </dgm:pt>
    <dgm:pt modelId="{1775FC2A-9814-4CCB-9545-9898C737D300}">
      <dgm:prSet/>
      <dgm:spPr/>
      <dgm:t>
        <a:bodyPr/>
        <a:lstStyle/>
        <a:p>
          <a:r>
            <a:rPr lang="en-US"/>
            <a:t>• Suporta autenticação, criptografia e presença.</a:t>
          </a:r>
        </a:p>
      </dgm:t>
    </dgm:pt>
    <dgm:pt modelId="{A984DF34-E68D-4A4D-AD99-550B8B7B8E53}" type="parTrans" cxnId="{F2179430-5927-48CD-A853-A5A1C54C1E39}">
      <dgm:prSet/>
      <dgm:spPr/>
      <dgm:t>
        <a:bodyPr/>
        <a:lstStyle/>
        <a:p>
          <a:endParaRPr lang="en-US"/>
        </a:p>
      </dgm:t>
    </dgm:pt>
    <dgm:pt modelId="{3146D0CB-44AF-48CC-AEC5-1D3AC4B3176D}" type="sibTrans" cxnId="{F2179430-5927-48CD-A853-A5A1C54C1E39}">
      <dgm:prSet/>
      <dgm:spPr/>
      <dgm:t>
        <a:bodyPr/>
        <a:lstStyle/>
        <a:p>
          <a:endParaRPr lang="en-US"/>
        </a:p>
      </dgm:t>
    </dgm:pt>
    <dgm:pt modelId="{38D0A238-E776-4BE7-895C-CF05974CA2C8}">
      <dgm:prSet/>
      <dgm:spPr/>
      <dgm:t>
        <a:bodyPr/>
        <a:lstStyle/>
        <a:p>
          <a:r>
            <a:rPr lang="en-US"/>
            <a:t>• Fácil de estender para múltiplos casos de uso.</a:t>
          </a:r>
        </a:p>
      </dgm:t>
    </dgm:pt>
    <dgm:pt modelId="{E22F7E38-4DAF-49DF-B6FA-0CE701CA41FC}" type="parTrans" cxnId="{2588AD65-A6AA-4179-9B7E-04BC363FBDF3}">
      <dgm:prSet/>
      <dgm:spPr/>
      <dgm:t>
        <a:bodyPr/>
        <a:lstStyle/>
        <a:p>
          <a:endParaRPr lang="en-US"/>
        </a:p>
      </dgm:t>
    </dgm:pt>
    <dgm:pt modelId="{287E8246-D3BE-406C-85FB-4985EB8D0205}" type="sibTrans" cxnId="{2588AD65-A6AA-4179-9B7E-04BC363FBDF3}">
      <dgm:prSet/>
      <dgm:spPr/>
      <dgm:t>
        <a:bodyPr/>
        <a:lstStyle/>
        <a:p>
          <a:endParaRPr lang="en-US"/>
        </a:p>
      </dgm:t>
    </dgm:pt>
    <dgm:pt modelId="{9A9A27E2-5E43-466B-AC14-2022ED2ACD2B}">
      <dgm:prSet/>
      <dgm:spPr/>
      <dgm:t>
        <a:bodyPr/>
        <a:lstStyle/>
        <a:p>
          <a:r>
            <a:rPr lang="en-US"/>
            <a:t>• Pode operar com servidores próprios ou federados.</a:t>
          </a:r>
        </a:p>
      </dgm:t>
    </dgm:pt>
    <dgm:pt modelId="{40614E7A-3FEB-4B77-8BD1-88F9F625EAA3}" type="parTrans" cxnId="{3E0C7DE4-421C-4916-B70A-431AB4513B7F}">
      <dgm:prSet/>
      <dgm:spPr/>
      <dgm:t>
        <a:bodyPr/>
        <a:lstStyle/>
        <a:p>
          <a:endParaRPr lang="en-US"/>
        </a:p>
      </dgm:t>
    </dgm:pt>
    <dgm:pt modelId="{19A95C28-1735-4D78-9C0C-8E3E82B9636A}" type="sibTrans" cxnId="{3E0C7DE4-421C-4916-B70A-431AB4513B7F}">
      <dgm:prSet/>
      <dgm:spPr/>
      <dgm:t>
        <a:bodyPr/>
        <a:lstStyle/>
        <a:p>
          <a:endParaRPr lang="en-US"/>
        </a:p>
      </dgm:t>
    </dgm:pt>
    <dgm:pt modelId="{9CF0F801-0224-4A51-9F63-798F96252038}" type="pres">
      <dgm:prSet presAssocID="{CFDAD5B6-8830-4DE6-B044-C2652C7043DD}" presName="linear" presStyleCnt="0">
        <dgm:presLayoutVars>
          <dgm:animLvl val="lvl"/>
          <dgm:resizeHandles val="exact"/>
        </dgm:presLayoutVars>
      </dgm:prSet>
      <dgm:spPr/>
    </dgm:pt>
    <dgm:pt modelId="{44027051-0429-4279-B68B-7F6780921EE6}" type="pres">
      <dgm:prSet presAssocID="{530F47B0-1C49-4C5C-987A-C7DBBF87FE7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06CF36D-2953-4DC7-B994-3D8DA2E5D31C}" type="pres">
      <dgm:prSet presAssocID="{158A9ADB-8EFB-42FD-BDD3-F64E05FC9643}" presName="spacer" presStyleCnt="0"/>
      <dgm:spPr/>
    </dgm:pt>
    <dgm:pt modelId="{7FA38E04-BA72-4A71-942A-B820A2CDE0DF}" type="pres">
      <dgm:prSet presAssocID="{4244BEC5-8255-4F58-9E92-E8CF9BFA85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43B662-BFCA-4BCA-AE13-7A98B52ED5CD}" type="pres">
      <dgm:prSet presAssocID="{0FA39DC9-9AC3-44FF-8788-005B3D106063}" presName="spacer" presStyleCnt="0"/>
      <dgm:spPr/>
    </dgm:pt>
    <dgm:pt modelId="{715E6166-7178-42EF-A902-9105AC8F1F17}" type="pres">
      <dgm:prSet presAssocID="{1775FC2A-9814-4CCB-9545-9898C737D3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E540178-235F-493E-9EA2-D8E2DF40840C}" type="pres">
      <dgm:prSet presAssocID="{3146D0CB-44AF-48CC-AEC5-1D3AC4B3176D}" presName="spacer" presStyleCnt="0"/>
      <dgm:spPr/>
    </dgm:pt>
    <dgm:pt modelId="{45D40356-E43A-45D1-A78A-93D737B627BB}" type="pres">
      <dgm:prSet presAssocID="{38D0A238-E776-4BE7-895C-CF05974CA2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9848690-9530-431D-BA16-1B52CB598E20}" type="pres">
      <dgm:prSet presAssocID="{287E8246-D3BE-406C-85FB-4985EB8D0205}" presName="spacer" presStyleCnt="0"/>
      <dgm:spPr/>
    </dgm:pt>
    <dgm:pt modelId="{78A0BCA6-A338-4309-B03E-F410767562C6}" type="pres">
      <dgm:prSet presAssocID="{9A9A27E2-5E43-466B-AC14-2022ED2ACD2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74ACD09-D736-4E4D-A9E3-8E2381B5F781}" type="presOf" srcId="{4244BEC5-8255-4F58-9E92-E8CF9BFA8504}" destId="{7FA38E04-BA72-4A71-942A-B820A2CDE0DF}" srcOrd="0" destOrd="0" presId="urn:microsoft.com/office/officeart/2005/8/layout/vList2"/>
    <dgm:cxn modelId="{F2179430-5927-48CD-A853-A5A1C54C1E39}" srcId="{CFDAD5B6-8830-4DE6-B044-C2652C7043DD}" destId="{1775FC2A-9814-4CCB-9545-9898C737D300}" srcOrd="2" destOrd="0" parTransId="{A984DF34-E68D-4A4D-AD99-550B8B7B8E53}" sibTransId="{3146D0CB-44AF-48CC-AEC5-1D3AC4B3176D}"/>
    <dgm:cxn modelId="{2588AD65-A6AA-4179-9B7E-04BC363FBDF3}" srcId="{CFDAD5B6-8830-4DE6-B044-C2652C7043DD}" destId="{38D0A238-E776-4BE7-895C-CF05974CA2C8}" srcOrd="3" destOrd="0" parTransId="{E22F7E38-4DAF-49DF-B6FA-0CE701CA41FC}" sibTransId="{287E8246-D3BE-406C-85FB-4985EB8D0205}"/>
    <dgm:cxn modelId="{94C0DE4A-8E35-4965-B65A-AC67EC7BDD68}" srcId="{CFDAD5B6-8830-4DE6-B044-C2652C7043DD}" destId="{530F47B0-1C49-4C5C-987A-C7DBBF87FE7F}" srcOrd="0" destOrd="0" parTransId="{A857F28C-43B8-4EFA-ADEE-D93EF01CFE6C}" sibTransId="{158A9ADB-8EFB-42FD-BDD3-F64E05FC9643}"/>
    <dgm:cxn modelId="{43961E4C-BE86-4173-BA6A-72302905C0CD}" srcId="{CFDAD5B6-8830-4DE6-B044-C2652C7043DD}" destId="{4244BEC5-8255-4F58-9E92-E8CF9BFA8504}" srcOrd="1" destOrd="0" parTransId="{56DEECAF-73CB-402A-8863-F41B632788B8}" sibTransId="{0FA39DC9-9AC3-44FF-8788-005B3D106063}"/>
    <dgm:cxn modelId="{5734EEA2-C8BD-46D4-A575-62E477423F42}" type="presOf" srcId="{1775FC2A-9814-4CCB-9545-9898C737D300}" destId="{715E6166-7178-42EF-A902-9105AC8F1F17}" srcOrd="0" destOrd="0" presId="urn:microsoft.com/office/officeart/2005/8/layout/vList2"/>
    <dgm:cxn modelId="{048E67AB-2D2E-4710-ABD0-5B3CED906237}" type="presOf" srcId="{CFDAD5B6-8830-4DE6-B044-C2652C7043DD}" destId="{9CF0F801-0224-4A51-9F63-798F96252038}" srcOrd="0" destOrd="0" presId="urn:microsoft.com/office/officeart/2005/8/layout/vList2"/>
    <dgm:cxn modelId="{A95A56AB-14AD-4B10-B1A2-BE69A68E96DE}" type="presOf" srcId="{530F47B0-1C49-4C5C-987A-C7DBBF87FE7F}" destId="{44027051-0429-4279-B68B-7F6780921EE6}" srcOrd="0" destOrd="0" presId="urn:microsoft.com/office/officeart/2005/8/layout/vList2"/>
    <dgm:cxn modelId="{F001D0D4-523A-4747-B2CB-BF29C844DCD9}" type="presOf" srcId="{9A9A27E2-5E43-466B-AC14-2022ED2ACD2B}" destId="{78A0BCA6-A338-4309-B03E-F410767562C6}" srcOrd="0" destOrd="0" presId="urn:microsoft.com/office/officeart/2005/8/layout/vList2"/>
    <dgm:cxn modelId="{91221EDF-DEEC-493B-85E4-D5E48D3E03EC}" type="presOf" srcId="{38D0A238-E776-4BE7-895C-CF05974CA2C8}" destId="{45D40356-E43A-45D1-A78A-93D737B627BB}" srcOrd="0" destOrd="0" presId="urn:microsoft.com/office/officeart/2005/8/layout/vList2"/>
    <dgm:cxn modelId="{3E0C7DE4-421C-4916-B70A-431AB4513B7F}" srcId="{CFDAD5B6-8830-4DE6-B044-C2652C7043DD}" destId="{9A9A27E2-5E43-466B-AC14-2022ED2ACD2B}" srcOrd="4" destOrd="0" parTransId="{40614E7A-3FEB-4B77-8BD1-88F9F625EAA3}" sibTransId="{19A95C28-1735-4D78-9C0C-8E3E82B9636A}"/>
    <dgm:cxn modelId="{FB32E2D9-6199-4E77-A176-CFD6863672BB}" type="presParOf" srcId="{9CF0F801-0224-4A51-9F63-798F96252038}" destId="{44027051-0429-4279-B68B-7F6780921EE6}" srcOrd="0" destOrd="0" presId="urn:microsoft.com/office/officeart/2005/8/layout/vList2"/>
    <dgm:cxn modelId="{D6CF56FA-3F3A-4391-8E84-7AB91DDDAF1E}" type="presParOf" srcId="{9CF0F801-0224-4A51-9F63-798F96252038}" destId="{F06CF36D-2953-4DC7-B994-3D8DA2E5D31C}" srcOrd="1" destOrd="0" presId="urn:microsoft.com/office/officeart/2005/8/layout/vList2"/>
    <dgm:cxn modelId="{B1627462-BFCD-4194-BF27-3592BA5D5EB8}" type="presParOf" srcId="{9CF0F801-0224-4A51-9F63-798F96252038}" destId="{7FA38E04-BA72-4A71-942A-B820A2CDE0DF}" srcOrd="2" destOrd="0" presId="urn:microsoft.com/office/officeart/2005/8/layout/vList2"/>
    <dgm:cxn modelId="{394DC311-9243-425F-8A69-70B9A585EC6D}" type="presParOf" srcId="{9CF0F801-0224-4A51-9F63-798F96252038}" destId="{8C43B662-BFCA-4BCA-AE13-7A98B52ED5CD}" srcOrd="3" destOrd="0" presId="urn:microsoft.com/office/officeart/2005/8/layout/vList2"/>
    <dgm:cxn modelId="{34AD8F2C-2820-4FFA-B446-BC99D9F71AA1}" type="presParOf" srcId="{9CF0F801-0224-4A51-9F63-798F96252038}" destId="{715E6166-7178-42EF-A902-9105AC8F1F17}" srcOrd="4" destOrd="0" presId="urn:microsoft.com/office/officeart/2005/8/layout/vList2"/>
    <dgm:cxn modelId="{43DE6C0B-D1BE-4546-8F19-5A16F4F48CEB}" type="presParOf" srcId="{9CF0F801-0224-4A51-9F63-798F96252038}" destId="{8E540178-235F-493E-9EA2-D8E2DF40840C}" srcOrd="5" destOrd="0" presId="urn:microsoft.com/office/officeart/2005/8/layout/vList2"/>
    <dgm:cxn modelId="{0E973A4C-BC0C-496B-B320-1E5E6F7DC253}" type="presParOf" srcId="{9CF0F801-0224-4A51-9F63-798F96252038}" destId="{45D40356-E43A-45D1-A78A-93D737B627BB}" srcOrd="6" destOrd="0" presId="urn:microsoft.com/office/officeart/2005/8/layout/vList2"/>
    <dgm:cxn modelId="{9230FFF9-2007-48C2-91D7-8A4F1A1FF89F}" type="presParOf" srcId="{9CF0F801-0224-4A51-9F63-798F96252038}" destId="{19848690-9530-431D-BA16-1B52CB598E20}" srcOrd="7" destOrd="0" presId="urn:microsoft.com/office/officeart/2005/8/layout/vList2"/>
    <dgm:cxn modelId="{146A408B-5E83-4EE9-97FB-8DEC58BF98D7}" type="presParOf" srcId="{9CF0F801-0224-4A51-9F63-798F96252038}" destId="{78A0BCA6-A338-4309-B03E-F410767562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39B353-C87B-4489-87B6-02938B6842DB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D52194-A3AE-44D9-979C-15F6C506FFB9}">
      <dgm:prSet/>
      <dgm:spPr/>
      <dgm:t>
        <a:bodyPr/>
        <a:lstStyle/>
        <a:p>
          <a:r>
            <a:rPr lang="en-US"/>
            <a:t>• WhatsApp – usava XMPP como base na sua arquitetura inicial.</a:t>
          </a:r>
        </a:p>
      </dgm:t>
    </dgm:pt>
    <dgm:pt modelId="{C4185484-E350-421F-BCB6-CCD9F25672C5}" type="parTrans" cxnId="{7F2C4A2A-9092-47A9-BB9C-EFEF83AAEEA0}">
      <dgm:prSet/>
      <dgm:spPr/>
      <dgm:t>
        <a:bodyPr/>
        <a:lstStyle/>
        <a:p>
          <a:endParaRPr lang="en-US"/>
        </a:p>
      </dgm:t>
    </dgm:pt>
    <dgm:pt modelId="{D24EA60F-43F7-4E87-B090-FBB720BBBCF6}" type="sibTrans" cxnId="{7F2C4A2A-9092-47A9-BB9C-EFEF83AAEEA0}">
      <dgm:prSet/>
      <dgm:spPr/>
      <dgm:t>
        <a:bodyPr/>
        <a:lstStyle/>
        <a:p>
          <a:endParaRPr lang="en-US"/>
        </a:p>
      </dgm:t>
    </dgm:pt>
    <dgm:pt modelId="{9AD805CA-E3CB-442C-BEF9-CA875751B528}">
      <dgm:prSet/>
      <dgm:spPr/>
      <dgm:t>
        <a:bodyPr/>
        <a:lstStyle/>
        <a:p>
          <a:r>
            <a:rPr lang="en-US"/>
            <a:t>• Google Talk (antigo) – comunicação via XMPP.</a:t>
          </a:r>
        </a:p>
      </dgm:t>
    </dgm:pt>
    <dgm:pt modelId="{7B90AFBB-E2FC-41B5-B778-19780C6A8F55}" type="parTrans" cxnId="{34E467C7-F5A8-4BC8-809D-4B90CB46D538}">
      <dgm:prSet/>
      <dgm:spPr/>
      <dgm:t>
        <a:bodyPr/>
        <a:lstStyle/>
        <a:p>
          <a:endParaRPr lang="en-US"/>
        </a:p>
      </dgm:t>
    </dgm:pt>
    <dgm:pt modelId="{F176537E-AFC7-4527-AAFB-CBFFD97293D2}" type="sibTrans" cxnId="{34E467C7-F5A8-4BC8-809D-4B90CB46D538}">
      <dgm:prSet/>
      <dgm:spPr/>
      <dgm:t>
        <a:bodyPr/>
        <a:lstStyle/>
        <a:p>
          <a:endParaRPr lang="en-US"/>
        </a:p>
      </dgm:t>
    </dgm:pt>
    <dgm:pt modelId="{18415D9F-D075-4542-AC8E-051C7B386CCC}">
      <dgm:prSet/>
      <dgm:spPr/>
      <dgm:t>
        <a:bodyPr/>
        <a:lstStyle/>
        <a:p>
          <a:r>
            <a:rPr lang="en-US"/>
            <a:t>• Openfire e ejabberd – servidores XMPP amplamente usados.</a:t>
          </a:r>
        </a:p>
      </dgm:t>
    </dgm:pt>
    <dgm:pt modelId="{251D05B7-39FF-4E7C-AEB3-D05445A98900}" type="parTrans" cxnId="{88F816C7-A8AD-4213-A3A0-5686FE314322}">
      <dgm:prSet/>
      <dgm:spPr/>
      <dgm:t>
        <a:bodyPr/>
        <a:lstStyle/>
        <a:p>
          <a:endParaRPr lang="en-US"/>
        </a:p>
      </dgm:t>
    </dgm:pt>
    <dgm:pt modelId="{768771FC-BD11-4AA1-B996-7199ADEE0EB1}" type="sibTrans" cxnId="{88F816C7-A8AD-4213-A3A0-5686FE314322}">
      <dgm:prSet/>
      <dgm:spPr/>
      <dgm:t>
        <a:bodyPr/>
        <a:lstStyle/>
        <a:p>
          <a:endParaRPr lang="en-US"/>
        </a:p>
      </dgm:t>
    </dgm:pt>
    <dgm:pt modelId="{0B98A8D3-E707-498C-91F3-0F0B3FEAFC82}">
      <dgm:prSet/>
      <dgm:spPr/>
      <dgm:t>
        <a:bodyPr/>
        <a:lstStyle/>
        <a:p>
          <a:r>
            <a:rPr lang="en-US"/>
            <a:t>• Cisco – integra XMPP em soluções de comunicação corporativa.</a:t>
          </a:r>
        </a:p>
      </dgm:t>
    </dgm:pt>
    <dgm:pt modelId="{020084FF-DFE2-4523-850E-835789FFBB07}" type="parTrans" cxnId="{B35459CA-3EFC-418F-867E-EB575B42433C}">
      <dgm:prSet/>
      <dgm:spPr/>
      <dgm:t>
        <a:bodyPr/>
        <a:lstStyle/>
        <a:p>
          <a:endParaRPr lang="en-US"/>
        </a:p>
      </dgm:t>
    </dgm:pt>
    <dgm:pt modelId="{DEA197B9-4B4E-4DF6-8AFD-0BDF245450D0}" type="sibTrans" cxnId="{B35459CA-3EFC-418F-867E-EB575B42433C}">
      <dgm:prSet/>
      <dgm:spPr/>
      <dgm:t>
        <a:bodyPr/>
        <a:lstStyle/>
        <a:p>
          <a:endParaRPr lang="en-US"/>
        </a:p>
      </dgm:t>
    </dgm:pt>
    <dgm:pt modelId="{ADA2BBB2-8F18-42E1-815B-DB7BEAA563AF}">
      <dgm:prSet/>
      <dgm:spPr/>
      <dgm:t>
        <a:bodyPr/>
        <a:lstStyle/>
        <a:p>
          <a:r>
            <a:rPr lang="en-US"/>
            <a:t>• Usado em aplicações IoT para comunicação direta entre dispositivos.</a:t>
          </a:r>
        </a:p>
      </dgm:t>
    </dgm:pt>
    <dgm:pt modelId="{816BD333-7CD6-4564-948B-2750E3EB8A7A}" type="parTrans" cxnId="{701E9FB6-88C5-411D-83F5-EC8699728158}">
      <dgm:prSet/>
      <dgm:spPr/>
      <dgm:t>
        <a:bodyPr/>
        <a:lstStyle/>
        <a:p>
          <a:endParaRPr lang="en-US"/>
        </a:p>
      </dgm:t>
    </dgm:pt>
    <dgm:pt modelId="{DAC0B6A4-72E5-4A24-837C-E547BA3B9C96}" type="sibTrans" cxnId="{701E9FB6-88C5-411D-83F5-EC8699728158}">
      <dgm:prSet/>
      <dgm:spPr/>
      <dgm:t>
        <a:bodyPr/>
        <a:lstStyle/>
        <a:p>
          <a:endParaRPr lang="en-US"/>
        </a:p>
      </dgm:t>
    </dgm:pt>
    <dgm:pt modelId="{9949E057-1DD1-4CFB-A3BF-D467746FDDBD}" type="pres">
      <dgm:prSet presAssocID="{8139B353-C87B-4489-87B6-02938B6842DB}" presName="vert0" presStyleCnt="0">
        <dgm:presLayoutVars>
          <dgm:dir/>
          <dgm:animOne val="branch"/>
          <dgm:animLvl val="lvl"/>
        </dgm:presLayoutVars>
      </dgm:prSet>
      <dgm:spPr/>
    </dgm:pt>
    <dgm:pt modelId="{C953FC1D-17B8-44E6-8B69-1DFA9A1BE867}" type="pres">
      <dgm:prSet presAssocID="{A6D52194-A3AE-44D9-979C-15F6C506FFB9}" presName="thickLine" presStyleLbl="alignNode1" presStyleIdx="0" presStyleCnt="5"/>
      <dgm:spPr/>
    </dgm:pt>
    <dgm:pt modelId="{EA38FB5D-A96D-463C-B2B0-EEA50577819D}" type="pres">
      <dgm:prSet presAssocID="{A6D52194-A3AE-44D9-979C-15F6C506FFB9}" presName="horz1" presStyleCnt="0"/>
      <dgm:spPr/>
    </dgm:pt>
    <dgm:pt modelId="{6301FD67-A7A8-443F-BFDB-0348BF829D61}" type="pres">
      <dgm:prSet presAssocID="{A6D52194-A3AE-44D9-979C-15F6C506FFB9}" presName="tx1" presStyleLbl="revTx" presStyleIdx="0" presStyleCnt="5"/>
      <dgm:spPr/>
    </dgm:pt>
    <dgm:pt modelId="{082F5DE5-19D0-455E-A12C-4F846FC6ABB1}" type="pres">
      <dgm:prSet presAssocID="{A6D52194-A3AE-44D9-979C-15F6C506FFB9}" presName="vert1" presStyleCnt="0"/>
      <dgm:spPr/>
    </dgm:pt>
    <dgm:pt modelId="{DAA50515-73F0-4F60-883C-08AE338A811C}" type="pres">
      <dgm:prSet presAssocID="{9AD805CA-E3CB-442C-BEF9-CA875751B528}" presName="thickLine" presStyleLbl="alignNode1" presStyleIdx="1" presStyleCnt="5"/>
      <dgm:spPr/>
    </dgm:pt>
    <dgm:pt modelId="{E2402F20-E96B-4710-BC55-7288F15B4DBE}" type="pres">
      <dgm:prSet presAssocID="{9AD805CA-E3CB-442C-BEF9-CA875751B528}" presName="horz1" presStyleCnt="0"/>
      <dgm:spPr/>
    </dgm:pt>
    <dgm:pt modelId="{8120E536-B548-4875-9BD6-A46A70AEA33C}" type="pres">
      <dgm:prSet presAssocID="{9AD805CA-E3CB-442C-BEF9-CA875751B528}" presName="tx1" presStyleLbl="revTx" presStyleIdx="1" presStyleCnt="5"/>
      <dgm:spPr/>
    </dgm:pt>
    <dgm:pt modelId="{AF9D455C-2E34-4D66-9ECE-0727CF6400BB}" type="pres">
      <dgm:prSet presAssocID="{9AD805CA-E3CB-442C-BEF9-CA875751B528}" presName="vert1" presStyleCnt="0"/>
      <dgm:spPr/>
    </dgm:pt>
    <dgm:pt modelId="{F9E04E72-F611-4F9B-9DC4-25B90857A7D6}" type="pres">
      <dgm:prSet presAssocID="{18415D9F-D075-4542-AC8E-051C7B386CCC}" presName="thickLine" presStyleLbl="alignNode1" presStyleIdx="2" presStyleCnt="5"/>
      <dgm:spPr/>
    </dgm:pt>
    <dgm:pt modelId="{8074BBD5-D907-4264-86DB-6C0615CFB150}" type="pres">
      <dgm:prSet presAssocID="{18415D9F-D075-4542-AC8E-051C7B386CCC}" presName="horz1" presStyleCnt="0"/>
      <dgm:spPr/>
    </dgm:pt>
    <dgm:pt modelId="{F24996ED-F99B-4E2B-88D3-C02265AA3A68}" type="pres">
      <dgm:prSet presAssocID="{18415D9F-D075-4542-AC8E-051C7B386CCC}" presName="tx1" presStyleLbl="revTx" presStyleIdx="2" presStyleCnt="5"/>
      <dgm:spPr/>
    </dgm:pt>
    <dgm:pt modelId="{B9151D21-AAD5-4D98-8859-8A59A7F15C2A}" type="pres">
      <dgm:prSet presAssocID="{18415D9F-D075-4542-AC8E-051C7B386CCC}" presName="vert1" presStyleCnt="0"/>
      <dgm:spPr/>
    </dgm:pt>
    <dgm:pt modelId="{D6A95BC9-FA5C-43C2-B37C-ECA27ACAE51F}" type="pres">
      <dgm:prSet presAssocID="{0B98A8D3-E707-498C-91F3-0F0B3FEAFC82}" presName="thickLine" presStyleLbl="alignNode1" presStyleIdx="3" presStyleCnt="5"/>
      <dgm:spPr/>
    </dgm:pt>
    <dgm:pt modelId="{1F98E0CF-57E6-4143-BA7E-AC90892FFE77}" type="pres">
      <dgm:prSet presAssocID="{0B98A8D3-E707-498C-91F3-0F0B3FEAFC82}" presName="horz1" presStyleCnt="0"/>
      <dgm:spPr/>
    </dgm:pt>
    <dgm:pt modelId="{1AB6E746-0105-4D4B-A69B-50652F30899C}" type="pres">
      <dgm:prSet presAssocID="{0B98A8D3-E707-498C-91F3-0F0B3FEAFC82}" presName="tx1" presStyleLbl="revTx" presStyleIdx="3" presStyleCnt="5"/>
      <dgm:spPr/>
    </dgm:pt>
    <dgm:pt modelId="{F844027E-69C8-4A39-AB74-35069497A2D0}" type="pres">
      <dgm:prSet presAssocID="{0B98A8D3-E707-498C-91F3-0F0B3FEAFC82}" presName="vert1" presStyleCnt="0"/>
      <dgm:spPr/>
    </dgm:pt>
    <dgm:pt modelId="{D6D51C62-7D5B-4FC4-BAAE-E606B4756D50}" type="pres">
      <dgm:prSet presAssocID="{ADA2BBB2-8F18-42E1-815B-DB7BEAA563AF}" presName="thickLine" presStyleLbl="alignNode1" presStyleIdx="4" presStyleCnt="5"/>
      <dgm:spPr/>
    </dgm:pt>
    <dgm:pt modelId="{9DDC0906-1E5D-4DE0-8A34-1B1B79AA2086}" type="pres">
      <dgm:prSet presAssocID="{ADA2BBB2-8F18-42E1-815B-DB7BEAA563AF}" presName="horz1" presStyleCnt="0"/>
      <dgm:spPr/>
    </dgm:pt>
    <dgm:pt modelId="{B72E8DF2-54B7-441B-9AF9-92B7337FBDEA}" type="pres">
      <dgm:prSet presAssocID="{ADA2BBB2-8F18-42E1-815B-DB7BEAA563AF}" presName="tx1" presStyleLbl="revTx" presStyleIdx="4" presStyleCnt="5"/>
      <dgm:spPr/>
    </dgm:pt>
    <dgm:pt modelId="{2B04E4BE-B2E9-4A87-8D0A-5A1ECFBB50FE}" type="pres">
      <dgm:prSet presAssocID="{ADA2BBB2-8F18-42E1-815B-DB7BEAA563AF}" presName="vert1" presStyleCnt="0"/>
      <dgm:spPr/>
    </dgm:pt>
  </dgm:ptLst>
  <dgm:cxnLst>
    <dgm:cxn modelId="{25A96314-B6B3-4778-9CB9-3141F88D51FF}" type="presOf" srcId="{9AD805CA-E3CB-442C-BEF9-CA875751B528}" destId="{8120E536-B548-4875-9BD6-A46A70AEA33C}" srcOrd="0" destOrd="0" presId="urn:microsoft.com/office/officeart/2008/layout/LinedList"/>
    <dgm:cxn modelId="{7F2C4A2A-9092-47A9-BB9C-EFEF83AAEEA0}" srcId="{8139B353-C87B-4489-87B6-02938B6842DB}" destId="{A6D52194-A3AE-44D9-979C-15F6C506FFB9}" srcOrd="0" destOrd="0" parTransId="{C4185484-E350-421F-BCB6-CCD9F25672C5}" sibTransId="{D24EA60F-43F7-4E87-B090-FBB720BBBCF6}"/>
    <dgm:cxn modelId="{8EEA3631-1D71-474B-92C9-4868206C94EB}" type="presOf" srcId="{0B98A8D3-E707-498C-91F3-0F0B3FEAFC82}" destId="{1AB6E746-0105-4D4B-A69B-50652F30899C}" srcOrd="0" destOrd="0" presId="urn:microsoft.com/office/officeart/2008/layout/LinedList"/>
    <dgm:cxn modelId="{1655DB3E-E7D4-4821-9B57-F9E3528B2D93}" type="presOf" srcId="{ADA2BBB2-8F18-42E1-815B-DB7BEAA563AF}" destId="{B72E8DF2-54B7-441B-9AF9-92B7337FBDEA}" srcOrd="0" destOrd="0" presId="urn:microsoft.com/office/officeart/2008/layout/LinedList"/>
    <dgm:cxn modelId="{D5BA9D8F-DA41-4C21-866A-0E96AAE58458}" type="presOf" srcId="{A6D52194-A3AE-44D9-979C-15F6C506FFB9}" destId="{6301FD67-A7A8-443F-BFDB-0348BF829D61}" srcOrd="0" destOrd="0" presId="urn:microsoft.com/office/officeart/2008/layout/LinedList"/>
    <dgm:cxn modelId="{701E9FB6-88C5-411D-83F5-EC8699728158}" srcId="{8139B353-C87B-4489-87B6-02938B6842DB}" destId="{ADA2BBB2-8F18-42E1-815B-DB7BEAA563AF}" srcOrd="4" destOrd="0" parTransId="{816BD333-7CD6-4564-948B-2750E3EB8A7A}" sibTransId="{DAC0B6A4-72E5-4A24-837C-E547BA3B9C96}"/>
    <dgm:cxn modelId="{88F816C7-A8AD-4213-A3A0-5686FE314322}" srcId="{8139B353-C87B-4489-87B6-02938B6842DB}" destId="{18415D9F-D075-4542-AC8E-051C7B386CCC}" srcOrd="2" destOrd="0" parTransId="{251D05B7-39FF-4E7C-AEB3-D05445A98900}" sibTransId="{768771FC-BD11-4AA1-B996-7199ADEE0EB1}"/>
    <dgm:cxn modelId="{34E467C7-F5A8-4BC8-809D-4B90CB46D538}" srcId="{8139B353-C87B-4489-87B6-02938B6842DB}" destId="{9AD805CA-E3CB-442C-BEF9-CA875751B528}" srcOrd="1" destOrd="0" parTransId="{7B90AFBB-E2FC-41B5-B778-19780C6A8F55}" sibTransId="{F176537E-AFC7-4527-AAFB-CBFFD97293D2}"/>
    <dgm:cxn modelId="{B35459CA-3EFC-418F-867E-EB575B42433C}" srcId="{8139B353-C87B-4489-87B6-02938B6842DB}" destId="{0B98A8D3-E707-498C-91F3-0F0B3FEAFC82}" srcOrd="3" destOrd="0" parTransId="{020084FF-DFE2-4523-850E-835789FFBB07}" sibTransId="{DEA197B9-4B4E-4DF6-8AFD-0BDF245450D0}"/>
    <dgm:cxn modelId="{4903B0E2-DDEA-482E-8092-A2FD1211126F}" type="presOf" srcId="{18415D9F-D075-4542-AC8E-051C7B386CCC}" destId="{F24996ED-F99B-4E2B-88D3-C02265AA3A68}" srcOrd="0" destOrd="0" presId="urn:microsoft.com/office/officeart/2008/layout/LinedList"/>
    <dgm:cxn modelId="{69A38BED-B65F-4FC4-9E3D-9C69A4BBF9AF}" type="presOf" srcId="{8139B353-C87B-4489-87B6-02938B6842DB}" destId="{9949E057-1DD1-4CFB-A3BF-D467746FDDBD}" srcOrd="0" destOrd="0" presId="urn:microsoft.com/office/officeart/2008/layout/LinedList"/>
    <dgm:cxn modelId="{1E7E589A-64E6-4DF3-A3F3-BEBB56B44B0D}" type="presParOf" srcId="{9949E057-1DD1-4CFB-A3BF-D467746FDDBD}" destId="{C953FC1D-17B8-44E6-8B69-1DFA9A1BE867}" srcOrd="0" destOrd="0" presId="urn:microsoft.com/office/officeart/2008/layout/LinedList"/>
    <dgm:cxn modelId="{52D09306-2138-4B50-ABC8-4D684228D73E}" type="presParOf" srcId="{9949E057-1DD1-4CFB-A3BF-D467746FDDBD}" destId="{EA38FB5D-A96D-463C-B2B0-EEA50577819D}" srcOrd="1" destOrd="0" presId="urn:microsoft.com/office/officeart/2008/layout/LinedList"/>
    <dgm:cxn modelId="{46D872C4-74C2-4EF6-B1FC-36B95B435B05}" type="presParOf" srcId="{EA38FB5D-A96D-463C-B2B0-EEA50577819D}" destId="{6301FD67-A7A8-443F-BFDB-0348BF829D61}" srcOrd="0" destOrd="0" presId="urn:microsoft.com/office/officeart/2008/layout/LinedList"/>
    <dgm:cxn modelId="{86F789F5-4C1A-46EA-A8A6-E2608A203BB8}" type="presParOf" srcId="{EA38FB5D-A96D-463C-B2B0-EEA50577819D}" destId="{082F5DE5-19D0-455E-A12C-4F846FC6ABB1}" srcOrd="1" destOrd="0" presId="urn:microsoft.com/office/officeart/2008/layout/LinedList"/>
    <dgm:cxn modelId="{43F1E5DB-3044-40A3-BFF4-5AC912DA7EB2}" type="presParOf" srcId="{9949E057-1DD1-4CFB-A3BF-D467746FDDBD}" destId="{DAA50515-73F0-4F60-883C-08AE338A811C}" srcOrd="2" destOrd="0" presId="urn:microsoft.com/office/officeart/2008/layout/LinedList"/>
    <dgm:cxn modelId="{F6C29A0A-1FD2-4C7A-9147-00DDAA3B8019}" type="presParOf" srcId="{9949E057-1DD1-4CFB-A3BF-D467746FDDBD}" destId="{E2402F20-E96B-4710-BC55-7288F15B4DBE}" srcOrd="3" destOrd="0" presId="urn:microsoft.com/office/officeart/2008/layout/LinedList"/>
    <dgm:cxn modelId="{180D5F19-B949-4B93-AAE6-1F600896A984}" type="presParOf" srcId="{E2402F20-E96B-4710-BC55-7288F15B4DBE}" destId="{8120E536-B548-4875-9BD6-A46A70AEA33C}" srcOrd="0" destOrd="0" presId="urn:microsoft.com/office/officeart/2008/layout/LinedList"/>
    <dgm:cxn modelId="{97855281-5461-4D19-A4DD-E8DF56932E26}" type="presParOf" srcId="{E2402F20-E96B-4710-BC55-7288F15B4DBE}" destId="{AF9D455C-2E34-4D66-9ECE-0727CF6400BB}" srcOrd="1" destOrd="0" presId="urn:microsoft.com/office/officeart/2008/layout/LinedList"/>
    <dgm:cxn modelId="{CD824829-EAB5-4E48-8EC0-1E3E1DBE4DA5}" type="presParOf" srcId="{9949E057-1DD1-4CFB-A3BF-D467746FDDBD}" destId="{F9E04E72-F611-4F9B-9DC4-25B90857A7D6}" srcOrd="4" destOrd="0" presId="urn:microsoft.com/office/officeart/2008/layout/LinedList"/>
    <dgm:cxn modelId="{420DF03D-D43B-420F-ABF7-FC8A5483DC1A}" type="presParOf" srcId="{9949E057-1DD1-4CFB-A3BF-D467746FDDBD}" destId="{8074BBD5-D907-4264-86DB-6C0615CFB150}" srcOrd="5" destOrd="0" presId="urn:microsoft.com/office/officeart/2008/layout/LinedList"/>
    <dgm:cxn modelId="{96D36F3E-9DD2-4006-95A0-8C4BFB6370C8}" type="presParOf" srcId="{8074BBD5-D907-4264-86DB-6C0615CFB150}" destId="{F24996ED-F99B-4E2B-88D3-C02265AA3A68}" srcOrd="0" destOrd="0" presId="urn:microsoft.com/office/officeart/2008/layout/LinedList"/>
    <dgm:cxn modelId="{1DC53FE2-47BB-4680-8897-5DFBE3740FD8}" type="presParOf" srcId="{8074BBD5-D907-4264-86DB-6C0615CFB150}" destId="{B9151D21-AAD5-4D98-8859-8A59A7F15C2A}" srcOrd="1" destOrd="0" presId="urn:microsoft.com/office/officeart/2008/layout/LinedList"/>
    <dgm:cxn modelId="{9F51530C-32FC-431B-A7B6-6FB60470F3FB}" type="presParOf" srcId="{9949E057-1DD1-4CFB-A3BF-D467746FDDBD}" destId="{D6A95BC9-FA5C-43C2-B37C-ECA27ACAE51F}" srcOrd="6" destOrd="0" presId="urn:microsoft.com/office/officeart/2008/layout/LinedList"/>
    <dgm:cxn modelId="{461CA14E-2890-41FA-9986-EB588BEB21B2}" type="presParOf" srcId="{9949E057-1DD1-4CFB-A3BF-D467746FDDBD}" destId="{1F98E0CF-57E6-4143-BA7E-AC90892FFE77}" srcOrd="7" destOrd="0" presId="urn:microsoft.com/office/officeart/2008/layout/LinedList"/>
    <dgm:cxn modelId="{5699C833-2265-4947-B07D-D7CD6A517677}" type="presParOf" srcId="{1F98E0CF-57E6-4143-BA7E-AC90892FFE77}" destId="{1AB6E746-0105-4D4B-A69B-50652F30899C}" srcOrd="0" destOrd="0" presId="urn:microsoft.com/office/officeart/2008/layout/LinedList"/>
    <dgm:cxn modelId="{4FCC50AA-C423-4716-B3AD-7E14811653FA}" type="presParOf" srcId="{1F98E0CF-57E6-4143-BA7E-AC90892FFE77}" destId="{F844027E-69C8-4A39-AB74-35069497A2D0}" srcOrd="1" destOrd="0" presId="urn:microsoft.com/office/officeart/2008/layout/LinedList"/>
    <dgm:cxn modelId="{1759B0AF-AE4B-41D0-8308-F1576C5C104A}" type="presParOf" srcId="{9949E057-1DD1-4CFB-A3BF-D467746FDDBD}" destId="{D6D51C62-7D5B-4FC4-BAAE-E606B4756D50}" srcOrd="8" destOrd="0" presId="urn:microsoft.com/office/officeart/2008/layout/LinedList"/>
    <dgm:cxn modelId="{D7E593BC-2E30-46EB-A921-EFA6359BDF25}" type="presParOf" srcId="{9949E057-1DD1-4CFB-A3BF-D467746FDDBD}" destId="{9DDC0906-1E5D-4DE0-8A34-1B1B79AA2086}" srcOrd="9" destOrd="0" presId="urn:microsoft.com/office/officeart/2008/layout/LinedList"/>
    <dgm:cxn modelId="{E8C5889D-AE2B-46F1-B51C-F9DA7C7609F4}" type="presParOf" srcId="{9DDC0906-1E5D-4DE0-8A34-1B1B79AA2086}" destId="{B72E8DF2-54B7-441B-9AF9-92B7337FBDEA}" srcOrd="0" destOrd="0" presId="urn:microsoft.com/office/officeart/2008/layout/LinedList"/>
    <dgm:cxn modelId="{ADB7F6EF-E8F0-47B1-B143-7F196E4302D7}" type="presParOf" srcId="{9DDC0906-1E5D-4DE0-8A34-1B1B79AA2086}" destId="{2B04E4BE-B2E9-4A87-8D0A-5A1ECFBB50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8A0B2-AA07-4766-A8A4-074A9D62FE7C}">
      <dsp:nvSpPr>
        <dsp:cNvPr id="0" name=""/>
        <dsp:cNvSpPr/>
      </dsp:nvSpPr>
      <dsp:spPr>
        <a:xfrm>
          <a:off x="0" y="225583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Alcance de até 16 km em linha reta.</a:t>
          </a:r>
        </a:p>
      </dsp:txBody>
      <dsp:txXfrm>
        <a:off x="36296" y="261879"/>
        <a:ext cx="8157008" cy="670943"/>
      </dsp:txXfrm>
    </dsp:sp>
    <dsp:sp modelId="{6A03AF6F-1A3D-4517-A368-EC727D3881DE}">
      <dsp:nvSpPr>
        <dsp:cNvPr id="0" name=""/>
        <dsp:cNvSpPr/>
      </dsp:nvSpPr>
      <dsp:spPr>
        <a:xfrm>
          <a:off x="0" y="1058398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Autonomia de bateria de até 10 anos.</a:t>
          </a:r>
        </a:p>
      </dsp:txBody>
      <dsp:txXfrm>
        <a:off x="36296" y="1094694"/>
        <a:ext cx="8157008" cy="670943"/>
      </dsp:txXfrm>
    </dsp:sp>
    <dsp:sp modelId="{FC90061C-7012-486F-95A1-6EED160C588D}">
      <dsp:nvSpPr>
        <dsp:cNvPr id="0" name=""/>
        <dsp:cNvSpPr/>
      </dsp:nvSpPr>
      <dsp:spPr>
        <a:xfrm>
          <a:off x="0" y="1891213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Baixa taxa de dados: entre 0,3 Kbps a 27 Kbps.</a:t>
          </a:r>
        </a:p>
      </dsp:txBody>
      <dsp:txXfrm>
        <a:off x="36296" y="1927509"/>
        <a:ext cx="8157008" cy="670943"/>
      </dsp:txXfrm>
    </dsp:sp>
    <dsp:sp modelId="{1712ACCF-8AAC-47CF-8D58-3149ED35A816}">
      <dsp:nvSpPr>
        <dsp:cNvPr id="0" name=""/>
        <dsp:cNvSpPr/>
      </dsp:nvSpPr>
      <dsp:spPr>
        <a:xfrm>
          <a:off x="0" y="2724028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Criptografia de ponta a ponta para segurança.</a:t>
          </a:r>
        </a:p>
      </dsp:txBody>
      <dsp:txXfrm>
        <a:off x="36296" y="2760324"/>
        <a:ext cx="8157008" cy="670943"/>
      </dsp:txXfrm>
    </dsp:sp>
    <dsp:sp modelId="{6BCFC515-8E0F-46D4-8C31-C60E28258553}">
      <dsp:nvSpPr>
        <dsp:cNvPr id="0" name=""/>
        <dsp:cNvSpPr/>
      </dsp:nvSpPr>
      <dsp:spPr>
        <a:xfrm>
          <a:off x="0" y="3556844"/>
          <a:ext cx="8229600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Carga útil: 51 a 241 bytes dependendo da taxa.</a:t>
          </a:r>
        </a:p>
      </dsp:txBody>
      <dsp:txXfrm>
        <a:off x="36296" y="3593140"/>
        <a:ext cx="8157008" cy="670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CBABE-49DD-4DA8-BC52-D08B7D93ED59}">
      <dsp:nvSpPr>
        <dsp:cNvPr id="0" name=""/>
        <dsp:cNvSpPr/>
      </dsp:nvSpPr>
      <dsp:spPr>
        <a:xfrm>
          <a:off x="0" y="462"/>
          <a:ext cx="503322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337581-6C4D-4256-B442-1927E8742805}">
      <dsp:nvSpPr>
        <dsp:cNvPr id="0" name=""/>
        <dsp:cNvSpPr/>
      </dsp:nvSpPr>
      <dsp:spPr>
        <a:xfrm>
          <a:off x="0" y="462"/>
          <a:ext cx="5033221" cy="75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Cidades inteligentes: iluminação, lixo, qualidade do ar.</a:t>
          </a:r>
        </a:p>
      </dsp:txBody>
      <dsp:txXfrm>
        <a:off x="0" y="462"/>
        <a:ext cx="5033221" cy="757460"/>
      </dsp:txXfrm>
    </dsp:sp>
    <dsp:sp modelId="{4565FBED-BF31-47D5-8148-EB76709AEED4}">
      <dsp:nvSpPr>
        <dsp:cNvPr id="0" name=""/>
        <dsp:cNvSpPr/>
      </dsp:nvSpPr>
      <dsp:spPr>
        <a:xfrm>
          <a:off x="0" y="757922"/>
          <a:ext cx="503322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3059A-CD57-4D78-A21C-5E334432DBC4}">
      <dsp:nvSpPr>
        <dsp:cNvPr id="0" name=""/>
        <dsp:cNvSpPr/>
      </dsp:nvSpPr>
      <dsp:spPr>
        <a:xfrm>
          <a:off x="0" y="757922"/>
          <a:ext cx="5033221" cy="75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Saúde: monitoramento remoto de pacientes.</a:t>
          </a:r>
        </a:p>
      </dsp:txBody>
      <dsp:txXfrm>
        <a:off x="0" y="757922"/>
        <a:ext cx="5033221" cy="757460"/>
      </dsp:txXfrm>
    </dsp:sp>
    <dsp:sp modelId="{9F1269AC-AA8F-4F61-BB82-5843E3FA99B0}">
      <dsp:nvSpPr>
        <dsp:cNvPr id="0" name=""/>
        <dsp:cNvSpPr/>
      </dsp:nvSpPr>
      <dsp:spPr>
        <a:xfrm>
          <a:off x="0" y="1515383"/>
          <a:ext cx="503322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029FE8-DD82-464D-AFBC-890376DAFD57}">
      <dsp:nvSpPr>
        <dsp:cNvPr id="0" name=""/>
        <dsp:cNvSpPr/>
      </dsp:nvSpPr>
      <dsp:spPr>
        <a:xfrm>
          <a:off x="0" y="1515383"/>
          <a:ext cx="5033221" cy="75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Agricultura: sensores de solo, rastreamento de animais.</a:t>
          </a:r>
        </a:p>
      </dsp:txBody>
      <dsp:txXfrm>
        <a:off x="0" y="1515383"/>
        <a:ext cx="5033221" cy="757460"/>
      </dsp:txXfrm>
    </dsp:sp>
    <dsp:sp modelId="{5B56FA09-2C9E-47E3-A92E-30EBA517ACB6}">
      <dsp:nvSpPr>
        <dsp:cNvPr id="0" name=""/>
        <dsp:cNvSpPr/>
      </dsp:nvSpPr>
      <dsp:spPr>
        <a:xfrm>
          <a:off x="0" y="2272843"/>
          <a:ext cx="503322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11C9C-2996-4B7E-82C8-EEAE00841D53}">
      <dsp:nvSpPr>
        <dsp:cNvPr id="0" name=""/>
        <dsp:cNvSpPr/>
      </dsp:nvSpPr>
      <dsp:spPr>
        <a:xfrm>
          <a:off x="0" y="2272843"/>
          <a:ext cx="5033221" cy="75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Segurança pública: botões de pânico em crachás inteligentes.</a:t>
          </a:r>
        </a:p>
      </dsp:txBody>
      <dsp:txXfrm>
        <a:off x="0" y="2272843"/>
        <a:ext cx="5033221" cy="757460"/>
      </dsp:txXfrm>
    </dsp:sp>
    <dsp:sp modelId="{61AB5726-77ED-4612-8608-F0363BF9A61C}">
      <dsp:nvSpPr>
        <dsp:cNvPr id="0" name=""/>
        <dsp:cNvSpPr/>
      </dsp:nvSpPr>
      <dsp:spPr>
        <a:xfrm>
          <a:off x="0" y="3030304"/>
          <a:ext cx="503322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6321F4-AF00-4A26-B012-7C5D3C041FFB}">
      <dsp:nvSpPr>
        <dsp:cNvPr id="0" name=""/>
        <dsp:cNvSpPr/>
      </dsp:nvSpPr>
      <dsp:spPr>
        <a:xfrm>
          <a:off x="0" y="3030304"/>
          <a:ext cx="5033221" cy="757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Controle de pragas: armadilhas conectadas com alertas em tempo real.</a:t>
          </a:r>
        </a:p>
      </dsp:txBody>
      <dsp:txXfrm>
        <a:off x="0" y="3030304"/>
        <a:ext cx="5033221" cy="7574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E7768-AC34-4701-9637-7CD2AF09C3C7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Baixo custo de implantação.</a:t>
          </a:r>
        </a:p>
      </dsp:txBody>
      <dsp:txXfrm>
        <a:off x="22940" y="22940"/>
        <a:ext cx="5135942" cy="737360"/>
      </dsp:txXfrm>
    </dsp:sp>
    <dsp:sp modelId="{CF45109C-6141-4109-9EAE-D63AD2AB5982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Ideal para dados leves e comunicação esporádica.</a:t>
          </a:r>
        </a:p>
      </dsp:txBody>
      <dsp:txXfrm>
        <a:off x="476425" y="914964"/>
        <a:ext cx="5064287" cy="737360"/>
      </dsp:txXfrm>
    </dsp:sp>
    <dsp:sp modelId="{06B0E922-D17A-496F-8297-05B03AE38757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Não indicado para dados pesados ou tempo real.</a:t>
          </a:r>
        </a:p>
      </dsp:txBody>
      <dsp:txXfrm>
        <a:off x="929910" y="1806988"/>
        <a:ext cx="5064287" cy="737360"/>
      </dsp:txXfrm>
    </dsp:sp>
    <dsp:sp modelId="{33495FE6-885F-4887-8BA8-1617FAE740AC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Frequências livres – sem custos com licenciamento.</a:t>
          </a:r>
        </a:p>
      </dsp:txBody>
      <dsp:txXfrm>
        <a:off x="1383395" y="2699012"/>
        <a:ext cx="5064287" cy="737360"/>
      </dsp:txXfrm>
    </dsp:sp>
    <dsp:sp modelId="{88494025-4976-488A-AEBB-8F4FB6B4D6FE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Equipamentos acessíveis e com baixa manutenção.</a:t>
          </a:r>
        </a:p>
      </dsp:txBody>
      <dsp:txXfrm>
        <a:off x="1836880" y="3591037"/>
        <a:ext cx="5064287" cy="737360"/>
      </dsp:txXfrm>
    </dsp:sp>
    <dsp:sp modelId="{D94B1412-2239-47FF-B8AC-552AEED157CD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78201" y="572200"/>
        <a:ext cx="280008" cy="383102"/>
      </dsp:txXfrm>
    </dsp:sp>
    <dsp:sp modelId="{7CB3F485-7B17-48F9-A5BF-10CDF4FBEFEB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31686" y="1464225"/>
        <a:ext cx="280008" cy="383102"/>
      </dsp:txXfrm>
    </dsp:sp>
    <dsp:sp modelId="{32BE2012-DD6D-4076-A691-1A7F3C63923C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5171" y="2343195"/>
        <a:ext cx="280008" cy="383102"/>
      </dsp:txXfrm>
    </dsp:sp>
    <dsp:sp modelId="{78B0709E-B308-4148-988A-B99D0E281243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27051-0429-4279-B68B-7F6780921EE6}">
      <dsp:nvSpPr>
        <dsp:cNvPr id="0" name=""/>
        <dsp:cNvSpPr/>
      </dsp:nvSpPr>
      <dsp:spPr>
        <a:xfrm>
          <a:off x="0" y="35702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Comunicação bidirecional e em tempo real.</a:t>
          </a:r>
        </a:p>
      </dsp:txBody>
      <dsp:txXfrm>
        <a:off x="33955" y="390983"/>
        <a:ext cx="8161690" cy="627655"/>
      </dsp:txXfrm>
    </dsp:sp>
    <dsp:sp modelId="{7FA38E04-BA72-4A71-942A-B820A2CDE0DF}">
      <dsp:nvSpPr>
        <dsp:cNvPr id="0" name=""/>
        <dsp:cNvSpPr/>
      </dsp:nvSpPr>
      <dsp:spPr>
        <a:xfrm>
          <a:off x="0" y="1136113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Baseado em XML – facilita interoperabilidade.</a:t>
          </a:r>
        </a:p>
      </dsp:txBody>
      <dsp:txXfrm>
        <a:off x="33955" y="1170068"/>
        <a:ext cx="8161690" cy="627655"/>
      </dsp:txXfrm>
    </dsp:sp>
    <dsp:sp modelId="{715E6166-7178-42EF-A902-9105AC8F1F17}">
      <dsp:nvSpPr>
        <dsp:cNvPr id="0" name=""/>
        <dsp:cNvSpPr/>
      </dsp:nvSpPr>
      <dsp:spPr>
        <a:xfrm>
          <a:off x="0" y="1915198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Suporta autenticação, criptografia e presença.</a:t>
          </a:r>
        </a:p>
      </dsp:txBody>
      <dsp:txXfrm>
        <a:off x="33955" y="1949153"/>
        <a:ext cx="8161690" cy="627655"/>
      </dsp:txXfrm>
    </dsp:sp>
    <dsp:sp modelId="{45D40356-E43A-45D1-A78A-93D737B627BB}">
      <dsp:nvSpPr>
        <dsp:cNvPr id="0" name=""/>
        <dsp:cNvSpPr/>
      </dsp:nvSpPr>
      <dsp:spPr>
        <a:xfrm>
          <a:off x="0" y="2694284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Fácil de estender para múltiplos casos de uso.</a:t>
          </a:r>
        </a:p>
      </dsp:txBody>
      <dsp:txXfrm>
        <a:off x="33955" y="2728239"/>
        <a:ext cx="8161690" cy="627655"/>
      </dsp:txXfrm>
    </dsp:sp>
    <dsp:sp modelId="{78A0BCA6-A338-4309-B03E-F410767562C6}">
      <dsp:nvSpPr>
        <dsp:cNvPr id="0" name=""/>
        <dsp:cNvSpPr/>
      </dsp:nvSpPr>
      <dsp:spPr>
        <a:xfrm>
          <a:off x="0" y="3473369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Pode operar com servidores próprios ou federados.</a:t>
          </a:r>
        </a:p>
      </dsp:txBody>
      <dsp:txXfrm>
        <a:off x="33955" y="3507324"/>
        <a:ext cx="8161690" cy="6276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3FC1D-17B8-44E6-8B69-1DFA9A1BE867}">
      <dsp:nvSpPr>
        <dsp:cNvPr id="0" name=""/>
        <dsp:cNvSpPr/>
      </dsp:nvSpPr>
      <dsp:spPr>
        <a:xfrm>
          <a:off x="0" y="440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301FD67-A7A8-443F-BFDB-0348BF829D61}">
      <dsp:nvSpPr>
        <dsp:cNvPr id="0" name=""/>
        <dsp:cNvSpPr/>
      </dsp:nvSpPr>
      <dsp:spPr>
        <a:xfrm>
          <a:off x="0" y="440"/>
          <a:ext cx="3815379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WhatsApp – usava XMPP como base na sua arquitetura inicial.</a:t>
          </a:r>
        </a:p>
      </dsp:txBody>
      <dsp:txXfrm>
        <a:off x="0" y="440"/>
        <a:ext cx="3815379" cy="721706"/>
      </dsp:txXfrm>
    </dsp:sp>
    <dsp:sp modelId="{DAA50515-73F0-4F60-883C-08AE338A811C}">
      <dsp:nvSpPr>
        <dsp:cNvPr id="0" name=""/>
        <dsp:cNvSpPr/>
      </dsp:nvSpPr>
      <dsp:spPr>
        <a:xfrm>
          <a:off x="0" y="722147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120E536-B548-4875-9BD6-A46A70AEA33C}">
      <dsp:nvSpPr>
        <dsp:cNvPr id="0" name=""/>
        <dsp:cNvSpPr/>
      </dsp:nvSpPr>
      <dsp:spPr>
        <a:xfrm>
          <a:off x="0" y="722147"/>
          <a:ext cx="3815379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Google Talk (antigo) – comunicação via XMPP.</a:t>
          </a:r>
        </a:p>
      </dsp:txBody>
      <dsp:txXfrm>
        <a:off x="0" y="722147"/>
        <a:ext cx="3815379" cy="721706"/>
      </dsp:txXfrm>
    </dsp:sp>
    <dsp:sp modelId="{F9E04E72-F611-4F9B-9DC4-25B90857A7D6}">
      <dsp:nvSpPr>
        <dsp:cNvPr id="0" name=""/>
        <dsp:cNvSpPr/>
      </dsp:nvSpPr>
      <dsp:spPr>
        <a:xfrm>
          <a:off x="0" y="1443854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24996ED-F99B-4E2B-88D3-C02265AA3A68}">
      <dsp:nvSpPr>
        <dsp:cNvPr id="0" name=""/>
        <dsp:cNvSpPr/>
      </dsp:nvSpPr>
      <dsp:spPr>
        <a:xfrm>
          <a:off x="0" y="1443854"/>
          <a:ext cx="3815379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Openfire e ejabberd – servidores XMPP amplamente usados.</a:t>
          </a:r>
        </a:p>
      </dsp:txBody>
      <dsp:txXfrm>
        <a:off x="0" y="1443854"/>
        <a:ext cx="3815379" cy="721706"/>
      </dsp:txXfrm>
    </dsp:sp>
    <dsp:sp modelId="{D6A95BC9-FA5C-43C2-B37C-ECA27ACAE51F}">
      <dsp:nvSpPr>
        <dsp:cNvPr id="0" name=""/>
        <dsp:cNvSpPr/>
      </dsp:nvSpPr>
      <dsp:spPr>
        <a:xfrm>
          <a:off x="0" y="2165561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B6E746-0105-4D4B-A69B-50652F30899C}">
      <dsp:nvSpPr>
        <dsp:cNvPr id="0" name=""/>
        <dsp:cNvSpPr/>
      </dsp:nvSpPr>
      <dsp:spPr>
        <a:xfrm>
          <a:off x="0" y="2165561"/>
          <a:ext cx="3815379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Cisco – integra XMPP em soluções de comunicação corporativa.</a:t>
          </a:r>
        </a:p>
      </dsp:txBody>
      <dsp:txXfrm>
        <a:off x="0" y="2165561"/>
        <a:ext cx="3815379" cy="721706"/>
      </dsp:txXfrm>
    </dsp:sp>
    <dsp:sp modelId="{D6D51C62-7D5B-4FC4-BAAE-E606B4756D50}">
      <dsp:nvSpPr>
        <dsp:cNvPr id="0" name=""/>
        <dsp:cNvSpPr/>
      </dsp:nvSpPr>
      <dsp:spPr>
        <a:xfrm>
          <a:off x="0" y="2887268"/>
          <a:ext cx="38153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2E8DF2-54B7-441B-9AF9-92B7337FBDEA}">
      <dsp:nvSpPr>
        <dsp:cNvPr id="0" name=""/>
        <dsp:cNvSpPr/>
      </dsp:nvSpPr>
      <dsp:spPr>
        <a:xfrm>
          <a:off x="0" y="2887268"/>
          <a:ext cx="3815379" cy="721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Usado em aplicações IoT para comunicação direta entre dispositivos.</a:t>
          </a:r>
        </a:p>
      </dsp:txBody>
      <dsp:txXfrm>
        <a:off x="0" y="2887268"/>
        <a:ext cx="3815379" cy="721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kosmart.com/pt/lorawan-one-of-the-most-interesting-iot-technologies-on-the-mark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0D03C7-3813-A3E6-593A-9952EF0E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23" y="369295"/>
            <a:ext cx="4741259" cy="1286977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Universidade</a:t>
            </a:r>
            <a:r>
              <a:rPr lang="en-US" sz="3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Estácio</a:t>
            </a:r>
            <a:r>
              <a:rPr lang="en-US" sz="31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sá</a:t>
            </a:r>
            <a:endParaRPr lang="en-US" sz="31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B3BE66D-157E-D17E-4F99-48EFA237848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54258" y="3429000"/>
            <a:ext cx="3680896" cy="2874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pt-BR" sz="2000" b="1" dirty="0"/>
              <a:t>Professor:</a:t>
            </a:r>
            <a:r>
              <a:rPr lang="pt-BR" sz="2000" dirty="0"/>
              <a:t> Alessandro </a:t>
            </a:r>
            <a:r>
              <a:rPr lang="pt-BR" sz="2000" dirty="0" err="1"/>
              <a:t>Calin</a:t>
            </a:r>
            <a:endParaRPr lang="pt-BR" sz="2000" dirty="0"/>
          </a:p>
          <a:p>
            <a:pPr>
              <a:buNone/>
            </a:pPr>
            <a:r>
              <a:rPr lang="pt-BR" sz="2000" b="1" dirty="0"/>
              <a:t>Alunos:</a:t>
            </a:r>
            <a:br>
              <a:rPr lang="pt-BR" sz="2000" dirty="0"/>
            </a:br>
            <a:r>
              <a:rPr lang="pt-BR" sz="2000" dirty="0"/>
              <a:t>Gabriel França</a:t>
            </a:r>
            <a:br>
              <a:rPr lang="pt-BR" sz="2000" dirty="0"/>
            </a:br>
            <a:r>
              <a:rPr lang="pt-BR" sz="2000" dirty="0"/>
              <a:t>Gabriel Felipe</a:t>
            </a:r>
            <a:br>
              <a:rPr lang="pt-BR" sz="2000" dirty="0"/>
            </a:br>
            <a:r>
              <a:rPr lang="pt-BR" sz="2000" dirty="0"/>
              <a:t>Jonas Campos</a:t>
            </a:r>
            <a:br>
              <a:rPr lang="pt-BR" sz="2000" dirty="0"/>
            </a:br>
            <a:r>
              <a:rPr lang="pt-BR" sz="2000" dirty="0"/>
              <a:t>Nicolas Rabelo</a:t>
            </a:r>
            <a:br>
              <a:rPr lang="pt-BR" sz="2000" dirty="0"/>
            </a:br>
            <a:r>
              <a:rPr lang="pt-BR" sz="2000" dirty="0"/>
              <a:t>Riguel Nascimento</a:t>
            </a:r>
          </a:p>
          <a:p>
            <a:pPr marL="0" indent="0">
              <a:buNone/>
            </a:pPr>
            <a:br>
              <a:rPr lang="pt-BR" sz="1600" dirty="0">
                <a:solidFill>
                  <a:schemeClr val="tx2"/>
                </a:solidFill>
              </a:rPr>
            </a:br>
            <a:endParaRPr lang="pt-BR" sz="1600" dirty="0">
              <a:solidFill>
                <a:schemeClr val="tx2"/>
              </a:solidFill>
            </a:endParaRPr>
          </a:p>
          <a:p>
            <a:pPr marL="0" indent="0" defTabSz="914400">
              <a:spcBef>
                <a:spcPts val="1000"/>
              </a:spcBef>
              <a:buNone/>
            </a:pPr>
            <a:endParaRPr lang="en-US" sz="1600" b="1" i="0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Cloud Computing">
            <a:extLst>
              <a:ext uri="{FF2B5EF4-FFF2-40B4-BE49-F238E27FC236}">
                <a16:creationId xmlns:a16="http://schemas.microsoft.com/office/drawing/2014/main" id="{169AB80C-DA05-64B2-F6E3-9012F339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74FE191-68C4-E048-D130-5A10A1745A0D}"/>
              </a:ext>
            </a:extLst>
          </p:cNvPr>
          <p:cNvSpPr txBox="1"/>
          <p:nvPr/>
        </p:nvSpPr>
        <p:spPr>
          <a:xfrm>
            <a:off x="718058" y="1894732"/>
            <a:ext cx="368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Descomplicando Protocolos </a:t>
            </a:r>
            <a:r>
              <a:rPr lang="pt-BR" sz="2400" b="1" dirty="0" err="1"/>
              <a:t>LoRaWAN</a:t>
            </a:r>
            <a:r>
              <a:rPr lang="pt-BR" sz="2400" b="1" dirty="0"/>
              <a:t> e XMPP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20E390-FC76-097C-6EEE-48EA5AE9B8F8}"/>
              </a:ext>
            </a:extLst>
          </p:cNvPr>
          <p:cNvSpPr txBox="1"/>
          <p:nvPr/>
        </p:nvSpPr>
        <p:spPr>
          <a:xfrm>
            <a:off x="1434765" y="1266048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Aplicações de Cloud, IoT e Indústria 4.0 em Python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84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pt-BR" sz="3200"/>
              <a:t>Custo e complexidade da implementação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A947C-F73F-2140-1B50-93A4B7F0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71" r="56829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pt-BR" sz="1700"/>
              <a:t>• Protocolo gratuito e open-source.</a:t>
            </a:r>
          </a:p>
          <a:p>
            <a:r>
              <a:rPr lang="pt-BR" sz="1700"/>
              <a:t>• Fácil de implementar com bibliotecas prontas.</a:t>
            </a:r>
          </a:p>
          <a:p>
            <a:r>
              <a:rPr lang="pt-BR" sz="1700"/>
              <a:t>• Adequado para comunicações complexas e em tempo real.</a:t>
            </a:r>
          </a:p>
          <a:p>
            <a:r>
              <a:rPr lang="pt-BR" sz="1700"/>
              <a:t>• Exige infraestrutura de servidor (mas pode ser leve).</a:t>
            </a:r>
          </a:p>
          <a:p>
            <a:r>
              <a:rPr lang="pt-BR" sz="1700"/>
              <a:t>• Ótimo para redes privadas ou sistemas federados.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35A262-7106-4571-BE09-CFA60A9D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F043C-2A2A-4ECE-99FC-9670FAF95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600200" y="685800"/>
            <a:ext cx="7543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85800"/>
            <a:ext cx="3815379" cy="169283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3700"/>
              <a:t>Empresas e projetos com XMPP</a:t>
            </a: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046FE5A8-8C9A-4D97-A7C4-21492965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823" y="685797"/>
            <a:ext cx="89154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E7E28-39E9-8DB3-F3DA-9F1030AD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15" r="10324" b="2"/>
          <a:stretch/>
        </p:blipFill>
        <p:spPr>
          <a:xfrm>
            <a:off x="5145741" y="1048447"/>
            <a:ext cx="3603812" cy="4805082"/>
          </a:xfrm>
          <a:prstGeom prst="rect">
            <a:avLst/>
          </a:prstGeom>
        </p:spPr>
      </p:pic>
      <p:sp>
        <p:nvSpPr>
          <p:cNvPr id="31" name="Rectangle 15">
            <a:extLst>
              <a:ext uri="{FF2B5EF4-FFF2-40B4-BE49-F238E27FC236}">
                <a16:creationId xmlns:a16="http://schemas.microsoft.com/office/drawing/2014/main" id="{B6297F2B-78AD-4022-83A4-78FC55E1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54846" y="6172201"/>
            <a:ext cx="89154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DD90C1CF-4FB3-2B41-82D0-0BBBCABBC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67518"/>
              </p:ext>
            </p:extLst>
          </p:nvPr>
        </p:nvGraphicFramePr>
        <p:xfrm>
          <a:off x="1097280" y="2562784"/>
          <a:ext cx="3815379" cy="360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D6D6A3-D084-2E4B-247F-EEBB9B108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pt-BR" sz="4200">
                <a:solidFill>
                  <a:srgbClr val="FFFFFF"/>
                </a:solidFill>
              </a:rPr>
              <a:t>Fontes de estudo </a:t>
            </a:r>
            <a:br>
              <a:rPr lang="pt-BR" sz="4200">
                <a:solidFill>
                  <a:srgbClr val="FFFFFF"/>
                </a:solidFill>
              </a:rPr>
            </a:br>
            <a:endParaRPr lang="pt-BR" sz="4200">
              <a:solidFill>
                <a:srgbClr val="FFFFFF"/>
              </a:solidFill>
            </a:endParaRP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B96B29-4FE3-6368-F04C-A8BF5E4B6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905" y="2770496"/>
            <a:ext cx="4538427" cy="3268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</a:rPr>
              <a:t>https://docs.aws.amazon.com/pt_br/iot-wireless/latest/developerguide/what-is-lorawan.html</a:t>
            </a:r>
          </a:p>
          <a:p>
            <a:pPr algn="r">
              <a:lnSpc>
                <a:spcPct val="90000"/>
              </a:lnSpc>
            </a:pPr>
            <a:endParaRPr lang="pt-BR" sz="1500">
              <a:solidFill>
                <a:srgbClr val="FFFFFF"/>
              </a:solidFill>
            </a:endParaRPr>
          </a:p>
          <a:p>
            <a:pPr algn="r"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  <a:hlinkClick r:id="rId2"/>
              </a:rPr>
              <a:t>https://www.mokosmart.com/pt/lorawan-one-of-the-most-interesting-iot-technologies-on-the-market/</a:t>
            </a:r>
            <a:endParaRPr lang="pt-BR" sz="1500" dirty="0">
              <a:solidFill>
                <a:srgbClr val="FFFFFF"/>
              </a:solidFill>
              <a:ea typeface="Calibri"/>
              <a:cs typeface="Calibri"/>
              <a:hlinkClick r:id="rId2"/>
            </a:endParaRPr>
          </a:p>
          <a:p>
            <a:pPr algn="r"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  <a:ea typeface="+mn-lt"/>
                <a:cs typeface="+mn-lt"/>
              </a:rPr>
              <a:t>https://www-rst-software.translate.goog/blog/22-companies-using-xmpp-and-ejabberd-to-build-instant-messaging-services?_x_tr_sl=en&amp;_x_tr_tl=pt&amp;_x_tr_hl=pt&amp;_x_tr_pto=tc</a:t>
            </a:r>
            <a:endParaRPr lang="pt-BR" dirty="0"/>
          </a:p>
          <a:p>
            <a:pPr algn="r">
              <a:lnSpc>
                <a:spcPct val="90000"/>
              </a:lnSpc>
            </a:pPr>
            <a:r>
              <a:rPr lang="pt-BR" sz="1500" dirty="0">
                <a:solidFill>
                  <a:srgbClr val="FFFFFF"/>
                </a:solidFill>
                <a:ea typeface="+mn-lt"/>
                <a:cs typeface="+mn-lt"/>
              </a:rPr>
              <a:t>https://programae.org.br/smartphones/glossario/o-que-e-xmpp-extensible-messaging-and-presence-protocol-e-para-que-serve/</a:t>
            </a:r>
            <a:endParaRPr lang="pt-BR" dirty="0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59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7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6300" y="365125"/>
            <a:ext cx="3829048" cy="19527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pt-BR" b="1">
                <a:latin typeface="+mn-lt"/>
                <a:ea typeface="+mn-ea"/>
                <a:cs typeface="+mn-cs"/>
              </a:rPr>
              <a:t>O que é o protocolo </a:t>
            </a:r>
            <a:r>
              <a:rPr lang="pt-BR" b="1" err="1">
                <a:latin typeface="+mn-lt"/>
                <a:ea typeface="+mn-ea"/>
                <a:cs typeface="+mn-cs"/>
              </a:rPr>
              <a:t>LoRaWAN</a:t>
            </a:r>
            <a:r>
              <a:rPr lang="pt-BR" b="1">
                <a:latin typeface="+mn-lt"/>
                <a:ea typeface="+mn-ea"/>
                <a:cs typeface="+mn-cs"/>
              </a:rPr>
              <a:t>?</a:t>
            </a:r>
          </a:p>
        </p:txBody>
      </p:sp>
      <p:sp>
        <p:nvSpPr>
          <p:cNvPr id="91" name="Freeform: Shape 7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4587427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2" name="Graphic 6" descr="Fluxo">
            <a:extLst>
              <a:ext uri="{FF2B5EF4-FFF2-40B4-BE49-F238E27FC236}">
                <a16:creationId xmlns:a16="http://schemas.microsoft.com/office/drawing/2014/main" id="{C95FD757-B385-DA4F-31F6-FA8E22A1A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" y="2317508"/>
            <a:ext cx="2396403" cy="2396403"/>
          </a:xfrm>
          <a:prstGeom prst="rect">
            <a:avLst/>
          </a:prstGeom>
        </p:spPr>
      </p:pic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4686300" y="2497257"/>
            <a:ext cx="3829048" cy="367970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700" b="1"/>
              <a:t>• LoRaWAN (Long Range Wide Area Network) é um protocolo sem fio ideal para IoT.</a:t>
            </a:r>
          </a:p>
          <a:p>
            <a:pPr>
              <a:buNone/>
            </a:pPr>
            <a:r>
              <a:rPr lang="pt-BR" sz="1700" b="1"/>
              <a:t>• Opera em longas distâncias com baixo consumo de energia.</a:t>
            </a:r>
          </a:p>
          <a:p>
            <a:pPr>
              <a:buNone/>
            </a:pPr>
            <a:r>
              <a:rPr lang="pt-BR" sz="1700" b="1"/>
              <a:t>• Utiliza espectros de rádio não licenciados.</a:t>
            </a:r>
          </a:p>
          <a:p>
            <a:pPr>
              <a:buNone/>
            </a:pPr>
            <a:r>
              <a:rPr lang="pt-BR" sz="1700" b="1"/>
              <a:t>• Três classes de dispositivos:</a:t>
            </a:r>
          </a:p>
          <a:p>
            <a:pPr>
              <a:buNone/>
            </a:pPr>
            <a:r>
              <a:rPr lang="pt-BR" sz="1700" b="1"/>
              <a:t>   - Classe A: mais econômica</a:t>
            </a:r>
          </a:p>
          <a:p>
            <a:pPr>
              <a:buNone/>
            </a:pPr>
            <a:r>
              <a:rPr lang="pt-BR" sz="1700" b="1"/>
              <a:t>   - Classe B: equilíbrio entre consumo e recepção</a:t>
            </a:r>
          </a:p>
          <a:p>
            <a:pPr>
              <a:buNone/>
            </a:pPr>
            <a:r>
              <a:rPr lang="pt-BR" sz="1700" b="1"/>
              <a:t>   - Classe C: alta responsividade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e funcionamento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C19390-2FAD-534E-F982-E0149FA9D8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300"/>
              <a:t>Onde o LoRaWAN é utilizado?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073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2D5F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D76D15-03DA-9C6A-2D3C-4F92322DE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6465356" y="2888367"/>
            <a:ext cx="1462672" cy="1097002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7C49C3B-9614-DF92-B2CB-6CDD6979B1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9994959"/>
              </p:ext>
            </p:extLst>
          </p:nvPr>
        </p:nvGraphicFramePr>
        <p:xfrm>
          <a:off x="852321" y="2227943"/>
          <a:ext cx="5033221" cy="378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500"/>
              <a:t>Custo e complexidade da implementação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69656DF-3D8B-D2F5-C86F-1123EB06C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84748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pt-BR" sz="2800"/>
              <a:t>Empresas e projetos com LoRaWAN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3D7A7C4-B4E0-6D0D-9B68-AA228F8D2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34" r="50878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r>
              <a:rPr sz="1700"/>
              <a:t>• Helium – monitoramento agrícola em tempo real.</a:t>
            </a:r>
          </a:p>
          <a:p>
            <a:r>
              <a:rPr sz="1700"/>
              <a:t>• Cisco – soluções para cidades inteligentes.</a:t>
            </a:r>
          </a:p>
          <a:p>
            <a:r>
              <a:rPr sz="1700"/>
              <a:t>• Trucks Control – rastreamento de ativos e cargas.</a:t>
            </a:r>
          </a:p>
          <a:p>
            <a:r>
              <a:rPr sz="1700"/>
              <a:t>• The Things Network – rede colaborativa global baseada em LoRaWAN.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pt-BR" sz="3500"/>
              <a:t>O que é o protocolo XMPP?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sz="1700"/>
              <a:t>• XMPP (Extensible Messaging and Presence Protocol) é um protocolo aberto de comunicação em tempo real.</a:t>
            </a:r>
          </a:p>
          <a:p>
            <a:r>
              <a:rPr sz="1700"/>
              <a:t>• Originalmente desenvolvido para troca de mensagens instantâneas.</a:t>
            </a:r>
          </a:p>
          <a:p>
            <a:r>
              <a:rPr sz="1700"/>
              <a:t>• Baseado em XML, permitindo comunicação flexível e extensível.</a:t>
            </a:r>
          </a:p>
          <a:p>
            <a:r>
              <a:rPr sz="1700"/>
              <a:t>• Usado em diversos cenários: chat, IoT, sinalização e presença online.</a:t>
            </a:r>
          </a:p>
        </p:txBody>
      </p:sp>
      <p:pic>
        <p:nvPicPr>
          <p:cNvPr id="19" name="Picture 4" descr="Caixas de diálogo verdes">
            <a:extLst>
              <a:ext uri="{FF2B5EF4-FFF2-40B4-BE49-F238E27FC236}">
                <a16:creationId xmlns:a16="http://schemas.microsoft.com/office/drawing/2014/main" id="{3947728A-ED7F-AAC8-2B83-E0FC449C2F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43" r="28669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e funcionamento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BAF7A3-E3BE-391E-F9BE-A5A5875F8E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spositivo móvel com aplicativos">
            <a:extLst>
              <a:ext uri="{FF2B5EF4-FFF2-40B4-BE49-F238E27FC236}">
                <a16:creationId xmlns:a16="http://schemas.microsoft.com/office/drawing/2014/main" id="{0B43CB6C-0A05-00FD-02FA-0C7400529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145" r="13574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pt-BR" sz="3500"/>
              <a:t>Onde o XMPP é utilizado?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pt-BR" sz="1700"/>
              <a:t>• Mensageiros instantâneos (ex: WhatsApp, Jabber).</a:t>
            </a:r>
          </a:p>
          <a:p>
            <a:r>
              <a:rPr lang="pt-BR" sz="1700"/>
              <a:t>• Dispositivos IoT que exigem troca constante de dados.</a:t>
            </a:r>
          </a:p>
          <a:p>
            <a:r>
              <a:rPr lang="pt-BR" sz="1700"/>
              <a:t>• Plataformas de jogos online (sinalização entre jogadores).</a:t>
            </a:r>
          </a:p>
          <a:p>
            <a:r>
              <a:rPr lang="pt-BR" sz="1700"/>
              <a:t>• Aplicações corporativas com chat e colaboração em tempo real.</a:t>
            </a:r>
          </a:p>
          <a:p>
            <a:r>
              <a:rPr lang="pt-BR" sz="1700"/>
              <a:t>• Sistemas de monitoramento com notificações imediatas.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633</Words>
  <Application>Microsoft Office PowerPoint</Application>
  <PresentationFormat>Apresentação na tela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Universidade Estácio de sá</vt:lpstr>
      <vt:lpstr>O que é o protocolo LoRaWAN?</vt:lpstr>
      <vt:lpstr>Características e funcionamento</vt:lpstr>
      <vt:lpstr>Onde o LoRaWAN é utilizado?</vt:lpstr>
      <vt:lpstr>Custo e complexidade da implementação</vt:lpstr>
      <vt:lpstr>Empresas e projetos com LoRaWAN</vt:lpstr>
      <vt:lpstr>O que é o protocolo XMPP?</vt:lpstr>
      <vt:lpstr>Características e funcionamento</vt:lpstr>
      <vt:lpstr>Onde o XMPP é utilizado?</vt:lpstr>
      <vt:lpstr>Custo e complexidade da implementação</vt:lpstr>
      <vt:lpstr>Empresas e projetos com XMPP</vt:lpstr>
      <vt:lpstr>Fontes de estudo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Riguel Nascimento</cp:lastModifiedBy>
  <cp:revision>9</cp:revision>
  <dcterms:created xsi:type="dcterms:W3CDTF">2013-01-27T09:14:16Z</dcterms:created>
  <dcterms:modified xsi:type="dcterms:W3CDTF">2025-04-12T02:33:57Z</dcterms:modified>
  <cp:category/>
</cp:coreProperties>
</file>