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4" roundtripDataSignature="AMtx7mjcOgKe4/3IaRWeZg9QSI5mUiNl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21" name="Google Shape;21;p10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0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0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10"/>
          <p:cNvGrpSpPr/>
          <p:nvPr/>
        </p:nvGrpSpPr>
        <p:grpSpPr>
          <a:xfrm>
            <a:off x="-8915" y="6057149"/>
            <a:ext cx="5498725" cy="820207"/>
            <a:chOff x="-6689" y="4553748"/>
            <a:chExt cx="4125118" cy="615155"/>
          </a:xfrm>
        </p:grpSpPr>
        <p:sp>
          <p:nvSpPr>
            <p:cNvPr id="25" name="Google Shape;25;p10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0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2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41" name="Google Shape;41;p1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12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." id="84" name="Google Shape;84;p18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9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593818" y="92867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Trabalho de Conclusão do Curso  Informática para Internet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665256" y="34290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JOÃO PEDRO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JONAS CAMPOS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3251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SCL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218883" y="1701797"/>
            <a:ext cx="10360501" cy="187007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Sistema de controle de loja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Objetivos do Sistema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pt-BR" sz="4000"/>
              <a:t>Informatizar toda a operação da loja, oferecendo assim maior controle e exatidão das informações.</a:t>
            </a:r>
            <a:endParaRPr sz="4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Módulos/Niveis do Sistema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Comercial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Compras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Logística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Recursos Humanos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Gerencial</a:t>
            </a:r>
            <a:endParaRPr/>
          </a:p>
          <a:p>
            <a:pPr indent="-1269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236628" y="-21433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Modelagem de Dados</a:t>
            </a:r>
            <a:endParaRPr/>
          </a:p>
        </p:txBody>
      </p:sp>
      <p:pic>
        <p:nvPicPr>
          <p:cNvPr descr="modelagem.JPG" id="129" name="Google Shape;12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389" y="1274438"/>
            <a:ext cx="7358114" cy="539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236628" y="0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bootstrap.png" id="135" name="Google Shape;13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504" y="1714488"/>
            <a:ext cx="1520817" cy="15208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s.png" id="136" name="Google Shape;1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8330" y="1500174"/>
            <a:ext cx="1393375" cy="1857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.png" id="137" name="Google Shape;13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7156" y="1500174"/>
            <a:ext cx="1437894" cy="20294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query.png" id="138" name="Google Shape;13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776" y="5643578"/>
            <a:ext cx="4129361" cy="937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.png" id="139" name="Google Shape;13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50942" y="4286256"/>
            <a:ext cx="2143140" cy="14594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.png" id="140" name="Google Shape;14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94148" y="3857628"/>
            <a:ext cx="2390218" cy="1290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mp.png" id="141" name="Google Shape;141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380560" y="1785926"/>
            <a:ext cx="1778063" cy="1771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JAX.png" id="142" name="Google Shape;142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94676" y="3929066"/>
            <a:ext cx="2887246" cy="1385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s.png" id="143" name="Google Shape;143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23106" y="1357298"/>
            <a:ext cx="1500198" cy="211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1236628" y="0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responsivo.png" id="149" name="Google Shape;14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9702" y="1643050"/>
            <a:ext cx="6508012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apresentação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2018-11-30T22:04:39Z</dcterms:created>
  <dc:creator>joaop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