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2" r:id="rId2"/>
  </p:sldMasterIdLst>
  <p:sldIdLst>
    <p:sldId id="257" r:id="rId3"/>
    <p:sldId id="258" r:id="rId4"/>
    <p:sldId id="267" r:id="rId5"/>
    <p:sldId id="259" r:id="rId6"/>
    <p:sldId id="266" r:id="rId7"/>
    <p:sldId id="265" r:id="rId8"/>
    <p:sldId id="264" r:id="rId9"/>
    <p:sldId id="263" r:id="rId10"/>
    <p:sldId id="262" r:id="rId11"/>
    <p:sldId id="26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9E1AC4-E282-4B13-A437-6B56106798B0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8D84ADF-A4AE-4347-86EF-5DBB500F77B8}">
      <dgm:prSet/>
      <dgm:spPr/>
      <dgm:t>
        <a:bodyPr/>
        <a:lstStyle/>
        <a:p>
          <a:r>
            <a:rPr lang="de-DE"/>
            <a:t>Erstellen von Container</a:t>
          </a:r>
          <a:endParaRPr lang="en-US"/>
        </a:p>
      </dgm:t>
    </dgm:pt>
    <dgm:pt modelId="{913BB8CD-014D-4A34-8C3B-039C207B50CC}" type="parTrans" cxnId="{1E545C55-6EA9-4CAF-A848-B2E917F8CF34}">
      <dgm:prSet/>
      <dgm:spPr/>
      <dgm:t>
        <a:bodyPr/>
        <a:lstStyle/>
        <a:p>
          <a:endParaRPr lang="en-US"/>
        </a:p>
      </dgm:t>
    </dgm:pt>
    <dgm:pt modelId="{7A2B3632-E6EA-44FC-B8A1-A44A3B47C020}" type="sibTrans" cxnId="{1E545C55-6EA9-4CAF-A848-B2E917F8CF34}">
      <dgm:prSet/>
      <dgm:spPr/>
      <dgm:t>
        <a:bodyPr/>
        <a:lstStyle/>
        <a:p>
          <a:endParaRPr lang="en-US"/>
        </a:p>
      </dgm:t>
    </dgm:pt>
    <dgm:pt modelId="{15F2EDCC-B141-4721-8969-3424C7E38777}">
      <dgm:prSet/>
      <dgm:spPr/>
      <dgm:t>
        <a:bodyPr/>
        <a:lstStyle/>
        <a:p>
          <a:r>
            <a:rPr lang="de-DE"/>
            <a:t>Container sind in eine standardisierte Einheit gepackte Anwendungen, also Software</a:t>
          </a:r>
          <a:endParaRPr lang="en-US"/>
        </a:p>
      </dgm:t>
    </dgm:pt>
    <dgm:pt modelId="{467CA88C-9101-42DF-8A5B-DF0DB52050B0}" type="parTrans" cxnId="{7F092628-B62D-4FA2-B799-D19776EDAF0C}">
      <dgm:prSet/>
      <dgm:spPr/>
      <dgm:t>
        <a:bodyPr/>
        <a:lstStyle/>
        <a:p>
          <a:endParaRPr lang="en-US"/>
        </a:p>
      </dgm:t>
    </dgm:pt>
    <dgm:pt modelId="{F45231CB-CA51-4E82-9E74-C459CC6B7E57}" type="sibTrans" cxnId="{7F092628-B62D-4FA2-B799-D19776EDAF0C}">
      <dgm:prSet/>
      <dgm:spPr/>
      <dgm:t>
        <a:bodyPr/>
        <a:lstStyle/>
        <a:p>
          <a:endParaRPr lang="en-US"/>
        </a:p>
      </dgm:t>
    </dgm:pt>
    <dgm:pt modelId="{07DB4C4F-7967-4662-BC49-86C9E22A908E}">
      <dgm:prSet/>
      <dgm:spPr/>
      <dgm:t>
        <a:bodyPr/>
        <a:lstStyle/>
        <a:p>
          <a:r>
            <a:rPr lang="de-DE"/>
            <a:t>Gesamter Code und seine Abhängigkeiten </a:t>
          </a:r>
          <a:endParaRPr lang="en-US"/>
        </a:p>
      </dgm:t>
    </dgm:pt>
    <dgm:pt modelId="{C9BD00CC-3868-44D9-8A77-D5E5FE655871}" type="parTrans" cxnId="{AF84103C-E601-4A11-B00C-02181C7A477F}">
      <dgm:prSet/>
      <dgm:spPr/>
      <dgm:t>
        <a:bodyPr/>
        <a:lstStyle/>
        <a:p>
          <a:endParaRPr lang="en-US"/>
        </a:p>
      </dgm:t>
    </dgm:pt>
    <dgm:pt modelId="{8670AA38-3C3D-4289-AB01-FC933ED95DC5}" type="sibTrans" cxnId="{AF84103C-E601-4A11-B00C-02181C7A477F}">
      <dgm:prSet/>
      <dgm:spPr/>
      <dgm:t>
        <a:bodyPr/>
        <a:lstStyle/>
        <a:p>
          <a:endParaRPr lang="en-US"/>
        </a:p>
      </dgm:t>
    </dgm:pt>
    <dgm:pt modelId="{A085F601-9439-4176-99DC-990C52337164}">
      <dgm:prSet/>
      <dgm:spPr/>
      <dgm:t>
        <a:bodyPr/>
        <a:lstStyle/>
        <a:p>
          <a:r>
            <a:rPr lang="de-DE"/>
            <a:t>Schneller und Zuverlässiger </a:t>
          </a:r>
          <a:endParaRPr lang="en-US"/>
        </a:p>
      </dgm:t>
    </dgm:pt>
    <dgm:pt modelId="{ADAD4BE0-30CC-4FB6-A14B-4284E806CFFF}" type="parTrans" cxnId="{CC0B3AD2-654B-47F2-9691-E4010899B8D8}">
      <dgm:prSet/>
      <dgm:spPr/>
      <dgm:t>
        <a:bodyPr/>
        <a:lstStyle/>
        <a:p>
          <a:endParaRPr lang="en-US"/>
        </a:p>
      </dgm:t>
    </dgm:pt>
    <dgm:pt modelId="{C0DF025B-53A1-463B-95B3-EE169F3E7F11}" type="sibTrans" cxnId="{CC0B3AD2-654B-47F2-9691-E4010899B8D8}">
      <dgm:prSet/>
      <dgm:spPr/>
      <dgm:t>
        <a:bodyPr/>
        <a:lstStyle/>
        <a:p>
          <a:endParaRPr lang="en-US"/>
        </a:p>
      </dgm:t>
    </dgm:pt>
    <dgm:pt modelId="{61C1A591-713E-4EF7-BA30-76A12372B7D1}">
      <dgm:prSet/>
      <dgm:spPr/>
      <dgm:t>
        <a:bodyPr/>
        <a:lstStyle/>
        <a:p>
          <a:r>
            <a:rPr lang="de-DE"/>
            <a:t>Unabhängigkeit von Laufzeit- und Entwicklungsumgebungen gewährleistet</a:t>
          </a:r>
          <a:endParaRPr lang="en-US"/>
        </a:p>
      </dgm:t>
    </dgm:pt>
    <dgm:pt modelId="{59265439-82B1-42D5-9E2E-55649CAA081C}" type="parTrans" cxnId="{766D7190-EEB3-498E-BC23-FBCD518C31FE}">
      <dgm:prSet/>
      <dgm:spPr/>
      <dgm:t>
        <a:bodyPr/>
        <a:lstStyle/>
        <a:p>
          <a:endParaRPr lang="en-US"/>
        </a:p>
      </dgm:t>
    </dgm:pt>
    <dgm:pt modelId="{F1C7C9F6-E9D0-4348-93D6-EBD64A4B7EF1}" type="sibTrans" cxnId="{766D7190-EEB3-498E-BC23-FBCD518C31FE}">
      <dgm:prSet/>
      <dgm:spPr/>
      <dgm:t>
        <a:bodyPr/>
        <a:lstStyle/>
        <a:p>
          <a:endParaRPr lang="en-US"/>
        </a:p>
      </dgm:t>
    </dgm:pt>
    <dgm:pt modelId="{657A3CDF-A0ED-4E44-8866-AB40696CAFBE}">
      <dgm:prSet/>
      <dgm:spPr/>
      <dgm:t>
        <a:bodyPr/>
        <a:lstStyle/>
        <a:p>
          <a:r>
            <a:rPr lang="de-DE"/>
            <a:t>Mehrere Container laufen wenn gewünscht unabhängig voneinander</a:t>
          </a:r>
          <a:endParaRPr lang="en-US"/>
        </a:p>
      </dgm:t>
    </dgm:pt>
    <dgm:pt modelId="{04175DB2-A541-4D0C-8763-2215F65E6C8E}" type="parTrans" cxnId="{6DC99E44-5E00-45EE-AFF5-B2F0F26DC3F4}">
      <dgm:prSet/>
      <dgm:spPr/>
      <dgm:t>
        <a:bodyPr/>
        <a:lstStyle/>
        <a:p>
          <a:endParaRPr lang="en-US"/>
        </a:p>
      </dgm:t>
    </dgm:pt>
    <dgm:pt modelId="{BF3C550F-3EC2-4F42-BE4E-6B43B04CBD8C}" type="sibTrans" cxnId="{6DC99E44-5E00-45EE-AFF5-B2F0F26DC3F4}">
      <dgm:prSet/>
      <dgm:spPr/>
      <dgm:t>
        <a:bodyPr/>
        <a:lstStyle/>
        <a:p>
          <a:endParaRPr lang="en-US"/>
        </a:p>
      </dgm:t>
    </dgm:pt>
    <dgm:pt modelId="{26B9C500-3E3F-4CFB-97F8-ED58BB23F45D}">
      <dgm:prSet/>
      <dgm:spPr/>
      <dgm:t>
        <a:bodyPr/>
        <a:lstStyle/>
        <a:p>
          <a:r>
            <a:rPr lang="de-DE"/>
            <a:t>Bessere Einteilung des benötigten Materials möglich und dies Ressourcensparender als über Hardware oder Virtuelle Maschinen</a:t>
          </a:r>
          <a:endParaRPr lang="en-US"/>
        </a:p>
      </dgm:t>
    </dgm:pt>
    <dgm:pt modelId="{C9C066AD-0D7C-412D-BD05-429BB769DEC9}" type="parTrans" cxnId="{9E677F7C-B13C-4256-8ADD-69557733A97C}">
      <dgm:prSet/>
      <dgm:spPr/>
      <dgm:t>
        <a:bodyPr/>
        <a:lstStyle/>
        <a:p>
          <a:endParaRPr lang="en-US"/>
        </a:p>
      </dgm:t>
    </dgm:pt>
    <dgm:pt modelId="{AA855050-E67C-4385-8388-2A9006CC6D23}" type="sibTrans" cxnId="{9E677F7C-B13C-4256-8ADD-69557733A97C}">
      <dgm:prSet/>
      <dgm:spPr/>
      <dgm:t>
        <a:bodyPr/>
        <a:lstStyle/>
        <a:p>
          <a:endParaRPr lang="en-US"/>
        </a:p>
      </dgm:t>
    </dgm:pt>
    <dgm:pt modelId="{6D165A4E-FF1B-4B1B-9A80-5BDC00C78D3F}">
      <dgm:prSet/>
      <dgm:spPr/>
      <dgm:t>
        <a:bodyPr/>
        <a:lstStyle/>
        <a:p>
          <a:r>
            <a:rPr lang="de-DE"/>
            <a:t>Portierung ebenfals einfacher und schneller</a:t>
          </a:r>
          <a:endParaRPr lang="en-US"/>
        </a:p>
      </dgm:t>
    </dgm:pt>
    <dgm:pt modelId="{5BF92A71-478C-4CB3-9B6A-2B425E7FB819}" type="parTrans" cxnId="{95518DAE-63C8-41D3-B640-E34C54B019AA}">
      <dgm:prSet/>
      <dgm:spPr/>
      <dgm:t>
        <a:bodyPr/>
        <a:lstStyle/>
        <a:p>
          <a:endParaRPr lang="en-US"/>
        </a:p>
      </dgm:t>
    </dgm:pt>
    <dgm:pt modelId="{49A40776-0357-48AC-8922-03D99B1ED7A2}" type="sibTrans" cxnId="{95518DAE-63C8-41D3-B640-E34C54B019AA}">
      <dgm:prSet/>
      <dgm:spPr/>
      <dgm:t>
        <a:bodyPr/>
        <a:lstStyle/>
        <a:p>
          <a:endParaRPr lang="en-US"/>
        </a:p>
      </dgm:t>
    </dgm:pt>
    <dgm:pt modelId="{3672A97F-614E-4B5B-A791-48D4650586DB}" type="pres">
      <dgm:prSet presAssocID="{BB9E1AC4-E282-4B13-A437-6B56106798B0}" presName="diagram" presStyleCnt="0">
        <dgm:presLayoutVars>
          <dgm:dir/>
          <dgm:resizeHandles val="exact"/>
        </dgm:presLayoutVars>
      </dgm:prSet>
      <dgm:spPr/>
    </dgm:pt>
    <dgm:pt modelId="{912049BF-F62F-470D-BDC5-A1CAB38E8125}" type="pres">
      <dgm:prSet presAssocID="{68D84ADF-A4AE-4347-86EF-5DBB500F77B8}" presName="node" presStyleLbl="node1" presStyleIdx="0" presStyleCnt="8">
        <dgm:presLayoutVars>
          <dgm:bulletEnabled val="1"/>
        </dgm:presLayoutVars>
      </dgm:prSet>
      <dgm:spPr/>
    </dgm:pt>
    <dgm:pt modelId="{928E7E17-B08F-4BC4-B26F-AD4395D087BC}" type="pres">
      <dgm:prSet presAssocID="{7A2B3632-E6EA-44FC-B8A1-A44A3B47C020}" presName="sibTrans" presStyleCnt="0"/>
      <dgm:spPr/>
    </dgm:pt>
    <dgm:pt modelId="{91984BC1-BC2B-4D44-B976-F69605AAAD27}" type="pres">
      <dgm:prSet presAssocID="{15F2EDCC-B141-4721-8969-3424C7E38777}" presName="node" presStyleLbl="node1" presStyleIdx="1" presStyleCnt="8">
        <dgm:presLayoutVars>
          <dgm:bulletEnabled val="1"/>
        </dgm:presLayoutVars>
      </dgm:prSet>
      <dgm:spPr/>
    </dgm:pt>
    <dgm:pt modelId="{83CCA7FC-DB71-4DC1-841F-06CBED1FC1DE}" type="pres">
      <dgm:prSet presAssocID="{F45231CB-CA51-4E82-9E74-C459CC6B7E57}" presName="sibTrans" presStyleCnt="0"/>
      <dgm:spPr/>
    </dgm:pt>
    <dgm:pt modelId="{18227FD0-AE5D-431A-85B1-99B70E660546}" type="pres">
      <dgm:prSet presAssocID="{07DB4C4F-7967-4662-BC49-86C9E22A908E}" presName="node" presStyleLbl="node1" presStyleIdx="2" presStyleCnt="8">
        <dgm:presLayoutVars>
          <dgm:bulletEnabled val="1"/>
        </dgm:presLayoutVars>
      </dgm:prSet>
      <dgm:spPr/>
    </dgm:pt>
    <dgm:pt modelId="{72C0CB1D-DC1C-4A5F-9820-3A9F7C2ED9F2}" type="pres">
      <dgm:prSet presAssocID="{8670AA38-3C3D-4289-AB01-FC933ED95DC5}" presName="sibTrans" presStyleCnt="0"/>
      <dgm:spPr/>
    </dgm:pt>
    <dgm:pt modelId="{30399CFD-261D-4B30-8F3D-63466FC1052B}" type="pres">
      <dgm:prSet presAssocID="{A085F601-9439-4176-99DC-990C52337164}" presName="node" presStyleLbl="node1" presStyleIdx="3" presStyleCnt="8">
        <dgm:presLayoutVars>
          <dgm:bulletEnabled val="1"/>
        </dgm:presLayoutVars>
      </dgm:prSet>
      <dgm:spPr/>
    </dgm:pt>
    <dgm:pt modelId="{3938D21B-DD15-42F2-A922-236B1461697E}" type="pres">
      <dgm:prSet presAssocID="{C0DF025B-53A1-463B-95B3-EE169F3E7F11}" presName="sibTrans" presStyleCnt="0"/>
      <dgm:spPr/>
    </dgm:pt>
    <dgm:pt modelId="{4ACE71DD-5344-4205-9BAE-AFED8B59E59E}" type="pres">
      <dgm:prSet presAssocID="{61C1A591-713E-4EF7-BA30-76A12372B7D1}" presName="node" presStyleLbl="node1" presStyleIdx="4" presStyleCnt="8">
        <dgm:presLayoutVars>
          <dgm:bulletEnabled val="1"/>
        </dgm:presLayoutVars>
      </dgm:prSet>
      <dgm:spPr/>
    </dgm:pt>
    <dgm:pt modelId="{5F418C76-8F00-46F5-9471-8CA485B04C8B}" type="pres">
      <dgm:prSet presAssocID="{F1C7C9F6-E9D0-4348-93D6-EBD64A4B7EF1}" presName="sibTrans" presStyleCnt="0"/>
      <dgm:spPr/>
    </dgm:pt>
    <dgm:pt modelId="{7F627A4D-42B2-481E-9827-E2E3BA99AD8A}" type="pres">
      <dgm:prSet presAssocID="{657A3CDF-A0ED-4E44-8866-AB40696CAFBE}" presName="node" presStyleLbl="node1" presStyleIdx="5" presStyleCnt="8">
        <dgm:presLayoutVars>
          <dgm:bulletEnabled val="1"/>
        </dgm:presLayoutVars>
      </dgm:prSet>
      <dgm:spPr/>
    </dgm:pt>
    <dgm:pt modelId="{DD2E9C94-75CB-4DDC-83C2-9202F3A658EE}" type="pres">
      <dgm:prSet presAssocID="{BF3C550F-3EC2-4F42-BE4E-6B43B04CBD8C}" presName="sibTrans" presStyleCnt="0"/>
      <dgm:spPr/>
    </dgm:pt>
    <dgm:pt modelId="{7634565E-4C85-4411-87AB-5665CF9F1FC5}" type="pres">
      <dgm:prSet presAssocID="{26B9C500-3E3F-4CFB-97F8-ED58BB23F45D}" presName="node" presStyleLbl="node1" presStyleIdx="6" presStyleCnt="8">
        <dgm:presLayoutVars>
          <dgm:bulletEnabled val="1"/>
        </dgm:presLayoutVars>
      </dgm:prSet>
      <dgm:spPr/>
    </dgm:pt>
    <dgm:pt modelId="{04C964A0-C724-4C51-A193-BF800FE73D0B}" type="pres">
      <dgm:prSet presAssocID="{AA855050-E67C-4385-8388-2A9006CC6D23}" presName="sibTrans" presStyleCnt="0"/>
      <dgm:spPr/>
    </dgm:pt>
    <dgm:pt modelId="{F38586C9-4232-409A-8683-A31496658671}" type="pres">
      <dgm:prSet presAssocID="{6D165A4E-FF1B-4B1B-9A80-5BDC00C78D3F}" presName="node" presStyleLbl="node1" presStyleIdx="7" presStyleCnt="8">
        <dgm:presLayoutVars>
          <dgm:bulletEnabled val="1"/>
        </dgm:presLayoutVars>
      </dgm:prSet>
      <dgm:spPr/>
    </dgm:pt>
  </dgm:ptLst>
  <dgm:cxnLst>
    <dgm:cxn modelId="{13BB9A21-B2E4-496F-8AEE-E2339DF84656}" type="presOf" srcId="{15F2EDCC-B141-4721-8969-3424C7E38777}" destId="{91984BC1-BC2B-4D44-B976-F69605AAAD27}" srcOrd="0" destOrd="0" presId="urn:microsoft.com/office/officeart/2005/8/layout/default"/>
    <dgm:cxn modelId="{7F092628-B62D-4FA2-B799-D19776EDAF0C}" srcId="{BB9E1AC4-E282-4B13-A437-6B56106798B0}" destId="{15F2EDCC-B141-4721-8969-3424C7E38777}" srcOrd="1" destOrd="0" parTransId="{467CA88C-9101-42DF-8A5B-DF0DB52050B0}" sibTransId="{F45231CB-CA51-4E82-9E74-C459CC6B7E57}"/>
    <dgm:cxn modelId="{3EADFC2A-1B9A-42AE-AD74-64BDBBA163AB}" type="presOf" srcId="{A085F601-9439-4176-99DC-990C52337164}" destId="{30399CFD-261D-4B30-8F3D-63466FC1052B}" srcOrd="0" destOrd="0" presId="urn:microsoft.com/office/officeart/2005/8/layout/default"/>
    <dgm:cxn modelId="{3ED87B2C-B868-4A13-8927-71E8F85E97D4}" type="presOf" srcId="{BB9E1AC4-E282-4B13-A437-6B56106798B0}" destId="{3672A97F-614E-4B5B-A791-48D4650586DB}" srcOrd="0" destOrd="0" presId="urn:microsoft.com/office/officeart/2005/8/layout/default"/>
    <dgm:cxn modelId="{AF84103C-E601-4A11-B00C-02181C7A477F}" srcId="{BB9E1AC4-E282-4B13-A437-6B56106798B0}" destId="{07DB4C4F-7967-4662-BC49-86C9E22A908E}" srcOrd="2" destOrd="0" parTransId="{C9BD00CC-3868-44D9-8A77-D5E5FE655871}" sibTransId="{8670AA38-3C3D-4289-AB01-FC933ED95DC5}"/>
    <dgm:cxn modelId="{F738293D-95E5-4423-823B-30E76CF9EFE4}" type="presOf" srcId="{26B9C500-3E3F-4CFB-97F8-ED58BB23F45D}" destId="{7634565E-4C85-4411-87AB-5665CF9F1FC5}" srcOrd="0" destOrd="0" presId="urn:microsoft.com/office/officeart/2005/8/layout/default"/>
    <dgm:cxn modelId="{6DC99E44-5E00-45EE-AFF5-B2F0F26DC3F4}" srcId="{BB9E1AC4-E282-4B13-A437-6B56106798B0}" destId="{657A3CDF-A0ED-4E44-8866-AB40696CAFBE}" srcOrd="5" destOrd="0" parTransId="{04175DB2-A541-4D0C-8763-2215F65E6C8E}" sibTransId="{BF3C550F-3EC2-4F42-BE4E-6B43B04CBD8C}"/>
    <dgm:cxn modelId="{06045574-70D2-437F-94C2-6C4CC6EBEDB4}" type="presOf" srcId="{6D165A4E-FF1B-4B1B-9A80-5BDC00C78D3F}" destId="{F38586C9-4232-409A-8683-A31496658671}" srcOrd="0" destOrd="0" presId="urn:microsoft.com/office/officeart/2005/8/layout/default"/>
    <dgm:cxn modelId="{1E545C55-6EA9-4CAF-A848-B2E917F8CF34}" srcId="{BB9E1AC4-E282-4B13-A437-6B56106798B0}" destId="{68D84ADF-A4AE-4347-86EF-5DBB500F77B8}" srcOrd="0" destOrd="0" parTransId="{913BB8CD-014D-4A34-8C3B-039C207B50CC}" sibTransId="{7A2B3632-E6EA-44FC-B8A1-A44A3B47C020}"/>
    <dgm:cxn modelId="{9E677F7C-B13C-4256-8ADD-69557733A97C}" srcId="{BB9E1AC4-E282-4B13-A437-6B56106798B0}" destId="{26B9C500-3E3F-4CFB-97F8-ED58BB23F45D}" srcOrd="6" destOrd="0" parTransId="{C9C066AD-0D7C-412D-BD05-429BB769DEC9}" sibTransId="{AA855050-E67C-4385-8388-2A9006CC6D23}"/>
    <dgm:cxn modelId="{24058A8E-DBE9-4DAB-AAF1-719695094630}" type="presOf" srcId="{68D84ADF-A4AE-4347-86EF-5DBB500F77B8}" destId="{912049BF-F62F-470D-BDC5-A1CAB38E8125}" srcOrd="0" destOrd="0" presId="urn:microsoft.com/office/officeart/2005/8/layout/default"/>
    <dgm:cxn modelId="{766D7190-EEB3-498E-BC23-FBCD518C31FE}" srcId="{BB9E1AC4-E282-4B13-A437-6B56106798B0}" destId="{61C1A591-713E-4EF7-BA30-76A12372B7D1}" srcOrd="4" destOrd="0" parTransId="{59265439-82B1-42D5-9E2E-55649CAA081C}" sibTransId="{F1C7C9F6-E9D0-4348-93D6-EBD64A4B7EF1}"/>
    <dgm:cxn modelId="{5BBF2A9F-2307-4CFB-9280-E5D3FC3A7214}" type="presOf" srcId="{07DB4C4F-7967-4662-BC49-86C9E22A908E}" destId="{18227FD0-AE5D-431A-85B1-99B70E660546}" srcOrd="0" destOrd="0" presId="urn:microsoft.com/office/officeart/2005/8/layout/default"/>
    <dgm:cxn modelId="{95518DAE-63C8-41D3-B640-E34C54B019AA}" srcId="{BB9E1AC4-E282-4B13-A437-6B56106798B0}" destId="{6D165A4E-FF1B-4B1B-9A80-5BDC00C78D3F}" srcOrd="7" destOrd="0" parTransId="{5BF92A71-478C-4CB3-9B6A-2B425E7FB819}" sibTransId="{49A40776-0357-48AC-8922-03D99B1ED7A2}"/>
    <dgm:cxn modelId="{114FA8B5-5158-4D45-8EE1-14D4542C4E07}" type="presOf" srcId="{657A3CDF-A0ED-4E44-8866-AB40696CAFBE}" destId="{7F627A4D-42B2-481E-9827-E2E3BA99AD8A}" srcOrd="0" destOrd="0" presId="urn:microsoft.com/office/officeart/2005/8/layout/default"/>
    <dgm:cxn modelId="{AB9C32CB-226A-4957-ABFD-E96C8924277B}" type="presOf" srcId="{61C1A591-713E-4EF7-BA30-76A12372B7D1}" destId="{4ACE71DD-5344-4205-9BAE-AFED8B59E59E}" srcOrd="0" destOrd="0" presId="urn:microsoft.com/office/officeart/2005/8/layout/default"/>
    <dgm:cxn modelId="{CC0B3AD2-654B-47F2-9691-E4010899B8D8}" srcId="{BB9E1AC4-E282-4B13-A437-6B56106798B0}" destId="{A085F601-9439-4176-99DC-990C52337164}" srcOrd="3" destOrd="0" parTransId="{ADAD4BE0-30CC-4FB6-A14B-4284E806CFFF}" sibTransId="{C0DF025B-53A1-463B-95B3-EE169F3E7F11}"/>
    <dgm:cxn modelId="{AFFB7A5A-D368-40BE-93FA-5D5238452135}" type="presParOf" srcId="{3672A97F-614E-4B5B-A791-48D4650586DB}" destId="{912049BF-F62F-470D-BDC5-A1CAB38E8125}" srcOrd="0" destOrd="0" presId="urn:microsoft.com/office/officeart/2005/8/layout/default"/>
    <dgm:cxn modelId="{DAC7F6D9-7AB2-4649-A622-FBC918EFE833}" type="presParOf" srcId="{3672A97F-614E-4B5B-A791-48D4650586DB}" destId="{928E7E17-B08F-4BC4-B26F-AD4395D087BC}" srcOrd="1" destOrd="0" presId="urn:microsoft.com/office/officeart/2005/8/layout/default"/>
    <dgm:cxn modelId="{BE58EA6D-133E-4687-97F0-601C5315BBDB}" type="presParOf" srcId="{3672A97F-614E-4B5B-A791-48D4650586DB}" destId="{91984BC1-BC2B-4D44-B976-F69605AAAD27}" srcOrd="2" destOrd="0" presId="urn:microsoft.com/office/officeart/2005/8/layout/default"/>
    <dgm:cxn modelId="{9BC9F5C3-0563-4E91-B7AC-3FE2F82C60E9}" type="presParOf" srcId="{3672A97F-614E-4B5B-A791-48D4650586DB}" destId="{83CCA7FC-DB71-4DC1-841F-06CBED1FC1DE}" srcOrd="3" destOrd="0" presId="urn:microsoft.com/office/officeart/2005/8/layout/default"/>
    <dgm:cxn modelId="{29F439D3-8DBF-433F-B1DA-4B09957901B9}" type="presParOf" srcId="{3672A97F-614E-4B5B-A791-48D4650586DB}" destId="{18227FD0-AE5D-431A-85B1-99B70E660546}" srcOrd="4" destOrd="0" presId="urn:microsoft.com/office/officeart/2005/8/layout/default"/>
    <dgm:cxn modelId="{EEC51574-3AE8-4C35-8522-8296CF74B6A8}" type="presParOf" srcId="{3672A97F-614E-4B5B-A791-48D4650586DB}" destId="{72C0CB1D-DC1C-4A5F-9820-3A9F7C2ED9F2}" srcOrd="5" destOrd="0" presId="urn:microsoft.com/office/officeart/2005/8/layout/default"/>
    <dgm:cxn modelId="{3B196DCC-DCC5-430F-B5ED-C57351F7F9E5}" type="presParOf" srcId="{3672A97F-614E-4B5B-A791-48D4650586DB}" destId="{30399CFD-261D-4B30-8F3D-63466FC1052B}" srcOrd="6" destOrd="0" presId="urn:microsoft.com/office/officeart/2005/8/layout/default"/>
    <dgm:cxn modelId="{622B55A1-1420-4683-B14F-EF9E0715B778}" type="presParOf" srcId="{3672A97F-614E-4B5B-A791-48D4650586DB}" destId="{3938D21B-DD15-42F2-A922-236B1461697E}" srcOrd="7" destOrd="0" presId="urn:microsoft.com/office/officeart/2005/8/layout/default"/>
    <dgm:cxn modelId="{832D2D23-E9E0-4CED-B611-908B8FDC04CC}" type="presParOf" srcId="{3672A97F-614E-4B5B-A791-48D4650586DB}" destId="{4ACE71DD-5344-4205-9BAE-AFED8B59E59E}" srcOrd="8" destOrd="0" presId="urn:microsoft.com/office/officeart/2005/8/layout/default"/>
    <dgm:cxn modelId="{FFD36755-B5A8-4A8C-AE12-DF77500613E3}" type="presParOf" srcId="{3672A97F-614E-4B5B-A791-48D4650586DB}" destId="{5F418C76-8F00-46F5-9471-8CA485B04C8B}" srcOrd="9" destOrd="0" presId="urn:microsoft.com/office/officeart/2005/8/layout/default"/>
    <dgm:cxn modelId="{67CA1C30-CB6B-4A07-886B-5322D765F7DF}" type="presParOf" srcId="{3672A97F-614E-4B5B-A791-48D4650586DB}" destId="{7F627A4D-42B2-481E-9827-E2E3BA99AD8A}" srcOrd="10" destOrd="0" presId="urn:microsoft.com/office/officeart/2005/8/layout/default"/>
    <dgm:cxn modelId="{0C88D00A-15CA-4295-A4FA-1CB77D7A13FD}" type="presParOf" srcId="{3672A97F-614E-4B5B-A791-48D4650586DB}" destId="{DD2E9C94-75CB-4DDC-83C2-9202F3A658EE}" srcOrd="11" destOrd="0" presId="urn:microsoft.com/office/officeart/2005/8/layout/default"/>
    <dgm:cxn modelId="{E736ECD2-3A98-4280-9897-5DF58BE327F7}" type="presParOf" srcId="{3672A97F-614E-4B5B-A791-48D4650586DB}" destId="{7634565E-4C85-4411-87AB-5665CF9F1FC5}" srcOrd="12" destOrd="0" presId="urn:microsoft.com/office/officeart/2005/8/layout/default"/>
    <dgm:cxn modelId="{0FF265A1-150A-45D5-BEEE-DE2A3B34DBF9}" type="presParOf" srcId="{3672A97F-614E-4B5B-A791-48D4650586DB}" destId="{04C964A0-C724-4C51-A193-BF800FE73D0B}" srcOrd="13" destOrd="0" presId="urn:microsoft.com/office/officeart/2005/8/layout/default"/>
    <dgm:cxn modelId="{B3389C59-3906-48DD-8DC1-904E303A43EB}" type="presParOf" srcId="{3672A97F-614E-4B5B-A791-48D4650586DB}" destId="{F38586C9-4232-409A-8683-A3149665867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A3482F-EF90-453B-BD68-18F90774FA43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D2B295-F8F3-4794-B780-6AC1CCEF525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 dirty="0"/>
            <a:t>Durch Docker-Engine gewährleistet für Container:</a:t>
          </a:r>
          <a:endParaRPr lang="en-US" dirty="0"/>
        </a:p>
      </dgm:t>
    </dgm:pt>
    <dgm:pt modelId="{DD64AF4A-6CD8-4D55-8FB8-7A337AE9F550}" type="parTrans" cxnId="{0A19BAEA-49D0-4968-93B0-68783D2C8491}">
      <dgm:prSet/>
      <dgm:spPr/>
      <dgm:t>
        <a:bodyPr/>
        <a:lstStyle/>
        <a:p>
          <a:endParaRPr lang="en-US"/>
        </a:p>
      </dgm:t>
    </dgm:pt>
    <dgm:pt modelId="{D815BD9D-7F37-4D76-8955-EEAC758AC918}" type="sibTrans" cxnId="{0A19BAEA-49D0-4968-93B0-68783D2C8491}">
      <dgm:prSet/>
      <dgm:spPr/>
      <dgm:t>
        <a:bodyPr/>
        <a:lstStyle/>
        <a:p>
          <a:endParaRPr lang="en-US"/>
        </a:p>
      </dgm:t>
    </dgm:pt>
    <dgm:pt modelId="{A38EB733-6E92-4257-A031-0DDA515818D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Standardisierung </a:t>
          </a:r>
          <a:endParaRPr lang="en-US" dirty="0"/>
        </a:p>
      </dgm:t>
    </dgm:pt>
    <dgm:pt modelId="{DFD4D1BC-9608-4157-BFF1-335C6389E7A0}" type="parTrans" cxnId="{1889D18A-ED26-4350-8C95-D07F7B1F111F}">
      <dgm:prSet/>
      <dgm:spPr/>
      <dgm:t>
        <a:bodyPr/>
        <a:lstStyle/>
        <a:p>
          <a:endParaRPr lang="en-US"/>
        </a:p>
      </dgm:t>
    </dgm:pt>
    <dgm:pt modelId="{2586A58A-FBF4-4885-BCD4-997079BD4F22}" type="sibTrans" cxnId="{1889D18A-ED26-4350-8C95-D07F7B1F111F}">
      <dgm:prSet/>
      <dgm:spPr/>
      <dgm:t>
        <a:bodyPr/>
        <a:lstStyle/>
        <a:p>
          <a:endParaRPr lang="en-US"/>
        </a:p>
      </dgm:t>
    </dgm:pt>
    <dgm:pt modelId="{411C10B3-A757-4B2F-979E-68155972C2D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Reduzierte Größe und gesparte Serverkosten</a:t>
          </a:r>
          <a:endParaRPr lang="en-US"/>
        </a:p>
      </dgm:t>
    </dgm:pt>
    <dgm:pt modelId="{02153660-D12C-47D4-A013-003ED3B7D162}" type="parTrans" cxnId="{BB914603-649E-4EBA-95D6-EA5086F084CB}">
      <dgm:prSet/>
      <dgm:spPr/>
      <dgm:t>
        <a:bodyPr/>
        <a:lstStyle/>
        <a:p>
          <a:endParaRPr lang="en-US"/>
        </a:p>
      </dgm:t>
    </dgm:pt>
    <dgm:pt modelId="{0CCD0C77-7CDC-4138-9BF1-95B7BD419669}" type="sibTrans" cxnId="{BB914603-649E-4EBA-95D6-EA5086F084CB}">
      <dgm:prSet/>
      <dgm:spPr/>
      <dgm:t>
        <a:bodyPr/>
        <a:lstStyle/>
        <a:p>
          <a:endParaRPr lang="en-US"/>
        </a:p>
      </dgm:t>
    </dgm:pt>
    <dgm:pt modelId="{8815D221-0E04-45B4-9565-C84CD523B6A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Isolation und von anderen Containern</a:t>
          </a:r>
          <a:endParaRPr lang="en-US"/>
        </a:p>
      </dgm:t>
    </dgm:pt>
    <dgm:pt modelId="{C06E5321-F43E-4BDD-914C-F1815DBC7588}" type="parTrans" cxnId="{0BF8D473-B202-4E25-95B1-6380897CEA97}">
      <dgm:prSet/>
      <dgm:spPr/>
      <dgm:t>
        <a:bodyPr/>
        <a:lstStyle/>
        <a:p>
          <a:endParaRPr lang="en-US"/>
        </a:p>
      </dgm:t>
    </dgm:pt>
    <dgm:pt modelId="{86D26001-443C-4E41-BE4B-AB8A0B8E2BEF}" type="sibTrans" cxnId="{0BF8D473-B202-4E25-95B1-6380897CEA97}">
      <dgm:prSet/>
      <dgm:spPr/>
      <dgm:t>
        <a:bodyPr/>
        <a:lstStyle/>
        <a:p>
          <a:endParaRPr lang="en-US"/>
        </a:p>
      </dgm:t>
    </dgm:pt>
    <dgm:pt modelId="{95E50A39-30D3-43D9-92E3-7B1B0D18E58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Image: </a:t>
          </a:r>
          <a:endParaRPr lang="en-US"/>
        </a:p>
      </dgm:t>
    </dgm:pt>
    <dgm:pt modelId="{3C16C0BB-99A2-4740-9A40-F3F2AA227A9D}" type="parTrans" cxnId="{6896CAB3-B232-4A87-AFAC-E508D1920753}">
      <dgm:prSet/>
      <dgm:spPr/>
      <dgm:t>
        <a:bodyPr/>
        <a:lstStyle/>
        <a:p>
          <a:endParaRPr lang="en-US"/>
        </a:p>
      </dgm:t>
    </dgm:pt>
    <dgm:pt modelId="{086AAACC-D5ED-4B44-84CD-CFB364DB3F57}" type="sibTrans" cxnId="{6896CAB3-B232-4A87-AFAC-E508D1920753}">
      <dgm:prSet/>
      <dgm:spPr/>
      <dgm:t>
        <a:bodyPr/>
        <a:lstStyle/>
        <a:p>
          <a:endParaRPr lang="en-US"/>
        </a:p>
      </dgm:t>
    </dgm:pt>
    <dgm:pt modelId="{165D7923-CE1C-4338-AA60-E043D95EA6C3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Alleinstehende Datei, welche die benötigten Inhalte zum Ausführen enthält</a:t>
          </a:r>
          <a:endParaRPr lang="en-US"/>
        </a:p>
      </dgm:t>
    </dgm:pt>
    <dgm:pt modelId="{23F5DFD0-03EF-4012-A40E-DF9F719C66D3}" type="parTrans" cxnId="{0247753D-5F53-4F77-8741-97476D219195}">
      <dgm:prSet/>
      <dgm:spPr/>
      <dgm:t>
        <a:bodyPr/>
        <a:lstStyle/>
        <a:p>
          <a:endParaRPr lang="en-US"/>
        </a:p>
      </dgm:t>
    </dgm:pt>
    <dgm:pt modelId="{9812D7E8-75CD-4B08-968B-2D375E2695C1}" type="sibTrans" cxnId="{0247753D-5F53-4F77-8741-97476D219195}">
      <dgm:prSet/>
      <dgm:spPr/>
      <dgm:t>
        <a:bodyPr/>
        <a:lstStyle/>
        <a:p>
          <a:endParaRPr lang="en-US"/>
        </a:p>
      </dgm:t>
    </dgm:pt>
    <dgm:pt modelId="{C423D922-76F7-4206-99D5-DD5933B37D4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Enthält Anweisungen zur Erstellung eines Containers</a:t>
          </a:r>
          <a:endParaRPr lang="en-US"/>
        </a:p>
      </dgm:t>
    </dgm:pt>
    <dgm:pt modelId="{EE9990F6-4FCB-4EB3-8D34-B87906E1F0EE}" type="parTrans" cxnId="{1DD22924-6BF1-404B-A2F1-83DA778B6332}">
      <dgm:prSet/>
      <dgm:spPr/>
      <dgm:t>
        <a:bodyPr/>
        <a:lstStyle/>
        <a:p>
          <a:endParaRPr lang="en-US"/>
        </a:p>
      </dgm:t>
    </dgm:pt>
    <dgm:pt modelId="{E46C8D86-F271-4245-8593-9CD1F21651CF}" type="sibTrans" cxnId="{1DD22924-6BF1-404B-A2F1-83DA778B6332}">
      <dgm:prSet/>
      <dgm:spPr/>
      <dgm:t>
        <a:bodyPr/>
        <a:lstStyle/>
        <a:p>
          <a:endParaRPr lang="en-US"/>
        </a:p>
      </dgm:t>
    </dgm:pt>
    <dgm:pt modelId="{1C5B9077-80FF-48D5-9FE7-326474E8D2B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Erstellung mithilfe von Dockerfile (siehe später)</a:t>
          </a:r>
          <a:endParaRPr lang="en-US"/>
        </a:p>
      </dgm:t>
    </dgm:pt>
    <dgm:pt modelId="{B7EFBC83-9B2C-45C1-8FD4-9DD8EF5C1F2C}" type="parTrans" cxnId="{B5980A83-6914-42A5-B788-FB0F2FFD768C}">
      <dgm:prSet/>
      <dgm:spPr/>
      <dgm:t>
        <a:bodyPr/>
        <a:lstStyle/>
        <a:p>
          <a:endParaRPr lang="en-US"/>
        </a:p>
      </dgm:t>
    </dgm:pt>
    <dgm:pt modelId="{C62F6218-609D-4A00-BB6B-DCEBF1267CD6}" type="sibTrans" cxnId="{B5980A83-6914-42A5-B788-FB0F2FFD768C}">
      <dgm:prSet/>
      <dgm:spPr/>
      <dgm:t>
        <a:bodyPr/>
        <a:lstStyle/>
        <a:p>
          <a:endParaRPr lang="en-US"/>
        </a:p>
      </dgm:t>
    </dgm:pt>
    <dgm:pt modelId="{33F1FD0C-987A-4279-85A7-3FE285A1ED8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Container wird dann aus dem Image gebildet und lässt sich ausführen</a:t>
          </a:r>
          <a:endParaRPr lang="en-US"/>
        </a:p>
      </dgm:t>
    </dgm:pt>
    <dgm:pt modelId="{4D0A469A-0B18-4768-B656-F4AD562710D1}" type="parTrans" cxnId="{459D6F17-ED2F-4EBC-83EB-354C071711A3}">
      <dgm:prSet/>
      <dgm:spPr/>
      <dgm:t>
        <a:bodyPr/>
        <a:lstStyle/>
        <a:p>
          <a:endParaRPr lang="en-US"/>
        </a:p>
      </dgm:t>
    </dgm:pt>
    <dgm:pt modelId="{583AD763-2F95-4466-8CAE-0C2544E41613}" type="sibTrans" cxnId="{459D6F17-ED2F-4EBC-83EB-354C071711A3}">
      <dgm:prSet/>
      <dgm:spPr/>
      <dgm:t>
        <a:bodyPr/>
        <a:lstStyle/>
        <a:p>
          <a:endParaRPr lang="en-US"/>
        </a:p>
      </dgm:t>
    </dgm:pt>
    <dgm:pt modelId="{0F4C3CE3-45A2-498F-A5C5-76829A8E400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Reihenfolge:</a:t>
          </a:r>
          <a:endParaRPr lang="en-US"/>
        </a:p>
      </dgm:t>
    </dgm:pt>
    <dgm:pt modelId="{3C9C6D92-F851-41AB-9BD0-8BD3F2B1E470}" type="parTrans" cxnId="{6D11705D-4E32-45AB-AB90-EFE0E6A694CD}">
      <dgm:prSet/>
      <dgm:spPr/>
      <dgm:t>
        <a:bodyPr/>
        <a:lstStyle/>
        <a:p>
          <a:endParaRPr lang="en-US"/>
        </a:p>
      </dgm:t>
    </dgm:pt>
    <dgm:pt modelId="{C0F6B619-6EE3-461B-A169-36CECD7855A7}" type="sibTrans" cxnId="{6D11705D-4E32-45AB-AB90-EFE0E6A694CD}">
      <dgm:prSet/>
      <dgm:spPr/>
      <dgm:t>
        <a:bodyPr/>
        <a:lstStyle/>
        <a:p>
          <a:endParaRPr lang="en-US"/>
        </a:p>
      </dgm:t>
    </dgm:pt>
    <dgm:pt modelId="{397BBA0A-9F21-4E6D-AEFF-43AD9CA3784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Dockerfile</a:t>
          </a:r>
          <a:endParaRPr lang="en-US"/>
        </a:p>
      </dgm:t>
    </dgm:pt>
    <dgm:pt modelId="{5F20764C-FD30-4EF7-9F00-F6E5A3F406F0}" type="parTrans" cxnId="{E84388C8-6D4B-4552-AC19-9F2DFCDE9F10}">
      <dgm:prSet/>
      <dgm:spPr/>
      <dgm:t>
        <a:bodyPr/>
        <a:lstStyle/>
        <a:p>
          <a:endParaRPr lang="en-US"/>
        </a:p>
      </dgm:t>
    </dgm:pt>
    <dgm:pt modelId="{7875B283-B6ED-4662-8768-FD199A8B829F}" type="sibTrans" cxnId="{E84388C8-6D4B-4552-AC19-9F2DFCDE9F10}">
      <dgm:prSet/>
      <dgm:spPr/>
      <dgm:t>
        <a:bodyPr/>
        <a:lstStyle/>
        <a:p>
          <a:endParaRPr lang="en-US"/>
        </a:p>
      </dgm:t>
    </dgm:pt>
    <dgm:pt modelId="{4EC179AF-5DE0-4864-B8B5-85A9F1EE9AA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Docker-Image</a:t>
          </a:r>
          <a:endParaRPr lang="en-US"/>
        </a:p>
      </dgm:t>
    </dgm:pt>
    <dgm:pt modelId="{F55A2789-249A-4857-B9DE-04B4FDC5425E}" type="parTrans" cxnId="{80E675DF-4D10-4E40-867E-30B533702927}">
      <dgm:prSet/>
      <dgm:spPr/>
      <dgm:t>
        <a:bodyPr/>
        <a:lstStyle/>
        <a:p>
          <a:endParaRPr lang="en-US"/>
        </a:p>
      </dgm:t>
    </dgm:pt>
    <dgm:pt modelId="{7FB8FCE0-FADA-48C6-BBBE-9CD2004CE5CC}" type="sibTrans" cxnId="{80E675DF-4D10-4E40-867E-30B533702927}">
      <dgm:prSet/>
      <dgm:spPr/>
      <dgm:t>
        <a:bodyPr/>
        <a:lstStyle/>
        <a:p>
          <a:endParaRPr lang="en-US"/>
        </a:p>
      </dgm:t>
    </dgm:pt>
    <dgm:pt modelId="{7110659D-60DB-4D74-B96E-EF601762539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Docker-Container</a:t>
          </a:r>
          <a:endParaRPr lang="en-US"/>
        </a:p>
      </dgm:t>
    </dgm:pt>
    <dgm:pt modelId="{CAF7A2D6-6A9D-4F07-A754-7E44CE0D1E99}" type="parTrans" cxnId="{C7528F7D-3746-4ED4-BA44-3A02087D094F}">
      <dgm:prSet/>
      <dgm:spPr/>
      <dgm:t>
        <a:bodyPr/>
        <a:lstStyle/>
        <a:p>
          <a:endParaRPr lang="en-US"/>
        </a:p>
      </dgm:t>
    </dgm:pt>
    <dgm:pt modelId="{76A7188C-E2CD-45F2-B94E-6E2C83684714}" type="sibTrans" cxnId="{C7528F7D-3746-4ED4-BA44-3A02087D094F}">
      <dgm:prSet/>
      <dgm:spPr/>
      <dgm:t>
        <a:bodyPr/>
        <a:lstStyle/>
        <a:p>
          <a:endParaRPr lang="en-US"/>
        </a:p>
      </dgm:t>
    </dgm:pt>
    <dgm:pt modelId="{74B4BAC6-D4A3-41B0-A066-483BDC322550}" type="pres">
      <dgm:prSet presAssocID="{75A3482F-EF90-453B-BD68-18F90774FA43}" presName="root" presStyleCnt="0">
        <dgm:presLayoutVars>
          <dgm:dir/>
          <dgm:resizeHandles val="exact"/>
        </dgm:presLayoutVars>
      </dgm:prSet>
      <dgm:spPr/>
    </dgm:pt>
    <dgm:pt modelId="{532DA43C-8D23-494E-8F4D-34E7F381AC6A}" type="pres">
      <dgm:prSet presAssocID="{D8D2B295-F8F3-4794-B780-6AC1CCEF5251}" presName="compNode" presStyleCnt="0"/>
      <dgm:spPr/>
    </dgm:pt>
    <dgm:pt modelId="{06A643E1-439A-4700-852B-9401A071DECA}" type="pres">
      <dgm:prSet presAssocID="{D8D2B295-F8F3-4794-B780-6AC1CCEF52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äsentation mit Checkliste mit einfarbiger Füllung"/>
        </a:ext>
      </dgm:extLst>
    </dgm:pt>
    <dgm:pt modelId="{D3043EFF-1CDB-4943-B000-0ACD2EAE317B}" type="pres">
      <dgm:prSet presAssocID="{D8D2B295-F8F3-4794-B780-6AC1CCEF5251}" presName="iconSpace" presStyleCnt="0"/>
      <dgm:spPr/>
    </dgm:pt>
    <dgm:pt modelId="{E453FAD6-398F-4188-8320-885504AED115}" type="pres">
      <dgm:prSet presAssocID="{D8D2B295-F8F3-4794-B780-6AC1CCEF5251}" presName="parTx" presStyleLbl="revTx" presStyleIdx="0" presStyleCnt="6">
        <dgm:presLayoutVars>
          <dgm:chMax val="0"/>
          <dgm:chPref val="0"/>
        </dgm:presLayoutVars>
      </dgm:prSet>
      <dgm:spPr/>
    </dgm:pt>
    <dgm:pt modelId="{C6A65AB5-D24F-4396-9FE5-1AC414E1C561}" type="pres">
      <dgm:prSet presAssocID="{D8D2B295-F8F3-4794-B780-6AC1CCEF5251}" presName="txSpace" presStyleCnt="0"/>
      <dgm:spPr/>
    </dgm:pt>
    <dgm:pt modelId="{E0C9EFF5-EE2E-4424-96D3-7C978C4DD2B2}" type="pres">
      <dgm:prSet presAssocID="{D8D2B295-F8F3-4794-B780-6AC1CCEF5251}" presName="desTx" presStyleLbl="revTx" presStyleIdx="1" presStyleCnt="6">
        <dgm:presLayoutVars/>
      </dgm:prSet>
      <dgm:spPr/>
    </dgm:pt>
    <dgm:pt modelId="{4E29FF8E-A7E5-4CF4-9825-D2DDF491AFA0}" type="pres">
      <dgm:prSet presAssocID="{D815BD9D-7F37-4D76-8955-EEAC758AC918}" presName="sibTrans" presStyleCnt="0"/>
      <dgm:spPr/>
    </dgm:pt>
    <dgm:pt modelId="{27F694C4-3EED-4A63-B9C6-E1361E16ACF9}" type="pres">
      <dgm:prSet presAssocID="{95E50A39-30D3-43D9-92E3-7B1B0D18E589}" presName="compNode" presStyleCnt="0"/>
      <dgm:spPr/>
    </dgm:pt>
    <dgm:pt modelId="{1DC012E8-2A52-4D69-8436-0D4D81351227}" type="pres">
      <dgm:prSet presAssocID="{95E50A39-30D3-43D9-92E3-7B1B0D18E5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7FB4DC13-7DC4-478A-9067-94F0E993E620}" type="pres">
      <dgm:prSet presAssocID="{95E50A39-30D3-43D9-92E3-7B1B0D18E589}" presName="iconSpace" presStyleCnt="0"/>
      <dgm:spPr/>
    </dgm:pt>
    <dgm:pt modelId="{A8666845-F749-41CF-A1E6-000A2F5327B5}" type="pres">
      <dgm:prSet presAssocID="{95E50A39-30D3-43D9-92E3-7B1B0D18E589}" presName="parTx" presStyleLbl="revTx" presStyleIdx="2" presStyleCnt="6">
        <dgm:presLayoutVars>
          <dgm:chMax val="0"/>
          <dgm:chPref val="0"/>
        </dgm:presLayoutVars>
      </dgm:prSet>
      <dgm:spPr/>
    </dgm:pt>
    <dgm:pt modelId="{15899F5B-EC8A-471B-BC42-42BE4CAA039E}" type="pres">
      <dgm:prSet presAssocID="{95E50A39-30D3-43D9-92E3-7B1B0D18E589}" presName="txSpace" presStyleCnt="0"/>
      <dgm:spPr/>
    </dgm:pt>
    <dgm:pt modelId="{A9849E86-A329-4909-AFC7-B349EF4F2C67}" type="pres">
      <dgm:prSet presAssocID="{95E50A39-30D3-43D9-92E3-7B1B0D18E589}" presName="desTx" presStyleLbl="revTx" presStyleIdx="3" presStyleCnt="6">
        <dgm:presLayoutVars/>
      </dgm:prSet>
      <dgm:spPr/>
    </dgm:pt>
    <dgm:pt modelId="{8195D369-D3B4-4766-9CA0-13C6D2FE8B45}" type="pres">
      <dgm:prSet presAssocID="{086AAACC-D5ED-4B44-84CD-CFB364DB3F57}" presName="sibTrans" presStyleCnt="0"/>
      <dgm:spPr/>
    </dgm:pt>
    <dgm:pt modelId="{CED82D72-72A5-43F0-9C5D-A0A3C4F46061}" type="pres">
      <dgm:prSet presAssocID="{0F4C3CE3-45A2-498F-A5C5-76829A8E400A}" presName="compNode" presStyleCnt="0"/>
      <dgm:spPr/>
    </dgm:pt>
    <dgm:pt modelId="{21B84D51-0564-4AF8-BBC7-E04D09DEF51F}" type="pres">
      <dgm:prSet presAssocID="{0F4C3CE3-45A2-498F-A5C5-76829A8E40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ioritäten mit einfarbiger Füllung"/>
        </a:ext>
      </dgm:extLst>
    </dgm:pt>
    <dgm:pt modelId="{0A15EAE4-5ADE-49C0-8F72-0C56E27015A0}" type="pres">
      <dgm:prSet presAssocID="{0F4C3CE3-45A2-498F-A5C5-76829A8E400A}" presName="iconSpace" presStyleCnt="0"/>
      <dgm:spPr/>
    </dgm:pt>
    <dgm:pt modelId="{FB7C8361-5917-4C55-807C-F0BA8E44CFAE}" type="pres">
      <dgm:prSet presAssocID="{0F4C3CE3-45A2-498F-A5C5-76829A8E400A}" presName="parTx" presStyleLbl="revTx" presStyleIdx="4" presStyleCnt="6">
        <dgm:presLayoutVars>
          <dgm:chMax val="0"/>
          <dgm:chPref val="0"/>
        </dgm:presLayoutVars>
      </dgm:prSet>
      <dgm:spPr/>
    </dgm:pt>
    <dgm:pt modelId="{FDBBE4E9-F745-498E-B575-AEEB976B43FB}" type="pres">
      <dgm:prSet presAssocID="{0F4C3CE3-45A2-498F-A5C5-76829A8E400A}" presName="txSpace" presStyleCnt="0"/>
      <dgm:spPr/>
    </dgm:pt>
    <dgm:pt modelId="{2F4573E7-B34E-4949-A0CE-8A732FEA4085}" type="pres">
      <dgm:prSet presAssocID="{0F4C3CE3-45A2-498F-A5C5-76829A8E400A}" presName="desTx" presStyleLbl="revTx" presStyleIdx="5" presStyleCnt="6">
        <dgm:presLayoutVars/>
      </dgm:prSet>
      <dgm:spPr/>
    </dgm:pt>
  </dgm:ptLst>
  <dgm:cxnLst>
    <dgm:cxn modelId="{BB914603-649E-4EBA-95D6-EA5086F084CB}" srcId="{D8D2B295-F8F3-4794-B780-6AC1CCEF5251}" destId="{411C10B3-A757-4B2F-979E-68155972C2DF}" srcOrd="1" destOrd="0" parTransId="{02153660-D12C-47D4-A013-003ED3B7D162}" sibTransId="{0CCD0C77-7CDC-4138-9BF1-95B7BD419669}"/>
    <dgm:cxn modelId="{A63D6913-21B7-4142-9D58-0ED7B913377C}" type="presOf" srcId="{A38EB733-6E92-4257-A031-0DDA515818D5}" destId="{E0C9EFF5-EE2E-4424-96D3-7C978C4DD2B2}" srcOrd="0" destOrd="0" presId="urn:microsoft.com/office/officeart/2018/5/layout/CenteredIconLabelDescriptionList"/>
    <dgm:cxn modelId="{459D6F17-ED2F-4EBC-83EB-354C071711A3}" srcId="{95E50A39-30D3-43D9-92E3-7B1B0D18E589}" destId="{33F1FD0C-987A-4279-85A7-3FE285A1ED86}" srcOrd="3" destOrd="0" parTransId="{4D0A469A-0B18-4768-B656-F4AD562710D1}" sibTransId="{583AD763-2F95-4466-8CAE-0C2544E41613}"/>
    <dgm:cxn modelId="{1DD22924-6BF1-404B-A2F1-83DA778B6332}" srcId="{95E50A39-30D3-43D9-92E3-7B1B0D18E589}" destId="{C423D922-76F7-4206-99D5-DD5933B37D4C}" srcOrd="1" destOrd="0" parTransId="{EE9990F6-4FCB-4EB3-8D34-B87906E1F0EE}" sibTransId="{E46C8D86-F271-4245-8593-9CD1F21651CF}"/>
    <dgm:cxn modelId="{9F55AC28-447B-458D-AFE6-CED0156FDC1C}" type="presOf" srcId="{1C5B9077-80FF-48D5-9FE7-326474E8D2BE}" destId="{A9849E86-A329-4909-AFC7-B349EF4F2C67}" srcOrd="0" destOrd="2" presId="urn:microsoft.com/office/officeart/2018/5/layout/CenteredIconLabelDescriptionList"/>
    <dgm:cxn modelId="{01694B30-4C57-4807-97FA-9293ADD6296B}" type="presOf" srcId="{75A3482F-EF90-453B-BD68-18F90774FA43}" destId="{74B4BAC6-D4A3-41B0-A066-483BDC322550}" srcOrd="0" destOrd="0" presId="urn:microsoft.com/office/officeart/2018/5/layout/CenteredIconLabelDescriptionList"/>
    <dgm:cxn modelId="{0247753D-5F53-4F77-8741-97476D219195}" srcId="{95E50A39-30D3-43D9-92E3-7B1B0D18E589}" destId="{165D7923-CE1C-4338-AA60-E043D95EA6C3}" srcOrd="0" destOrd="0" parTransId="{23F5DFD0-03EF-4012-A40E-DF9F719C66D3}" sibTransId="{9812D7E8-75CD-4B08-968B-2D375E2695C1}"/>
    <dgm:cxn modelId="{6D11705D-4E32-45AB-AB90-EFE0E6A694CD}" srcId="{75A3482F-EF90-453B-BD68-18F90774FA43}" destId="{0F4C3CE3-45A2-498F-A5C5-76829A8E400A}" srcOrd="2" destOrd="0" parTransId="{3C9C6D92-F851-41AB-9BD0-8BD3F2B1E470}" sibTransId="{C0F6B619-6EE3-461B-A169-36CECD7855A7}"/>
    <dgm:cxn modelId="{91A7DC63-86E0-4FF3-A58A-1C95ABACD00F}" type="presOf" srcId="{0F4C3CE3-45A2-498F-A5C5-76829A8E400A}" destId="{FB7C8361-5917-4C55-807C-F0BA8E44CFAE}" srcOrd="0" destOrd="0" presId="urn:microsoft.com/office/officeart/2018/5/layout/CenteredIconLabelDescriptionList"/>
    <dgm:cxn modelId="{8F32274D-5251-456E-B649-48DBCEC4ED86}" type="presOf" srcId="{95E50A39-30D3-43D9-92E3-7B1B0D18E589}" destId="{A8666845-F749-41CF-A1E6-000A2F5327B5}" srcOrd="0" destOrd="0" presId="urn:microsoft.com/office/officeart/2018/5/layout/CenteredIconLabelDescriptionList"/>
    <dgm:cxn modelId="{2CE3444F-7F18-4CDB-9478-4CFFE7B320BF}" type="presOf" srcId="{D8D2B295-F8F3-4794-B780-6AC1CCEF5251}" destId="{E453FAD6-398F-4188-8320-885504AED115}" srcOrd="0" destOrd="0" presId="urn:microsoft.com/office/officeart/2018/5/layout/CenteredIconLabelDescriptionList"/>
    <dgm:cxn modelId="{22D5D552-4F38-4495-BC2A-FC1CC5139BC3}" type="presOf" srcId="{33F1FD0C-987A-4279-85A7-3FE285A1ED86}" destId="{A9849E86-A329-4909-AFC7-B349EF4F2C67}" srcOrd="0" destOrd="3" presId="urn:microsoft.com/office/officeart/2018/5/layout/CenteredIconLabelDescriptionList"/>
    <dgm:cxn modelId="{085C1A73-8376-48EC-B4EE-938A1AE96E70}" type="presOf" srcId="{8815D221-0E04-45B4-9565-C84CD523B6AF}" destId="{E0C9EFF5-EE2E-4424-96D3-7C978C4DD2B2}" srcOrd="0" destOrd="2" presId="urn:microsoft.com/office/officeart/2018/5/layout/CenteredIconLabelDescriptionList"/>
    <dgm:cxn modelId="{0BF8D473-B202-4E25-95B1-6380897CEA97}" srcId="{D8D2B295-F8F3-4794-B780-6AC1CCEF5251}" destId="{8815D221-0E04-45B4-9565-C84CD523B6AF}" srcOrd="2" destOrd="0" parTransId="{C06E5321-F43E-4BDD-914C-F1815DBC7588}" sibTransId="{86D26001-443C-4E41-BE4B-AB8A0B8E2BEF}"/>
    <dgm:cxn modelId="{3C7A7654-0B73-4DF2-8E96-D70DC8CA943A}" type="presOf" srcId="{7110659D-60DB-4D74-B96E-EF6017625397}" destId="{2F4573E7-B34E-4949-A0CE-8A732FEA4085}" srcOrd="0" destOrd="2" presId="urn:microsoft.com/office/officeart/2018/5/layout/CenteredIconLabelDescriptionList"/>
    <dgm:cxn modelId="{ED06A375-7024-4974-A666-A7E4F86E25C2}" type="presOf" srcId="{397BBA0A-9F21-4E6D-AEFF-43AD9CA37845}" destId="{2F4573E7-B34E-4949-A0CE-8A732FEA4085}" srcOrd="0" destOrd="0" presId="urn:microsoft.com/office/officeart/2018/5/layout/CenteredIconLabelDescriptionList"/>
    <dgm:cxn modelId="{C7528F7D-3746-4ED4-BA44-3A02087D094F}" srcId="{0F4C3CE3-45A2-498F-A5C5-76829A8E400A}" destId="{7110659D-60DB-4D74-B96E-EF6017625397}" srcOrd="2" destOrd="0" parTransId="{CAF7A2D6-6A9D-4F07-A754-7E44CE0D1E99}" sibTransId="{76A7188C-E2CD-45F2-B94E-6E2C83684714}"/>
    <dgm:cxn modelId="{B5980A83-6914-42A5-B788-FB0F2FFD768C}" srcId="{95E50A39-30D3-43D9-92E3-7B1B0D18E589}" destId="{1C5B9077-80FF-48D5-9FE7-326474E8D2BE}" srcOrd="2" destOrd="0" parTransId="{B7EFBC83-9B2C-45C1-8FD4-9DD8EF5C1F2C}" sibTransId="{C62F6218-609D-4A00-BB6B-DCEBF1267CD6}"/>
    <dgm:cxn modelId="{A5A7428A-BDF0-4A8D-BCBE-AE03771F9641}" type="presOf" srcId="{165D7923-CE1C-4338-AA60-E043D95EA6C3}" destId="{A9849E86-A329-4909-AFC7-B349EF4F2C67}" srcOrd="0" destOrd="0" presId="urn:microsoft.com/office/officeart/2018/5/layout/CenteredIconLabelDescriptionList"/>
    <dgm:cxn modelId="{1889D18A-ED26-4350-8C95-D07F7B1F111F}" srcId="{D8D2B295-F8F3-4794-B780-6AC1CCEF5251}" destId="{A38EB733-6E92-4257-A031-0DDA515818D5}" srcOrd="0" destOrd="0" parTransId="{DFD4D1BC-9608-4157-BFF1-335C6389E7A0}" sibTransId="{2586A58A-FBF4-4885-BCD4-997079BD4F22}"/>
    <dgm:cxn modelId="{E131A7A4-4E85-4D44-AD85-D3B2B836EC38}" type="presOf" srcId="{4EC179AF-5DE0-4864-B8B5-85A9F1EE9AA6}" destId="{2F4573E7-B34E-4949-A0CE-8A732FEA4085}" srcOrd="0" destOrd="1" presId="urn:microsoft.com/office/officeart/2018/5/layout/CenteredIconLabelDescriptionList"/>
    <dgm:cxn modelId="{6896CAB3-B232-4A87-AFAC-E508D1920753}" srcId="{75A3482F-EF90-453B-BD68-18F90774FA43}" destId="{95E50A39-30D3-43D9-92E3-7B1B0D18E589}" srcOrd="1" destOrd="0" parTransId="{3C16C0BB-99A2-4740-9A40-F3F2AA227A9D}" sibTransId="{086AAACC-D5ED-4B44-84CD-CFB364DB3F57}"/>
    <dgm:cxn modelId="{E84388C8-6D4B-4552-AC19-9F2DFCDE9F10}" srcId="{0F4C3CE3-45A2-498F-A5C5-76829A8E400A}" destId="{397BBA0A-9F21-4E6D-AEFF-43AD9CA37845}" srcOrd="0" destOrd="0" parTransId="{5F20764C-FD30-4EF7-9F00-F6E5A3F406F0}" sibTransId="{7875B283-B6ED-4662-8768-FD199A8B829F}"/>
    <dgm:cxn modelId="{80E675DF-4D10-4E40-867E-30B533702927}" srcId="{0F4C3CE3-45A2-498F-A5C5-76829A8E400A}" destId="{4EC179AF-5DE0-4864-B8B5-85A9F1EE9AA6}" srcOrd="1" destOrd="0" parTransId="{F55A2789-249A-4857-B9DE-04B4FDC5425E}" sibTransId="{7FB8FCE0-FADA-48C6-BBBE-9CD2004CE5CC}"/>
    <dgm:cxn modelId="{0A19BAEA-49D0-4968-93B0-68783D2C8491}" srcId="{75A3482F-EF90-453B-BD68-18F90774FA43}" destId="{D8D2B295-F8F3-4794-B780-6AC1CCEF5251}" srcOrd="0" destOrd="0" parTransId="{DD64AF4A-6CD8-4D55-8FB8-7A337AE9F550}" sibTransId="{D815BD9D-7F37-4D76-8955-EEAC758AC918}"/>
    <dgm:cxn modelId="{3BDA95EC-A381-4DC5-875F-414B43B6BA7A}" type="presOf" srcId="{C423D922-76F7-4206-99D5-DD5933B37D4C}" destId="{A9849E86-A329-4909-AFC7-B349EF4F2C67}" srcOrd="0" destOrd="1" presId="urn:microsoft.com/office/officeart/2018/5/layout/CenteredIconLabelDescriptionList"/>
    <dgm:cxn modelId="{386146EF-87D6-4F6F-829E-A035C2C5BFFC}" type="presOf" srcId="{411C10B3-A757-4B2F-979E-68155972C2DF}" destId="{E0C9EFF5-EE2E-4424-96D3-7C978C4DD2B2}" srcOrd="0" destOrd="1" presId="urn:microsoft.com/office/officeart/2018/5/layout/CenteredIconLabelDescriptionList"/>
    <dgm:cxn modelId="{8C9E44FF-5405-40C9-9AA2-A150E8605686}" type="presParOf" srcId="{74B4BAC6-D4A3-41B0-A066-483BDC322550}" destId="{532DA43C-8D23-494E-8F4D-34E7F381AC6A}" srcOrd="0" destOrd="0" presId="urn:microsoft.com/office/officeart/2018/5/layout/CenteredIconLabelDescriptionList"/>
    <dgm:cxn modelId="{9F143C9A-184D-4540-A38A-877677BC8494}" type="presParOf" srcId="{532DA43C-8D23-494E-8F4D-34E7F381AC6A}" destId="{06A643E1-439A-4700-852B-9401A071DECA}" srcOrd="0" destOrd="0" presId="urn:microsoft.com/office/officeart/2018/5/layout/CenteredIconLabelDescriptionList"/>
    <dgm:cxn modelId="{7B4D00C1-AED6-4BB2-9C90-234A8993C0B8}" type="presParOf" srcId="{532DA43C-8D23-494E-8F4D-34E7F381AC6A}" destId="{D3043EFF-1CDB-4943-B000-0ACD2EAE317B}" srcOrd="1" destOrd="0" presId="urn:microsoft.com/office/officeart/2018/5/layout/CenteredIconLabelDescriptionList"/>
    <dgm:cxn modelId="{DADFA989-66D6-4621-978B-95B9146EFA1B}" type="presParOf" srcId="{532DA43C-8D23-494E-8F4D-34E7F381AC6A}" destId="{E453FAD6-398F-4188-8320-885504AED115}" srcOrd="2" destOrd="0" presId="urn:microsoft.com/office/officeart/2018/5/layout/CenteredIconLabelDescriptionList"/>
    <dgm:cxn modelId="{B9069E54-512E-4A00-8528-9F5CAAF52F91}" type="presParOf" srcId="{532DA43C-8D23-494E-8F4D-34E7F381AC6A}" destId="{C6A65AB5-D24F-4396-9FE5-1AC414E1C561}" srcOrd="3" destOrd="0" presId="urn:microsoft.com/office/officeart/2018/5/layout/CenteredIconLabelDescriptionList"/>
    <dgm:cxn modelId="{86C22FCA-B54D-4FBF-AB60-EBED97D46223}" type="presParOf" srcId="{532DA43C-8D23-494E-8F4D-34E7F381AC6A}" destId="{E0C9EFF5-EE2E-4424-96D3-7C978C4DD2B2}" srcOrd="4" destOrd="0" presId="urn:microsoft.com/office/officeart/2018/5/layout/CenteredIconLabelDescriptionList"/>
    <dgm:cxn modelId="{47278986-5E52-4A56-81B6-EC709417EE77}" type="presParOf" srcId="{74B4BAC6-D4A3-41B0-A066-483BDC322550}" destId="{4E29FF8E-A7E5-4CF4-9825-D2DDF491AFA0}" srcOrd="1" destOrd="0" presId="urn:microsoft.com/office/officeart/2018/5/layout/CenteredIconLabelDescriptionList"/>
    <dgm:cxn modelId="{44091795-6AAA-4DFF-8BF6-CEDB7ABBE6D6}" type="presParOf" srcId="{74B4BAC6-D4A3-41B0-A066-483BDC322550}" destId="{27F694C4-3EED-4A63-B9C6-E1361E16ACF9}" srcOrd="2" destOrd="0" presId="urn:microsoft.com/office/officeart/2018/5/layout/CenteredIconLabelDescriptionList"/>
    <dgm:cxn modelId="{81E4170A-EE22-44CF-9E46-E2DE54B123E4}" type="presParOf" srcId="{27F694C4-3EED-4A63-B9C6-E1361E16ACF9}" destId="{1DC012E8-2A52-4D69-8436-0D4D81351227}" srcOrd="0" destOrd="0" presId="urn:microsoft.com/office/officeart/2018/5/layout/CenteredIconLabelDescriptionList"/>
    <dgm:cxn modelId="{8857645B-0A46-40F2-A5ED-D3F57CB80A56}" type="presParOf" srcId="{27F694C4-3EED-4A63-B9C6-E1361E16ACF9}" destId="{7FB4DC13-7DC4-478A-9067-94F0E993E620}" srcOrd="1" destOrd="0" presId="urn:microsoft.com/office/officeart/2018/5/layout/CenteredIconLabelDescriptionList"/>
    <dgm:cxn modelId="{5C606AB8-9F7B-4455-A592-711BAB4FC54B}" type="presParOf" srcId="{27F694C4-3EED-4A63-B9C6-E1361E16ACF9}" destId="{A8666845-F749-41CF-A1E6-000A2F5327B5}" srcOrd="2" destOrd="0" presId="urn:microsoft.com/office/officeart/2018/5/layout/CenteredIconLabelDescriptionList"/>
    <dgm:cxn modelId="{4AEF1377-F9FE-4BD7-82E7-6B06DAF6B54A}" type="presParOf" srcId="{27F694C4-3EED-4A63-B9C6-E1361E16ACF9}" destId="{15899F5B-EC8A-471B-BC42-42BE4CAA039E}" srcOrd="3" destOrd="0" presId="urn:microsoft.com/office/officeart/2018/5/layout/CenteredIconLabelDescriptionList"/>
    <dgm:cxn modelId="{47C5C2EE-B3C1-401A-BBCD-AD2778E1182D}" type="presParOf" srcId="{27F694C4-3EED-4A63-B9C6-E1361E16ACF9}" destId="{A9849E86-A329-4909-AFC7-B349EF4F2C67}" srcOrd="4" destOrd="0" presId="urn:microsoft.com/office/officeart/2018/5/layout/CenteredIconLabelDescriptionList"/>
    <dgm:cxn modelId="{C538F815-498E-46C4-83A2-E8D5DC4CC27C}" type="presParOf" srcId="{74B4BAC6-D4A3-41B0-A066-483BDC322550}" destId="{8195D369-D3B4-4766-9CA0-13C6D2FE8B45}" srcOrd="3" destOrd="0" presId="urn:microsoft.com/office/officeart/2018/5/layout/CenteredIconLabelDescriptionList"/>
    <dgm:cxn modelId="{2274A5C4-966A-480D-944A-73C1E6516848}" type="presParOf" srcId="{74B4BAC6-D4A3-41B0-A066-483BDC322550}" destId="{CED82D72-72A5-43F0-9C5D-A0A3C4F46061}" srcOrd="4" destOrd="0" presId="urn:microsoft.com/office/officeart/2018/5/layout/CenteredIconLabelDescriptionList"/>
    <dgm:cxn modelId="{89C4E1C4-5A2F-40B0-9F9C-7285C86D3726}" type="presParOf" srcId="{CED82D72-72A5-43F0-9C5D-A0A3C4F46061}" destId="{21B84D51-0564-4AF8-BBC7-E04D09DEF51F}" srcOrd="0" destOrd="0" presId="urn:microsoft.com/office/officeart/2018/5/layout/CenteredIconLabelDescriptionList"/>
    <dgm:cxn modelId="{D220866D-4E95-48E9-A64C-62E6297DC305}" type="presParOf" srcId="{CED82D72-72A5-43F0-9C5D-A0A3C4F46061}" destId="{0A15EAE4-5ADE-49C0-8F72-0C56E27015A0}" srcOrd="1" destOrd="0" presId="urn:microsoft.com/office/officeart/2018/5/layout/CenteredIconLabelDescriptionList"/>
    <dgm:cxn modelId="{D95151E4-1C51-4ADC-9C70-431EE4E33826}" type="presParOf" srcId="{CED82D72-72A5-43F0-9C5D-A0A3C4F46061}" destId="{FB7C8361-5917-4C55-807C-F0BA8E44CFAE}" srcOrd="2" destOrd="0" presId="urn:microsoft.com/office/officeart/2018/5/layout/CenteredIconLabelDescriptionList"/>
    <dgm:cxn modelId="{239BD098-CCBE-40C7-BF8F-F376F1E314FB}" type="presParOf" srcId="{CED82D72-72A5-43F0-9C5D-A0A3C4F46061}" destId="{FDBBE4E9-F745-498E-B575-AEEB976B43FB}" srcOrd="3" destOrd="0" presId="urn:microsoft.com/office/officeart/2018/5/layout/CenteredIconLabelDescriptionList"/>
    <dgm:cxn modelId="{FC4FD927-E430-4910-91B0-66C0294F9A78}" type="presParOf" srcId="{CED82D72-72A5-43F0-9C5D-A0A3C4F46061}" destId="{2F4573E7-B34E-4949-A0CE-8A732FEA408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EE6167-4C82-4C27-995D-ED30194E8A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5E37030-781E-4EB7-A1AB-81585E423557}">
      <dgm:prSet/>
      <dgm:spPr/>
      <dgm:t>
        <a:bodyPr/>
        <a:lstStyle/>
        <a:p>
          <a:r>
            <a:rPr lang="de-DE"/>
            <a:t>Von Docker betrieben</a:t>
          </a:r>
          <a:endParaRPr lang="en-US"/>
        </a:p>
      </dgm:t>
    </dgm:pt>
    <dgm:pt modelId="{1CC38BF5-5AC1-4821-96F7-95CA0F12ED30}" type="parTrans" cxnId="{B15A529E-0A32-4E75-A22B-5E6B7B30AC0F}">
      <dgm:prSet/>
      <dgm:spPr/>
      <dgm:t>
        <a:bodyPr/>
        <a:lstStyle/>
        <a:p>
          <a:endParaRPr lang="en-US"/>
        </a:p>
      </dgm:t>
    </dgm:pt>
    <dgm:pt modelId="{E77E632E-E1CE-4EF0-94DC-9F295B39E4D0}" type="sibTrans" cxnId="{B15A529E-0A32-4E75-A22B-5E6B7B30AC0F}">
      <dgm:prSet/>
      <dgm:spPr/>
      <dgm:t>
        <a:bodyPr/>
        <a:lstStyle/>
        <a:p>
          <a:endParaRPr lang="en-US"/>
        </a:p>
      </dgm:t>
    </dgm:pt>
    <dgm:pt modelId="{E0534BBD-570E-48FB-B8E2-60650FDA59B6}">
      <dgm:prSet/>
      <dgm:spPr/>
      <dgm:t>
        <a:bodyPr/>
        <a:lstStyle/>
        <a:p>
          <a:r>
            <a:rPr lang="de-DE"/>
            <a:t>Weltweit führender Repository-Hostingservice für Container-Images</a:t>
          </a:r>
          <a:endParaRPr lang="en-US"/>
        </a:p>
      </dgm:t>
    </dgm:pt>
    <dgm:pt modelId="{7CBAB205-A384-49B9-9D2F-652583E6C3F7}" type="parTrans" cxnId="{566163EF-2AD8-4CD5-80D9-9633B583AB7F}">
      <dgm:prSet/>
      <dgm:spPr/>
      <dgm:t>
        <a:bodyPr/>
        <a:lstStyle/>
        <a:p>
          <a:endParaRPr lang="en-US"/>
        </a:p>
      </dgm:t>
    </dgm:pt>
    <dgm:pt modelId="{F96CE6AA-0C9B-4C6B-972E-D270C5769B13}" type="sibTrans" cxnId="{566163EF-2AD8-4CD5-80D9-9633B583AB7F}">
      <dgm:prSet/>
      <dgm:spPr/>
      <dgm:t>
        <a:bodyPr/>
        <a:lstStyle/>
        <a:p>
          <a:endParaRPr lang="en-US"/>
        </a:p>
      </dgm:t>
    </dgm:pt>
    <dgm:pt modelId="{64EEA3CD-F148-4F31-8352-3CA1C3668463}">
      <dgm:prSet/>
      <dgm:spPr/>
      <dgm:t>
        <a:bodyPr/>
        <a:lstStyle/>
        <a:p>
          <a:r>
            <a:rPr lang="de-DE"/>
            <a:t>Teilen und finden von bereits zur Benutzung fertigen, zur Verfügung gestellten Container-Images</a:t>
          </a:r>
          <a:endParaRPr lang="en-US"/>
        </a:p>
      </dgm:t>
    </dgm:pt>
    <dgm:pt modelId="{8EE0B81A-2473-496B-9552-D90097ED481E}" type="parTrans" cxnId="{E89D55CC-EEE1-48B5-9985-79288F7A0FAC}">
      <dgm:prSet/>
      <dgm:spPr/>
      <dgm:t>
        <a:bodyPr/>
        <a:lstStyle/>
        <a:p>
          <a:endParaRPr lang="en-US"/>
        </a:p>
      </dgm:t>
    </dgm:pt>
    <dgm:pt modelId="{F526A4D7-0916-406B-80A6-F18C7CF03C02}" type="sibTrans" cxnId="{E89D55CC-EEE1-48B5-9985-79288F7A0FAC}">
      <dgm:prSet/>
      <dgm:spPr/>
      <dgm:t>
        <a:bodyPr/>
        <a:lstStyle/>
        <a:p>
          <a:endParaRPr lang="en-US"/>
        </a:p>
      </dgm:t>
    </dgm:pt>
    <dgm:pt modelId="{07237CA1-37A2-49E8-90D2-07E0F1E96A15}">
      <dgm:prSet/>
      <dgm:spPr/>
      <dgm:t>
        <a:bodyPr/>
        <a:lstStyle/>
        <a:p>
          <a:r>
            <a:rPr lang="de-DE"/>
            <a:t>Ermöglicht einfachere Benutzung von und mit Docker (Desktop)</a:t>
          </a:r>
          <a:endParaRPr lang="en-US"/>
        </a:p>
      </dgm:t>
    </dgm:pt>
    <dgm:pt modelId="{137E2FF4-5952-44ED-9372-02B37C2FE153}" type="parTrans" cxnId="{E9E62971-9232-40FC-A303-38783D3C5735}">
      <dgm:prSet/>
      <dgm:spPr/>
      <dgm:t>
        <a:bodyPr/>
        <a:lstStyle/>
        <a:p>
          <a:endParaRPr lang="en-US"/>
        </a:p>
      </dgm:t>
    </dgm:pt>
    <dgm:pt modelId="{DAF301AC-5D83-4722-95AD-831CDE83C69B}" type="sibTrans" cxnId="{E9E62971-9232-40FC-A303-38783D3C5735}">
      <dgm:prSet/>
      <dgm:spPr/>
      <dgm:t>
        <a:bodyPr/>
        <a:lstStyle/>
        <a:p>
          <a:endParaRPr lang="en-US"/>
        </a:p>
      </dgm:t>
    </dgm:pt>
    <dgm:pt modelId="{98F8DDFD-9C0A-4342-9183-26182DC92FF4}">
      <dgm:prSet/>
      <dgm:spPr/>
      <dgm:t>
        <a:bodyPr/>
        <a:lstStyle/>
        <a:p>
          <a:r>
            <a:rPr lang="de-DE"/>
            <a:t>Im Zusammenhang mit Docker „plug and play“ möglich</a:t>
          </a:r>
          <a:endParaRPr lang="en-US"/>
        </a:p>
      </dgm:t>
    </dgm:pt>
    <dgm:pt modelId="{0067600B-9525-4B94-9BD0-A371A186DB49}" type="parTrans" cxnId="{132BD757-FEDC-40D5-90AB-7DF1651C7CB5}">
      <dgm:prSet/>
      <dgm:spPr/>
      <dgm:t>
        <a:bodyPr/>
        <a:lstStyle/>
        <a:p>
          <a:endParaRPr lang="en-US"/>
        </a:p>
      </dgm:t>
    </dgm:pt>
    <dgm:pt modelId="{40AD4498-7A81-4BBF-8B6B-00FD5B692D01}" type="sibTrans" cxnId="{132BD757-FEDC-40D5-90AB-7DF1651C7CB5}">
      <dgm:prSet/>
      <dgm:spPr/>
      <dgm:t>
        <a:bodyPr/>
        <a:lstStyle/>
        <a:p>
          <a:endParaRPr lang="en-US"/>
        </a:p>
      </dgm:t>
    </dgm:pt>
    <dgm:pt modelId="{53C4674C-311B-4998-A2CD-8D6F767C5876}">
      <dgm:prSet/>
      <dgm:spPr/>
      <dgm:t>
        <a:bodyPr/>
        <a:lstStyle/>
        <a:p>
          <a:r>
            <a:rPr lang="de-DE"/>
            <a:t>Erweiterte Funktionen wie bessere Freigabeverwaltung der eigenen Repositories oder automatisches Erstellen und Aktualisieren von Container-Images aus GitHub</a:t>
          </a:r>
          <a:endParaRPr lang="en-US"/>
        </a:p>
      </dgm:t>
    </dgm:pt>
    <dgm:pt modelId="{966F48D2-1A62-471B-B159-AEB47314A776}" type="parTrans" cxnId="{911DD517-BB96-4F95-8663-1292FBB8EEB1}">
      <dgm:prSet/>
      <dgm:spPr/>
      <dgm:t>
        <a:bodyPr/>
        <a:lstStyle/>
        <a:p>
          <a:endParaRPr lang="en-US"/>
        </a:p>
      </dgm:t>
    </dgm:pt>
    <dgm:pt modelId="{3E8775C2-BDDC-4BD7-BE14-BB2125FDE333}" type="sibTrans" cxnId="{911DD517-BB96-4F95-8663-1292FBB8EEB1}">
      <dgm:prSet/>
      <dgm:spPr/>
      <dgm:t>
        <a:bodyPr/>
        <a:lstStyle/>
        <a:p>
          <a:endParaRPr lang="en-US"/>
        </a:p>
      </dgm:t>
    </dgm:pt>
    <dgm:pt modelId="{53152503-8F10-4FA5-B797-7F0180B82065}" type="pres">
      <dgm:prSet presAssocID="{F8EE6167-4C82-4C27-995D-ED30194E8AF0}" presName="linear" presStyleCnt="0">
        <dgm:presLayoutVars>
          <dgm:animLvl val="lvl"/>
          <dgm:resizeHandles val="exact"/>
        </dgm:presLayoutVars>
      </dgm:prSet>
      <dgm:spPr/>
    </dgm:pt>
    <dgm:pt modelId="{BEE9A98B-4B12-4B99-B65D-2DBD0B5F15A8}" type="pres">
      <dgm:prSet presAssocID="{15E37030-781E-4EB7-A1AB-81585E42355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3BBBBBA-4135-4C63-A797-6AAB9E298231}" type="pres">
      <dgm:prSet presAssocID="{E77E632E-E1CE-4EF0-94DC-9F295B39E4D0}" presName="spacer" presStyleCnt="0"/>
      <dgm:spPr/>
    </dgm:pt>
    <dgm:pt modelId="{AF4E409A-D85C-4911-A40A-F0697A463444}" type="pres">
      <dgm:prSet presAssocID="{E0534BBD-570E-48FB-B8E2-60650FDA59B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9FE6BB1-7916-43B7-893F-E71FFEC886E2}" type="pres">
      <dgm:prSet presAssocID="{F96CE6AA-0C9B-4C6B-972E-D270C5769B13}" presName="spacer" presStyleCnt="0"/>
      <dgm:spPr/>
    </dgm:pt>
    <dgm:pt modelId="{E22C9C43-BE3E-4710-9883-DBFF22CA1A37}" type="pres">
      <dgm:prSet presAssocID="{64EEA3CD-F148-4F31-8352-3CA1C366846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4F0E267-D234-42AA-97E9-B517FE4CD5C5}" type="pres">
      <dgm:prSet presAssocID="{F526A4D7-0916-406B-80A6-F18C7CF03C02}" presName="spacer" presStyleCnt="0"/>
      <dgm:spPr/>
    </dgm:pt>
    <dgm:pt modelId="{C3A68357-25CB-4964-8BB6-E185D8CEA314}" type="pres">
      <dgm:prSet presAssocID="{07237CA1-37A2-49E8-90D2-07E0F1E96A1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FF8AF41-5E4B-4BCA-9334-494FAB5AA401}" type="pres">
      <dgm:prSet presAssocID="{DAF301AC-5D83-4722-95AD-831CDE83C69B}" presName="spacer" presStyleCnt="0"/>
      <dgm:spPr/>
    </dgm:pt>
    <dgm:pt modelId="{56076462-C470-4AFA-B2EA-F4C132F6E355}" type="pres">
      <dgm:prSet presAssocID="{98F8DDFD-9C0A-4342-9183-26182DC92FF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24EABBD-91C2-4643-8708-BC08411997A0}" type="pres">
      <dgm:prSet presAssocID="{40AD4498-7A81-4BBF-8B6B-00FD5B692D01}" presName="spacer" presStyleCnt="0"/>
      <dgm:spPr/>
    </dgm:pt>
    <dgm:pt modelId="{10959BF6-AD4D-4C24-9759-9CE983219FAA}" type="pres">
      <dgm:prSet presAssocID="{53C4674C-311B-4998-A2CD-8D6F767C587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11DD517-BB96-4F95-8663-1292FBB8EEB1}" srcId="{F8EE6167-4C82-4C27-995D-ED30194E8AF0}" destId="{53C4674C-311B-4998-A2CD-8D6F767C5876}" srcOrd="5" destOrd="0" parTransId="{966F48D2-1A62-471B-B159-AEB47314A776}" sibTransId="{3E8775C2-BDDC-4BD7-BE14-BB2125FDE333}"/>
    <dgm:cxn modelId="{FFFEEC24-9455-40D0-ABC5-8C1E719E4DF5}" type="presOf" srcId="{98F8DDFD-9C0A-4342-9183-26182DC92FF4}" destId="{56076462-C470-4AFA-B2EA-F4C132F6E355}" srcOrd="0" destOrd="0" presId="urn:microsoft.com/office/officeart/2005/8/layout/vList2"/>
    <dgm:cxn modelId="{00B0215B-5D72-4B07-981A-E0A2721DBE95}" type="presOf" srcId="{F8EE6167-4C82-4C27-995D-ED30194E8AF0}" destId="{53152503-8F10-4FA5-B797-7F0180B82065}" srcOrd="0" destOrd="0" presId="urn:microsoft.com/office/officeart/2005/8/layout/vList2"/>
    <dgm:cxn modelId="{7FEE176D-D158-4ED9-8F8F-A29C0510A789}" type="presOf" srcId="{15E37030-781E-4EB7-A1AB-81585E423557}" destId="{BEE9A98B-4B12-4B99-B65D-2DBD0B5F15A8}" srcOrd="0" destOrd="0" presId="urn:microsoft.com/office/officeart/2005/8/layout/vList2"/>
    <dgm:cxn modelId="{E9E62971-9232-40FC-A303-38783D3C5735}" srcId="{F8EE6167-4C82-4C27-995D-ED30194E8AF0}" destId="{07237CA1-37A2-49E8-90D2-07E0F1E96A15}" srcOrd="3" destOrd="0" parTransId="{137E2FF4-5952-44ED-9372-02B37C2FE153}" sibTransId="{DAF301AC-5D83-4722-95AD-831CDE83C69B}"/>
    <dgm:cxn modelId="{132BD757-FEDC-40D5-90AB-7DF1651C7CB5}" srcId="{F8EE6167-4C82-4C27-995D-ED30194E8AF0}" destId="{98F8DDFD-9C0A-4342-9183-26182DC92FF4}" srcOrd="4" destOrd="0" parTransId="{0067600B-9525-4B94-9BD0-A371A186DB49}" sibTransId="{40AD4498-7A81-4BBF-8B6B-00FD5B692D01}"/>
    <dgm:cxn modelId="{B15A529E-0A32-4E75-A22B-5E6B7B30AC0F}" srcId="{F8EE6167-4C82-4C27-995D-ED30194E8AF0}" destId="{15E37030-781E-4EB7-A1AB-81585E423557}" srcOrd="0" destOrd="0" parTransId="{1CC38BF5-5AC1-4821-96F7-95CA0F12ED30}" sibTransId="{E77E632E-E1CE-4EF0-94DC-9F295B39E4D0}"/>
    <dgm:cxn modelId="{E7CE07A4-3D7B-471A-AE0C-F286E1DF4A3C}" type="presOf" srcId="{64EEA3CD-F148-4F31-8352-3CA1C3668463}" destId="{E22C9C43-BE3E-4710-9883-DBFF22CA1A37}" srcOrd="0" destOrd="0" presId="urn:microsoft.com/office/officeart/2005/8/layout/vList2"/>
    <dgm:cxn modelId="{187BD3B2-AF68-4F0C-A12F-CD202FA33989}" type="presOf" srcId="{07237CA1-37A2-49E8-90D2-07E0F1E96A15}" destId="{C3A68357-25CB-4964-8BB6-E185D8CEA314}" srcOrd="0" destOrd="0" presId="urn:microsoft.com/office/officeart/2005/8/layout/vList2"/>
    <dgm:cxn modelId="{A55684BD-EE30-46DA-A49E-D783FA84641F}" type="presOf" srcId="{53C4674C-311B-4998-A2CD-8D6F767C5876}" destId="{10959BF6-AD4D-4C24-9759-9CE983219FAA}" srcOrd="0" destOrd="0" presId="urn:microsoft.com/office/officeart/2005/8/layout/vList2"/>
    <dgm:cxn modelId="{E89D55CC-EEE1-48B5-9985-79288F7A0FAC}" srcId="{F8EE6167-4C82-4C27-995D-ED30194E8AF0}" destId="{64EEA3CD-F148-4F31-8352-3CA1C3668463}" srcOrd="2" destOrd="0" parTransId="{8EE0B81A-2473-496B-9552-D90097ED481E}" sibTransId="{F526A4D7-0916-406B-80A6-F18C7CF03C02}"/>
    <dgm:cxn modelId="{4AD840EE-0C80-45C9-A762-361984030AB5}" type="presOf" srcId="{E0534BBD-570E-48FB-B8E2-60650FDA59B6}" destId="{AF4E409A-D85C-4911-A40A-F0697A463444}" srcOrd="0" destOrd="0" presId="urn:microsoft.com/office/officeart/2005/8/layout/vList2"/>
    <dgm:cxn modelId="{566163EF-2AD8-4CD5-80D9-9633B583AB7F}" srcId="{F8EE6167-4C82-4C27-995D-ED30194E8AF0}" destId="{E0534BBD-570E-48FB-B8E2-60650FDA59B6}" srcOrd="1" destOrd="0" parTransId="{7CBAB205-A384-49B9-9D2F-652583E6C3F7}" sibTransId="{F96CE6AA-0C9B-4C6B-972E-D270C5769B13}"/>
    <dgm:cxn modelId="{D032B6F7-C9B0-4724-A372-2575671AB55D}" type="presParOf" srcId="{53152503-8F10-4FA5-B797-7F0180B82065}" destId="{BEE9A98B-4B12-4B99-B65D-2DBD0B5F15A8}" srcOrd="0" destOrd="0" presId="urn:microsoft.com/office/officeart/2005/8/layout/vList2"/>
    <dgm:cxn modelId="{2D89EADB-A11C-4241-A909-76496EF65991}" type="presParOf" srcId="{53152503-8F10-4FA5-B797-7F0180B82065}" destId="{C3BBBBBA-4135-4C63-A797-6AAB9E298231}" srcOrd="1" destOrd="0" presId="urn:microsoft.com/office/officeart/2005/8/layout/vList2"/>
    <dgm:cxn modelId="{4455E4F7-835D-4F35-87EC-47AE221C5B96}" type="presParOf" srcId="{53152503-8F10-4FA5-B797-7F0180B82065}" destId="{AF4E409A-D85C-4911-A40A-F0697A463444}" srcOrd="2" destOrd="0" presId="urn:microsoft.com/office/officeart/2005/8/layout/vList2"/>
    <dgm:cxn modelId="{2E1A6E28-D08A-4C87-A6CC-338D0D41DC7B}" type="presParOf" srcId="{53152503-8F10-4FA5-B797-7F0180B82065}" destId="{39FE6BB1-7916-43B7-893F-E71FFEC886E2}" srcOrd="3" destOrd="0" presId="urn:microsoft.com/office/officeart/2005/8/layout/vList2"/>
    <dgm:cxn modelId="{31244F8D-6895-4058-9210-6B86C1C8B53D}" type="presParOf" srcId="{53152503-8F10-4FA5-B797-7F0180B82065}" destId="{E22C9C43-BE3E-4710-9883-DBFF22CA1A37}" srcOrd="4" destOrd="0" presId="urn:microsoft.com/office/officeart/2005/8/layout/vList2"/>
    <dgm:cxn modelId="{14275429-2696-4AEB-8544-34A1E181E601}" type="presParOf" srcId="{53152503-8F10-4FA5-B797-7F0180B82065}" destId="{D4F0E267-D234-42AA-97E9-B517FE4CD5C5}" srcOrd="5" destOrd="0" presId="urn:microsoft.com/office/officeart/2005/8/layout/vList2"/>
    <dgm:cxn modelId="{A4AE4DE0-31A1-4956-9C47-B9C4D7639258}" type="presParOf" srcId="{53152503-8F10-4FA5-B797-7F0180B82065}" destId="{C3A68357-25CB-4964-8BB6-E185D8CEA314}" srcOrd="6" destOrd="0" presId="urn:microsoft.com/office/officeart/2005/8/layout/vList2"/>
    <dgm:cxn modelId="{3E5F2A31-C33F-4B51-8F38-85F48B1BE3E9}" type="presParOf" srcId="{53152503-8F10-4FA5-B797-7F0180B82065}" destId="{DFF8AF41-5E4B-4BCA-9334-494FAB5AA401}" srcOrd="7" destOrd="0" presId="urn:microsoft.com/office/officeart/2005/8/layout/vList2"/>
    <dgm:cxn modelId="{06D6DBC5-0702-4933-885B-D002B599C845}" type="presParOf" srcId="{53152503-8F10-4FA5-B797-7F0180B82065}" destId="{56076462-C470-4AFA-B2EA-F4C132F6E355}" srcOrd="8" destOrd="0" presId="urn:microsoft.com/office/officeart/2005/8/layout/vList2"/>
    <dgm:cxn modelId="{B1DDF73C-D467-4529-8E72-C9C852E61D92}" type="presParOf" srcId="{53152503-8F10-4FA5-B797-7F0180B82065}" destId="{824EABBD-91C2-4643-8708-BC08411997A0}" srcOrd="9" destOrd="0" presId="urn:microsoft.com/office/officeart/2005/8/layout/vList2"/>
    <dgm:cxn modelId="{9BEEB1A2-55F8-4C1C-A73D-87A4281E6792}" type="presParOf" srcId="{53152503-8F10-4FA5-B797-7F0180B82065}" destId="{10959BF6-AD4D-4C24-9759-9CE983219FA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F9F371-67B5-48B9-93E8-FE66851E89D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441F47F-65D7-40DA-8894-4CB3EEA6CAE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Docker Build:</a:t>
          </a:r>
          <a:endParaRPr lang="en-US"/>
        </a:p>
      </dgm:t>
    </dgm:pt>
    <dgm:pt modelId="{B06ACD42-9AC5-46E3-AC4C-A09430394C59}" type="parTrans" cxnId="{959822DE-1273-4300-A7CE-E3096FB661CB}">
      <dgm:prSet/>
      <dgm:spPr/>
      <dgm:t>
        <a:bodyPr/>
        <a:lstStyle/>
        <a:p>
          <a:endParaRPr lang="en-US"/>
        </a:p>
      </dgm:t>
    </dgm:pt>
    <dgm:pt modelId="{618501C3-BD03-4ED0-81FA-0DD6D583673D}" type="sibTrans" cxnId="{959822DE-1273-4300-A7CE-E3096FB661CB}">
      <dgm:prSet/>
      <dgm:spPr/>
      <dgm:t>
        <a:bodyPr/>
        <a:lstStyle/>
        <a:p>
          <a:endParaRPr lang="en-US"/>
        </a:p>
      </dgm:t>
    </dgm:pt>
    <dgm:pt modelId="{380C50ED-7160-4705-94BC-A53F6EC8D0F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1600" dirty="0"/>
            <a:t>$ </a:t>
          </a:r>
          <a:r>
            <a:rPr lang="de-DE" sz="1600" dirty="0" err="1"/>
            <a:t>docker</a:t>
          </a:r>
          <a:r>
            <a:rPr lang="de-DE" sz="1600" dirty="0"/>
            <a:t> </a:t>
          </a:r>
          <a:r>
            <a:rPr lang="de-DE" sz="1600" dirty="0" err="1"/>
            <a:t>build</a:t>
          </a:r>
          <a:r>
            <a:rPr lang="de-DE" sz="1600" dirty="0"/>
            <a:t> </a:t>
          </a:r>
          <a:r>
            <a:rPr lang="de-DE" sz="1600" b="0" i="0" dirty="0"/>
            <a:t>[OPTIONS] PATH | URL |</a:t>
          </a:r>
          <a:endParaRPr lang="en-US" sz="1600" dirty="0"/>
        </a:p>
      </dgm:t>
    </dgm:pt>
    <dgm:pt modelId="{660380C0-DD11-4609-8A86-0BF3FD57977D}" type="parTrans" cxnId="{D53C3E2F-2CA6-4610-BFC2-EAEC1A0D101A}">
      <dgm:prSet/>
      <dgm:spPr/>
      <dgm:t>
        <a:bodyPr/>
        <a:lstStyle/>
        <a:p>
          <a:endParaRPr lang="en-US"/>
        </a:p>
      </dgm:t>
    </dgm:pt>
    <dgm:pt modelId="{9F73B82E-B1BE-4758-B67B-79E2E99A92A9}" type="sibTrans" cxnId="{D53C3E2F-2CA6-4610-BFC2-EAEC1A0D101A}">
      <dgm:prSet/>
      <dgm:spPr/>
      <dgm:t>
        <a:bodyPr/>
        <a:lstStyle/>
        <a:p>
          <a:endParaRPr lang="en-US"/>
        </a:p>
      </dgm:t>
    </dgm:pt>
    <dgm:pt modelId="{85B87484-2AFB-40C9-980A-11FC92DC0E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sz="1700" dirty="0"/>
            <a:t>Befehl zum bauen von Images mit der </a:t>
          </a:r>
          <a:r>
            <a:rPr lang="de-DE" sz="1700" dirty="0" err="1"/>
            <a:t>Dockerfile</a:t>
          </a:r>
          <a:r>
            <a:rPr lang="de-DE" sz="1700" dirty="0"/>
            <a:t> und dem Kontext</a:t>
          </a:r>
          <a:endParaRPr lang="en-US" sz="1700" dirty="0"/>
        </a:p>
      </dgm:t>
    </dgm:pt>
    <dgm:pt modelId="{40DD1AF1-F4A7-46FD-963C-5E798CFC97F8}" type="parTrans" cxnId="{354BFE34-C3F8-42ED-BAFA-9530E2EA4828}">
      <dgm:prSet/>
      <dgm:spPr/>
      <dgm:t>
        <a:bodyPr/>
        <a:lstStyle/>
        <a:p>
          <a:endParaRPr lang="en-US"/>
        </a:p>
      </dgm:t>
    </dgm:pt>
    <dgm:pt modelId="{DD247271-6817-4EE3-9176-769B66C6D938}" type="sibTrans" cxnId="{354BFE34-C3F8-42ED-BAFA-9530E2EA4828}">
      <dgm:prSet/>
      <dgm:spPr/>
      <dgm:t>
        <a:bodyPr/>
        <a:lstStyle/>
        <a:p>
          <a:endParaRPr lang="en-US"/>
        </a:p>
      </dgm:t>
    </dgm:pt>
    <dgm:pt modelId="{286681A4-7C64-4C44-8FE3-458322B3A91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Docker Run:</a:t>
          </a:r>
          <a:endParaRPr lang="en-US"/>
        </a:p>
      </dgm:t>
    </dgm:pt>
    <dgm:pt modelId="{CDB30DBC-E0F7-407B-9AF2-B13CC2D03C20}" type="parTrans" cxnId="{7264374A-4E96-48CC-9544-98F569A39403}">
      <dgm:prSet/>
      <dgm:spPr/>
      <dgm:t>
        <a:bodyPr/>
        <a:lstStyle/>
        <a:p>
          <a:endParaRPr lang="en-US"/>
        </a:p>
      </dgm:t>
    </dgm:pt>
    <dgm:pt modelId="{F09F54EC-6DAF-476D-8FD0-30DD31A73158}" type="sibTrans" cxnId="{7264374A-4E96-48CC-9544-98F569A39403}">
      <dgm:prSet/>
      <dgm:spPr/>
      <dgm:t>
        <a:bodyPr/>
        <a:lstStyle/>
        <a:p>
          <a:endParaRPr lang="en-US"/>
        </a:p>
      </dgm:t>
    </dgm:pt>
    <dgm:pt modelId="{C8CB3E9A-9C37-40A8-A2A5-1BEDAF1BDEE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$ </a:t>
          </a:r>
          <a:r>
            <a:rPr lang="en-US" b="0" i="0"/>
            <a:t>docker run [OPTIONS] IMAGE [COMMAND] [ARG...]</a:t>
          </a:r>
          <a:endParaRPr lang="en-US"/>
        </a:p>
      </dgm:t>
    </dgm:pt>
    <dgm:pt modelId="{F090C5BD-3F63-437A-95F3-56545959E00D}" type="parTrans" cxnId="{547EBB04-C8A3-4D0A-9E36-8F3C034305F0}">
      <dgm:prSet/>
      <dgm:spPr/>
      <dgm:t>
        <a:bodyPr/>
        <a:lstStyle/>
        <a:p>
          <a:endParaRPr lang="en-US"/>
        </a:p>
      </dgm:t>
    </dgm:pt>
    <dgm:pt modelId="{3D177985-3E59-4B0F-8B93-37EB49EC1E46}" type="sibTrans" cxnId="{547EBB04-C8A3-4D0A-9E36-8F3C034305F0}">
      <dgm:prSet/>
      <dgm:spPr/>
      <dgm:t>
        <a:bodyPr/>
        <a:lstStyle/>
        <a:p>
          <a:endParaRPr lang="en-US"/>
        </a:p>
      </dgm:t>
    </dgm:pt>
    <dgm:pt modelId="{A0B69317-0D99-461C-AB53-4A612409C73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Erstellt Container aus Image</a:t>
          </a:r>
          <a:endParaRPr lang="en-US"/>
        </a:p>
      </dgm:t>
    </dgm:pt>
    <dgm:pt modelId="{BE18607E-BF7E-4C73-B8CF-40EABC43B6E8}" type="parTrans" cxnId="{284B4F00-4D1C-4393-BC64-36D86C3ABE15}">
      <dgm:prSet/>
      <dgm:spPr/>
      <dgm:t>
        <a:bodyPr/>
        <a:lstStyle/>
        <a:p>
          <a:endParaRPr lang="en-US"/>
        </a:p>
      </dgm:t>
    </dgm:pt>
    <dgm:pt modelId="{EF3289B8-AA63-41A2-9CE9-2F627563F424}" type="sibTrans" cxnId="{284B4F00-4D1C-4393-BC64-36D86C3ABE15}">
      <dgm:prSet/>
      <dgm:spPr/>
      <dgm:t>
        <a:bodyPr/>
        <a:lstStyle/>
        <a:p>
          <a:endParaRPr lang="en-US"/>
        </a:p>
      </dgm:t>
    </dgm:pt>
    <dgm:pt modelId="{D15FA40E-ECE6-4E75-8FF4-A444572F205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Definieren von Attributen wie Name usw. ebenfalls möglich</a:t>
          </a:r>
          <a:endParaRPr lang="en-US"/>
        </a:p>
      </dgm:t>
    </dgm:pt>
    <dgm:pt modelId="{FD5FB89E-BB7A-4988-8448-BA45217F71E6}" type="parTrans" cxnId="{5F5A8AF5-280B-4F52-8E59-8A97E39210F4}">
      <dgm:prSet/>
      <dgm:spPr/>
      <dgm:t>
        <a:bodyPr/>
        <a:lstStyle/>
        <a:p>
          <a:endParaRPr lang="en-US"/>
        </a:p>
      </dgm:t>
    </dgm:pt>
    <dgm:pt modelId="{792CB049-82DF-4C9C-8786-45D356E4CFCC}" type="sibTrans" cxnId="{5F5A8AF5-280B-4F52-8E59-8A97E39210F4}">
      <dgm:prSet/>
      <dgm:spPr/>
      <dgm:t>
        <a:bodyPr/>
        <a:lstStyle/>
        <a:p>
          <a:endParaRPr lang="en-US"/>
        </a:p>
      </dgm:t>
    </dgm:pt>
    <dgm:pt modelId="{F40543D8-5951-4488-A5ED-AA925A5BA5B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e-DE"/>
            <a:t>Docker rm:</a:t>
          </a:r>
          <a:endParaRPr lang="en-US"/>
        </a:p>
      </dgm:t>
    </dgm:pt>
    <dgm:pt modelId="{247B1B3C-78EE-48C6-A742-B3D8B5F36FC1}" type="parTrans" cxnId="{D26A955F-D45A-49A0-B3DB-029E027447B4}">
      <dgm:prSet/>
      <dgm:spPr/>
      <dgm:t>
        <a:bodyPr/>
        <a:lstStyle/>
        <a:p>
          <a:endParaRPr lang="en-US"/>
        </a:p>
      </dgm:t>
    </dgm:pt>
    <dgm:pt modelId="{B782C208-6056-4EF6-A40D-C5F2F49E7812}" type="sibTrans" cxnId="{D26A955F-D45A-49A0-B3DB-029E027447B4}">
      <dgm:prSet/>
      <dgm:spPr/>
      <dgm:t>
        <a:bodyPr/>
        <a:lstStyle/>
        <a:p>
          <a:endParaRPr lang="en-US"/>
        </a:p>
      </dgm:t>
    </dgm:pt>
    <dgm:pt modelId="{92F1C79D-FA01-4D55-8039-3F37E9258D0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$ </a:t>
          </a:r>
          <a:r>
            <a:rPr lang="fr-FR" b="0" i="0" dirty="0"/>
            <a:t>docker </a:t>
          </a:r>
          <a:r>
            <a:rPr lang="fr-FR" b="0" i="0" dirty="0" err="1"/>
            <a:t>rm</a:t>
          </a:r>
          <a:r>
            <a:rPr lang="fr-FR" b="0" i="0" dirty="0"/>
            <a:t> [OPTIONS] CONTAINER [CONTAINER...]</a:t>
          </a:r>
          <a:endParaRPr lang="en-US" dirty="0"/>
        </a:p>
      </dgm:t>
    </dgm:pt>
    <dgm:pt modelId="{08DD1479-B274-4084-B525-C89E45467D50}" type="parTrans" cxnId="{84E60F24-FD74-4B2F-9F9D-0E0366E5014F}">
      <dgm:prSet/>
      <dgm:spPr/>
      <dgm:t>
        <a:bodyPr/>
        <a:lstStyle/>
        <a:p>
          <a:endParaRPr lang="en-US"/>
        </a:p>
      </dgm:t>
    </dgm:pt>
    <dgm:pt modelId="{85A423FC-5E81-4639-9FE6-0E929056A24C}" type="sibTrans" cxnId="{84E60F24-FD74-4B2F-9F9D-0E0366E5014F}">
      <dgm:prSet/>
      <dgm:spPr/>
      <dgm:t>
        <a:bodyPr/>
        <a:lstStyle/>
        <a:p>
          <a:endParaRPr lang="en-US"/>
        </a:p>
      </dgm:t>
    </dgm:pt>
    <dgm:pt modelId="{4E6A808A-F4ED-4886-805A-FEF4E7F6A4A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Löschen von Containern </a:t>
          </a:r>
          <a:endParaRPr lang="en-US"/>
        </a:p>
      </dgm:t>
    </dgm:pt>
    <dgm:pt modelId="{311ED09E-8D9D-4493-B603-90AAC92D51A0}" type="parTrans" cxnId="{FC4D55B1-9FE9-4F7A-BF6E-D9595B025968}">
      <dgm:prSet/>
      <dgm:spPr/>
      <dgm:t>
        <a:bodyPr/>
        <a:lstStyle/>
        <a:p>
          <a:endParaRPr lang="en-US"/>
        </a:p>
      </dgm:t>
    </dgm:pt>
    <dgm:pt modelId="{23B01AA3-084F-41DB-8293-8494FA0485F3}" type="sibTrans" cxnId="{FC4D55B1-9FE9-4F7A-BF6E-D9595B025968}">
      <dgm:prSet/>
      <dgm:spPr/>
      <dgm:t>
        <a:bodyPr/>
        <a:lstStyle/>
        <a:p>
          <a:endParaRPr lang="en-US"/>
        </a:p>
      </dgm:t>
    </dgm:pt>
    <dgm:pt modelId="{B216EDB9-DE45-4816-B1CF-07865D34CD8F}" type="pres">
      <dgm:prSet presAssocID="{96F9F371-67B5-48B9-93E8-FE66851E89DE}" presName="root" presStyleCnt="0">
        <dgm:presLayoutVars>
          <dgm:dir/>
          <dgm:resizeHandles val="exact"/>
        </dgm:presLayoutVars>
      </dgm:prSet>
      <dgm:spPr/>
    </dgm:pt>
    <dgm:pt modelId="{62F74378-4C5F-42FA-B3A8-0BF7CBD23772}" type="pres">
      <dgm:prSet presAssocID="{B441F47F-65D7-40DA-8894-4CB3EEA6CAE4}" presName="compNode" presStyleCnt="0"/>
      <dgm:spPr/>
    </dgm:pt>
    <dgm:pt modelId="{FF3E890C-C1C8-461A-B246-B15D266DCC73}" type="pres">
      <dgm:prSet presAssocID="{B441F47F-65D7-40DA-8894-4CB3EEA6CAE4}" presName="iconRect" presStyleLbl="node1" presStyleIdx="0" presStyleCnt="3" custLinFactNeighborX="2210" custLinFactNeighborY="-307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9E28DCB-ACDA-40F6-8138-B435E27AC846}" type="pres">
      <dgm:prSet presAssocID="{B441F47F-65D7-40DA-8894-4CB3EEA6CAE4}" presName="iconSpace" presStyleCnt="0"/>
      <dgm:spPr/>
    </dgm:pt>
    <dgm:pt modelId="{AADD5652-4A49-4D68-8547-CEFF027AA12D}" type="pres">
      <dgm:prSet presAssocID="{B441F47F-65D7-40DA-8894-4CB3EEA6CAE4}" presName="parTx" presStyleLbl="revTx" presStyleIdx="0" presStyleCnt="6">
        <dgm:presLayoutVars>
          <dgm:chMax val="0"/>
          <dgm:chPref val="0"/>
        </dgm:presLayoutVars>
      </dgm:prSet>
      <dgm:spPr/>
    </dgm:pt>
    <dgm:pt modelId="{8164B8C4-C912-41C2-B86A-5236215222EA}" type="pres">
      <dgm:prSet presAssocID="{B441F47F-65D7-40DA-8894-4CB3EEA6CAE4}" presName="txSpace" presStyleCnt="0"/>
      <dgm:spPr/>
    </dgm:pt>
    <dgm:pt modelId="{457166C2-5E89-4A22-B4F2-E4834FB3FB8D}" type="pres">
      <dgm:prSet presAssocID="{B441F47F-65D7-40DA-8894-4CB3EEA6CAE4}" presName="desTx" presStyleLbl="revTx" presStyleIdx="1" presStyleCnt="6" custScaleX="107224" custScaleY="121748" custLinFactNeighborX="2707" custLinFactNeighborY="8319">
        <dgm:presLayoutVars/>
      </dgm:prSet>
      <dgm:spPr/>
    </dgm:pt>
    <dgm:pt modelId="{BD106CD8-734B-4DA5-BCD7-7E8EA5053FA7}" type="pres">
      <dgm:prSet presAssocID="{618501C3-BD03-4ED0-81FA-0DD6D583673D}" presName="sibTrans" presStyleCnt="0"/>
      <dgm:spPr/>
    </dgm:pt>
    <dgm:pt modelId="{C73ACF3B-A72C-4A01-B980-CAD58C1228FE}" type="pres">
      <dgm:prSet presAssocID="{286681A4-7C64-4C44-8FE3-458322B3A918}" presName="compNode" presStyleCnt="0"/>
      <dgm:spPr/>
    </dgm:pt>
    <dgm:pt modelId="{7579B50F-7A50-4A7F-A900-4261E0B01BCD}" type="pres">
      <dgm:prSet presAssocID="{286681A4-7C64-4C44-8FE3-458322B3A918}" presName="iconRect" presStyleLbl="node1" presStyleIdx="1" presStyleCnt="3" custLinFactNeighborX="-3314" custLinFactNeighborY="-97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nny Face"/>
        </a:ext>
      </dgm:extLst>
    </dgm:pt>
    <dgm:pt modelId="{2C416BE4-8C43-4252-9A17-8FCBC874A9BE}" type="pres">
      <dgm:prSet presAssocID="{286681A4-7C64-4C44-8FE3-458322B3A918}" presName="iconSpace" presStyleCnt="0"/>
      <dgm:spPr/>
    </dgm:pt>
    <dgm:pt modelId="{3C1ECD73-1684-445D-9497-AD4AF854A9C0}" type="pres">
      <dgm:prSet presAssocID="{286681A4-7C64-4C44-8FE3-458322B3A918}" presName="parTx" presStyleLbl="revTx" presStyleIdx="2" presStyleCnt="6">
        <dgm:presLayoutVars>
          <dgm:chMax val="0"/>
          <dgm:chPref val="0"/>
        </dgm:presLayoutVars>
      </dgm:prSet>
      <dgm:spPr/>
    </dgm:pt>
    <dgm:pt modelId="{AA85C7AE-FC6B-44E5-ABA5-5DF3044A0A1D}" type="pres">
      <dgm:prSet presAssocID="{286681A4-7C64-4C44-8FE3-458322B3A918}" presName="txSpace" presStyleCnt="0"/>
      <dgm:spPr/>
    </dgm:pt>
    <dgm:pt modelId="{673663A7-5A69-46BE-B393-CF8457B14CA1}" type="pres">
      <dgm:prSet presAssocID="{286681A4-7C64-4C44-8FE3-458322B3A918}" presName="desTx" presStyleLbl="revTx" presStyleIdx="3" presStyleCnt="6">
        <dgm:presLayoutVars/>
      </dgm:prSet>
      <dgm:spPr/>
    </dgm:pt>
    <dgm:pt modelId="{9DD2BFC2-39D5-40E3-A556-096A7A418D82}" type="pres">
      <dgm:prSet presAssocID="{F09F54EC-6DAF-476D-8FD0-30DD31A73158}" presName="sibTrans" presStyleCnt="0"/>
      <dgm:spPr/>
    </dgm:pt>
    <dgm:pt modelId="{963B5B74-587A-4753-929F-B3ED99D43EEA}" type="pres">
      <dgm:prSet presAssocID="{F40543D8-5951-4488-A5ED-AA925A5BA5BD}" presName="compNode" presStyleCnt="0"/>
      <dgm:spPr/>
    </dgm:pt>
    <dgm:pt modelId="{7763F4A1-2129-4187-B87A-131366423223}" type="pres">
      <dgm:prSet presAssocID="{F40543D8-5951-4488-A5ED-AA925A5BA5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erer"/>
        </a:ext>
      </dgm:extLst>
    </dgm:pt>
    <dgm:pt modelId="{3402A35E-FF97-43F7-9BA7-312E1771C26A}" type="pres">
      <dgm:prSet presAssocID="{F40543D8-5951-4488-A5ED-AA925A5BA5BD}" presName="iconSpace" presStyleCnt="0"/>
      <dgm:spPr/>
    </dgm:pt>
    <dgm:pt modelId="{C41ACD57-7D10-4FD8-9A79-C0B5A0141496}" type="pres">
      <dgm:prSet presAssocID="{F40543D8-5951-4488-A5ED-AA925A5BA5BD}" presName="parTx" presStyleLbl="revTx" presStyleIdx="4" presStyleCnt="6">
        <dgm:presLayoutVars>
          <dgm:chMax val="0"/>
          <dgm:chPref val="0"/>
        </dgm:presLayoutVars>
      </dgm:prSet>
      <dgm:spPr/>
    </dgm:pt>
    <dgm:pt modelId="{8C4572CB-F7CA-495F-BFFC-2B8A9E84EABA}" type="pres">
      <dgm:prSet presAssocID="{F40543D8-5951-4488-A5ED-AA925A5BA5BD}" presName="txSpace" presStyleCnt="0"/>
      <dgm:spPr/>
    </dgm:pt>
    <dgm:pt modelId="{D66879A6-DEAE-4CD5-920B-DC47AD96D172}" type="pres">
      <dgm:prSet presAssocID="{F40543D8-5951-4488-A5ED-AA925A5BA5BD}" presName="desTx" presStyleLbl="revTx" presStyleIdx="5" presStyleCnt="6">
        <dgm:presLayoutVars/>
      </dgm:prSet>
      <dgm:spPr/>
    </dgm:pt>
  </dgm:ptLst>
  <dgm:cxnLst>
    <dgm:cxn modelId="{284B4F00-4D1C-4393-BC64-36D86C3ABE15}" srcId="{286681A4-7C64-4C44-8FE3-458322B3A918}" destId="{A0B69317-0D99-461C-AB53-4A612409C737}" srcOrd="1" destOrd="0" parTransId="{BE18607E-BF7E-4C73-B8CF-40EABC43B6E8}" sibTransId="{EF3289B8-AA63-41A2-9CE9-2F627563F424}"/>
    <dgm:cxn modelId="{547EBB04-C8A3-4D0A-9E36-8F3C034305F0}" srcId="{286681A4-7C64-4C44-8FE3-458322B3A918}" destId="{C8CB3E9A-9C37-40A8-A2A5-1BEDAF1BDEE2}" srcOrd="0" destOrd="0" parTransId="{F090C5BD-3F63-437A-95F3-56545959E00D}" sibTransId="{3D177985-3E59-4B0F-8B93-37EB49EC1E46}"/>
    <dgm:cxn modelId="{EA6BEC19-586C-4482-A914-156118109B24}" type="presOf" srcId="{D15FA40E-ECE6-4E75-8FF4-A444572F2055}" destId="{673663A7-5A69-46BE-B393-CF8457B14CA1}" srcOrd="0" destOrd="2" presId="urn:microsoft.com/office/officeart/2018/5/layout/CenteredIconLabelDescriptionList"/>
    <dgm:cxn modelId="{84E60F24-FD74-4B2F-9F9D-0E0366E5014F}" srcId="{F40543D8-5951-4488-A5ED-AA925A5BA5BD}" destId="{92F1C79D-FA01-4D55-8039-3F37E9258D00}" srcOrd="0" destOrd="0" parTransId="{08DD1479-B274-4084-B525-C89E45467D50}" sibTransId="{85A423FC-5E81-4639-9FE6-0E929056A24C}"/>
    <dgm:cxn modelId="{D53C3E2F-2CA6-4610-BFC2-EAEC1A0D101A}" srcId="{B441F47F-65D7-40DA-8894-4CB3EEA6CAE4}" destId="{380C50ED-7160-4705-94BC-A53F6EC8D0FB}" srcOrd="0" destOrd="0" parTransId="{660380C0-DD11-4609-8A86-0BF3FD57977D}" sibTransId="{9F73B82E-B1BE-4758-B67B-79E2E99A92A9}"/>
    <dgm:cxn modelId="{354BFE34-C3F8-42ED-BAFA-9530E2EA4828}" srcId="{B441F47F-65D7-40DA-8894-4CB3EEA6CAE4}" destId="{85B87484-2AFB-40C9-980A-11FC92DC0EAA}" srcOrd="1" destOrd="0" parTransId="{40DD1AF1-F4A7-46FD-963C-5E798CFC97F8}" sibTransId="{DD247271-6817-4EE3-9176-769B66C6D938}"/>
    <dgm:cxn modelId="{5B05A239-D18E-4B4B-A7C8-F07DB7C0CE5F}" type="presOf" srcId="{85B87484-2AFB-40C9-980A-11FC92DC0EAA}" destId="{457166C2-5E89-4A22-B4F2-E4834FB3FB8D}" srcOrd="0" destOrd="1" presId="urn:microsoft.com/office/officeart/2018/5/layout/CenteredIconLabelDescriptionList"/>
    <dgm:cxn modelId="{4A5F9E5B-C65B-47D5-B6F3-3A70064F9E0C}" type="presOf" srcId="{92F1C79D-FA01-4D55-8039-3F37E9258D00}" destId="{D66879A6-DEAE-4CD5-920B-DC47AD96D172}" srcOrd="0" destOrd="0" presId="urn:microsoft.com/office/officeart/2018/5/layout/CenteredIconLabelDescriptionList"/>
    <dgm:cxn modelId="{D26A955F-D45A-49A0-B3DB-029E027447B4}" srcId="{96F9F371-67B5-48B9-93E8-FE66851E89DE}" destId="{F40543D8-5951-4488-A5ED-AA925A5BA5BD}" srcOrd="2" destOrd="0" parTransId="{247B1B3C-78EE-48C6-A742-B3D8B5F36FC1}" sibTransId="{B782C208-6056-4EF6-A40D-C5F2F49E7812}"/>
    <dgm:cxn modelId="{E361B067-C857-44DE-9E55-4BC1F25966A6}" type="presOf" srcId="{C8CB3E9A-9C37-40A8-A2A5-1BEDAF1BDEE2}" destId="{673663A7-5A69-46BE-B393-CF8457B14CA1}" srcOrd="0" destOrd="0" presId="urn:microsoft.com/office/officeart/2018/5/layout/CenteredIconLabelDescriptionList"/>
    <dgm:cxn modelId="{7264374A-4E96-48CC-9544-98F569A39403}" srcId="{96F9F371-67B5-48B9-93E8-FE66851E89DE}" destId="{286681A4-7C64-4C44-8FE3-458322B3A918}" srcOrd="1" destOrd="0" parTransId="{CDB30DBC-E0F7-407B-9AF2-B13CC2D03C20}" sibTransId="{F09F54EC-6DAF-476D-8FD0-30DD31A73158}"/>
    <dgm:cxn modelId="{7162F06C-D896-4274-AA13-62D58115FC84}" type="presOf" srcId="{B441F47F-65D7-40DA-8894-4CB3EEA6CAE4}" destId="{AADD5652-4A49-4D68-8547-CEFF027AA12D}" srcOrd="0" destOrd="0" presId="urn:microsoft.com/office/officeart/2018/5/layout/CenteredIconLabelDescriptionList"/>
    <dgm:cxn modelId="{3D121082-3F71-4868-8F85-3699CAB08B2F}" type="presOf" srcId="{A0B69317-0D99-461C-AB53-4A612409C737}" destId="{673663A7-5A69-46BE-B393-CF8457B14CA1}" srcOrd="0" destOrd="1" presId="urn:microsoft.com/office/officeart/2018/5/layout/CenteredIconLabelDescriptionList"/>
    <dgm:cxn modelId="{BC5FA2AB-6D6A-46DC-B123-E1ABE4B6D305}" type="presOf" srcId="{380C50ED-7160-4705-94BC-A53F6EC8D0FB}" destId="{457166C2-5E89-4A22-B4F2-E4834FB3FB8D}" srcOrd="0" destOrd="0" presId="urn:microsoft.com/office/officeart/2018/5/layout/CenteredIconLabelDescriptionList"/>
    <dgm:cxn modelId="{FC4D55B1-9FE9-4F7A-BF6E-D9595B025968}" srcId="{F40543D8-5951-4488-A5ED-AA925A5BA5BD}" destId="{4E6A808A-F4ED-4886-805A-FEF4E7F6A4A2}" srcOrd="1" destOrd="0" parTransId="{311ED09E-8D9D-4493-B603-90AAC92D51A0}" sibTransId="{23B01AA3-084F-41DB-8293-8494FA0485F3}"/>
    <dgm:cxn modelId="{C6DCACBA-69DA-465A-AFF0-4D08C47C8A24}" type="presOf" srcId="{286681A4-7C64-4C44-8FE3-458322B3A918}" destId="{3C1ECD73-1684-445D-9497-AD4AF854A9C0}" srcOrd="0" destOrd="0" presId="urn:microsoft.com/office/officeart/2018/5/layout/CenteredIconLabelDescriptionList"/>
    <dgm:cxn modelId="{BA0B34C2-7BD1-469E-B824-99040F7AFC22}" type="presOf" srcId="{F40543D8-5951-4488-A5ED-AA925A5BA5BD}" destId="{C41ACD57-7D10-4FD8-9A79-C0B5A0141496}" srcOrd="0" destOrd="0" presId="urn:microsoft.com/office/officeart/2018/5/layout/CenteredIconLabelDescriptionList"/>
    <dgm:cxn modelId="{CE879FC7-982C-4952-BD24-84C0CC53F788}" type="presOf" srcId="{96F9F371-67B5-48B9-93E8-FE66851E89DE}" destId="{B216EDB9-DE45-4816-B1CF-07865D34CD8F}" srcOrd="0" destOrd="0" presId="urn:microsoft.com/office/officeart/2018/5/layout/CenteredIconLabelDescriptionList"/>
    <dgm:cxn modelId="{959822DE-1273-4300-A7CE-E3096FB661CB}" srcId="{96F9F371-67B5-48B9-93E8-FE66851E89DE}" destId="{B441F47F-65D7-40DA-8894-4CB3EEA6CAE4}" srcOrd="0" destOrd="0" parTransId="{B06ACD42-9AC5-46E3-AC4C-A09430394C59}" sibTransId="{618501C3-BD03-4ED0-81FA-0DD6D583673D}"/>
    <dgm:cxn modelId="{C17992F3-BA1A-40A6-990A-F10D5ED5F514}" type="presOf" srcId="{4E6A808A-F4ED-4886-805A-FEF4E7F6A4A2}" destId="{D66879A6-DEAE-4CD5-920B-DC47AD96D172}" srcOrd="0" destOrd="1" presId="urn:microsoft.com/office/officeart/2018/5/layout/CenteredIconLabelDescriptionList"/>
    <dgm:cxn modelId="{5F5A8AF5-280B-4F52-8E59-8A97E39210F4}" srcId="{286681A4-7C64-4C44-8FE3-458322B3A918}" destId="{D15FA40E-ECE6-4E75-8FF4-A444572F2055}" srcOrd="2" destOrd="0" parTransId="{FD5FB89E-BB7A-4988-8448-BA45217F71E6}" sibTransId="{792CB049-82DF-4C9C-8786-45D356E4CFCC}"/>
    <dgm:cxn modelId="{2AE536DA-280A-4640-8E35-AB11BC523396}" type="presParOf" srcId="{B216EDB9-DE45-4816-B1CF-07865D34CD8F}" destId="{62F74378-4C5F-42FA-B3A8-0BF7CBD23772}" srcOrd="0" destOrd="0" presId="urn:microsoft.com/office/officeart/2018/5/layout/CenteredIconLabelDescriptionList"/>
    <dgm:cxn modelId="{77992110-B54F-469A-A7DA-586776D86D89}" type="presParOf" srcId="{62F74378-4C5F-42FA-B3A8-0BF7CBD23772}" destId="{FF3E890C-C1C8-461A-B246-B15D266DCC73}" srcOrd="0" destOrd="0" presId="urn:microsoft.com/office/officeart/2018/5/layout/CenteredIconLabelDescriptionList"/>
    <dgm:cxn modelId="{F3791FBB-3517-40C6-A7FB-6DE47962D466}" type="presParOf" srcId="{62F74378-4C5F-42FA-B3A8-0BF7CBD23772}" destId="{39E28DCB-ACDA-40F6-8138-B435E27AC846}" srcOrd="1" destOrd="0" presId="urn:microsoft.com/office/officeart/2018/5/layout/CenteredIconLabelDescriptionList"/>
    <dgm:cxn modelId="{6BD5B8B1-BB41-4734-8913-52077FAFC8E2}" type="presParOf" srcId="{62F74378-4C5F-42FA-B3A8-0BF7CBD23772}" destId="{AADD5652-4A49-4D68-8547-CEFF027AA12D}" srcOrd="2" destOrd="0" presId="urn:microsoft.com/office/officeart/2018/5/layout/CenteredIconLabelDescriptionList"/>
    <dgm:cxn modelId="{4DFBF42D-71C5-4F26-B8F5-D11C18A3DB6C}" type="presParOf" srcId="{62F74378-4C5F-42FA-B3A8-0BF7CBD23772}" destId="{8164B8C4-C912-41C2-B86A-5236215222EA}" srcOrd="3" destOrd="0" presId="urn:microsoft.com/office/officeart/2018/5/layout/CenteredIconLabelDescriptionList"/>
    <dgm:cxn modelId="{ACFE682F-ACD2-400E-BF98-E0BEBB4FDC85}" type="presParOf" srcId="{62F74378-4C5F-42FA-B3A8-0BF7CBD23772}" destId="{457166C2-5E89-4A22-B4F2-E4834FB3FB8D}" srcOrd="4" destOrd="0" presId="urn:microsoft.com/office/officeart/2018/5/layout/CenteredIconLabelDescriptionList"/>
    <dgm:cxn modelId="{39B27787-4FE7-46A5-9D01-DD56D27ACB3E}" type="presParOf" srcId="{B216EDB9-DE45-4816-B1CF-07865D34CD8F}" destId="{BD106CD8-734B-4DA5-BCD7-7E8EA5053FA7}" srcOrd="1" destOrd="0" presId="urn:microsoft.com/office/officeart/2018/5/layout/CenteredIconLabelDescriptionList"/>
    <dgm:cxn modelId="{BB2E4A57-DCAE-4DF9-980C-C7CA49CE2F61}" type="presParOf" srcId="{B216EDB9-DE45-4816-B1CF-07865D34CD8F}" destId="{C73ACF3B-A72C-4A01-B980-CAD58C1228FE}" srcOrd="2" destOrd="0" presId="urn:microsoft.com/office/officeart/2018/5/layout/CenteredIconLabelDescriptionList"/>
    <dgm:cxn modelId="{23D0A8CE-3940-4F0A-BAAF-8403B914FACA}" type="presParOf" srcId="{C73ACF3B-A72C-4A01-B980-CAD58C1228FE}" destId="{7579B50F-7A50-4A7F-A900-4261E0B01BCD}" srcOrd="0" destOrd="0" presId="urn:microsoft.com/office/officeart/2018/5/layout/CenteredIconLabelDescriptionList"/>
    <dgm:cxn modelId="{492803B6-508C-4789-A069-EFE147E64F4D}" type="presParOf" srcId="{C73ACF3B-A72C-4A01-B980-CAD58C1228FE}" destId="{2C416BE4-8C43-4252-9A17-8FCBC874A9BE}" srcOrd="1" destOrd="0" presId="urn:microsoft.com/office/officeart/2018/5/layout/CenteredIconLabelDescriptionList"/>
    <dgm:cxn modelId="{69DF09A3-3F35-4803-A1C3-687711D18B2C}" type="presParOf" srcId="{C73ACF3B-A72C-4A01-B980-CAD58C1228FE}" destId="{3C1ECD73-1684-445D-9497-AD4AF854A9C0}" srcOrd="2" destOrd="0" presId="urn:microsoft.com/office/officeart/2018/5/layout/CenteredIconLabelDescriptionList"/>
    <dgm:cxn modelId="{AA4821DB-0B9F-4ADD-A9EB-6AA088744003}" type="presParOf" srcId="{C73ACF3B-A72C-4A01-B980-CAD58C1228FE}" destId="{AA85C7AE-FC6B-44E5-ABA5-5DF3044A0A1D}" srcOrd="3" destOrd="0" presId="urn:microsoft.com/office/officeart/2018/5/layout/CenteredIconLabelDescriptionList"/>
    <dgm:cxn modelId="{900BA945-D640-4D0F-A9FA-7D47E02146A3}" type="presParOf" srcId="{C73ACF3B-A72C-4A01-B980-CAD58C1228FE}" destId="{673663A7-5A69-46BE-B393-CF8457B14CA1}" srcOrd="4" destOrd="0" presId="urn:microsoft.com/office/officeart/2018/5/layout/CenteredIconLabelDescriptionList"/>
    <dgm:cxn modelId="{6CF96875-A99B-452D-9251-F580830D9D79}" type="presParOf" srcId="{B216EDB9-DE45-4816-B1CF-07865D34CD8F}" destId="{9DD2BFC2-39D5-40E3-A556-096A7A418D82}" srcOrd="3" destOrd="0" presId="urn:microsoft.com/office/officeart/2018/5/layout/CenteredIconLabelDescriptionList"/>
    <dgm:cxn modelId="{79F14A78-31A3-4B01-8C06-3F5668A8E16E}" type="presParOf" srcId="{B216EDB9-DE45-4816-B1CF-07865D34CD8F}" destId="{963B5B74-587A-4753-929F-B3ED99D43EEA}" srcOrd="4" destOrd="0" presId="urn:microsoft.com/office/officeart/2018/5/layout/CenteredIconLabelDescriptionList"/>
    <dgm:cxn modelId="{B8F9EE13-1171-4972-9A22-8BBDF2AD9B79}" type="presParOf" srcId="{963B5B74-587A-4753-929F-B3ED99D43EEA}" destId="{7763F4A1-2129-4187-B87A-131366423223}" srcOrd="0" destOrd="0" presId="urn:microsoft.com/office/officeart/2018/5/layout/CenteredIconLabelDescriptionList"/>
    <dgm:cxn modelId="{3259D0A8-338E-482B-A3B3-C48FD151D664}" type="presParOf" srcId="{963B5B74-587A-4753-929F-B3ED99D43EEA}" destId="{3402A35E-FF97-43F7-9BA7-312E1771C26A}" srcOrd="1" destOrd="0" presId="urn:microsoft.com/office/officeart/2018/5/layout/CenteredIconLabelDescriptionList"/>
    <dgm:cxn modelId="{2F8BEEEB-6721-48BD-B1E2-483672950088}" type="presParOf" srcId="{963B5B74-587A-4753-929F-B3ED99D43EEA}" destId="{C41ACD57-7D10-4FD8-9A79-C0B5A0141496}" srcOrd="2" destOrd="0" presId="urn:microsoft.com/office/officeart/2018/5/layout/CenteredIconLabelDescriptionList"/>
    <dgm:cxn modelId="{CC3D935E-4653-4322-8915-93FE528FB453}" type="presParOf" srcId="{963B5B74-587A-4753-929F-B3ED99D43EEA}" destId="{8C4572CB-F7CA-495F-BFFC-2B8A9E84EABA}" srcOrd="3" destOrd="0" presId="urn:microsoft.com/office/officeart/2018/5/layout/CenteredIconLabelDescriptionList"/>
    <dgm:cxn modelId="{48A84F74-76E0-4BA2-9EC4-E09364BFD776}" type="presParOf" srcId="{963B5B74-587A-4753-929F-B3ED99D43EEA}" destId="{D66879A6-DEAE-4CD5-920B-DC47AD96D17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2049BF-F62F-470D-BDC5-A1CAB38E8125}">
      <dsp:nvSpPr>
        <dsp:cNvPr id="0" name=""/>
        <dsp:cNvSpPr/>
      </dsp:nvSpPr>
      <dsp:spPr>
        <a:xfrm>
          <a:off x="0" y="191912"/>
          <a:ext cx="1885267" cy="113116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Erstellen von Container</a:t>
          </a:r>
          <a:endParaRPr lang="en-US" sz="1200" kern="1200"/>
        </a:p>
      </dsp:txBody>
      <dsp:txXfrm>
        <a:off x="0" y="191912"/>
        <a:ext cx="1885267" cy="1131160"/>
      </dsp:txXfrm>
    </dsp:sp>
    <dsp:sp modelId="{91984BC1-BC2B-4D44-B976-F69605AAAD27}">
      <dsp:nvSpPr>
        <dsp:cNvPr id="0" name=""/>
        <dsp:cNvSpPr/>
      </dsp:nvSpPr>
      <dsp:spPr>
        <a:xfrm>
          <a:off x="2073794" y="191912"/>
          <a:ext cx="1885267" cy="113116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Container sind in eine standardisierte Einheit gepackte Anwendungen, also Software</a:t>
          </a:r>
          <a:endParaRPr lang="en-US" sz="1200" kern="1200"/>
        </a:p>
      </dsp:txBody>
      <dsp:txXfrm>
        <a:off x="2073794" y="191912"/>
        <a:ext cx="1885267" cy="1131160"/>
      </dsp:txXfrm>
    </dsp:sp>
    <dsp:sp modelId="{18227FD0-AE5D-431A-85B1-99B70E660546}">
      <dsp:nvSpPr>
        <dsp:cNvPr id="0" name=""/>
        <dsp:cNvSpPr/>
      </dsp:nvSpPr>
      <dsp:spPr>
        <a:xfrm>
          <a:off x="4147588" y="191912"/>
          <a:ext cx="1885267" cy="113116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Gesamter Code und seine Abhängigkeiten </a:t>
          </a:r>
          <a:endParaRPr lang="en-US" sz="1200" kern="1200"/>
        </a:p>
      </dsp:txBody>
      <dsp:txXfrm>
        <a:off x="4147588" y="191912"/>
        <a:ext cx="1885267" cy="1131160"/>
      </dsp:txXfrm>
    </dsp:sp>
    <dsp:sp modelId="{30399CFD-261D-4B30-8F3D-63466FC1052B}">
      <dsp:nvSpPr>
        <dsp:cNvPr id="0" name=""/>
        <dsp:cNvSpPr/>
      </dsp:nvSpPr>
      <dsp:spPr>
        <a:xfrm>
          <a:off x="0" y="1511600"/>
          <a:ext cx="1885267" cy="113116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Schneller und Zuverlässiger </a:t>
          </a:r>
          <a:endParaRPr lang="en-US" sz="1200" kern="1200"/>
        </a:p>
      </dsp:txBody>
      <dsp:txXfrm>
        <a:off x="0" y="1511600"/>
        <a:ext cx="1885267" cy="1131160"/>
      </dsp:txXfrm>
    </dsp:sp>
    <dsp:sp modelId="{4ACE71DD-5344-4205-9BAE-AFED8B59E59E}">
      <dsp:nvSpPr>
        <dsp:cNvPr id="0" name=""/>
        <dsp:cNvSpPr/>
      </dsp:nvSpPr>
      <dsp:spPr>
        <a:xfrm>
          <a:off x="2073794" y="1511600"/>
          <a:ext cx="1885267" cy="113116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Unabhängigkeit von Laufzeit- und Entwicklungsumgebungen gewährleistet</a:t>
          </a:r>
          <a:endParaRPr lang="en-US" sz="1200" kern="1200"/>
        </a:p>
      </dsp:txBody>
      <dsp:txXfrm>
        <a:off x="2073794" y="1511600"/>
        <a:ext cx="1885267" cy="1131160"/>
      </dsp:txXfrm>
    </dsp:sp>
    <dsp:sp modelId="{7F627A4D-42B2-481E-9827-E2E3BA99AD8A}">
      <dsp:nvSpPr>
        <dsp:cNvPr id="0" name=""/>
        <dsp:cNvSpPr/>
      </dsp:nvSpPr>
      <dsp:spPr>
        <a:xfrm>
          <a:off x="4147588" y="1511600"/>
          <a:ext cx="1885267" cy="113116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Mehrere Container laufen wenn gewünscht unabhängig voneinander</a:t>
          </a:r>
          <a:endParaRPr lang="en-US" sz="1200" kern="1200"/>
        </a:p>
      </dsp:txBody>
      <dsp:txXfrm>
        <a:off x="4147588" y="1511600"/>
        <a:ext cx="1885267" cy="1131160"/>
      </dsp:txXfrm>
    </dsp:sp>
    <dsp:sp modelId="{7634565E-4C85-4411-87AB-5665CF9F1FC5}">
      <dsp:nvSpPr>
        <dsp:cNvPr id="0" name=""/>
        <dsp:cNvSpPr/>
      </dsp:nvSpPr>
      <dsp:spPr>
        <a:xfrm>
          <a:off x="1036897" y="2831287"/>
          <a:ext cx="1885267" cy="113116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Bessere Einteilung des benötigten Materials möglich und dies Ressourcensparender als über Hardware oder Virtuelle Maschinen</a:t>
          </a:r>
          <a:endParaRPr lang="en-US" sz="1200" kern="1200"/>
        </a:p>
      </dsp:txBody>
      <dsp:txXfrm>
        <a:off x="1036897" y="2831287"/>
        <a:ext cx="1885267" cy="1131160"/>
      </dsp:txXfrm>
    </dsp:sp>
    <dsp:sp modelId="{F38586C9-4232-409A-8683-A31496658671}">
      <dsp:nvSpPr>
        <dsp:cNvPr id="0" name=""/>
        <dsp:cNvSpPr/>
      </dsp:nvSpPr>
      <dsp:spPr>
        <a:xfrm>
          <a:off x="3110691" y="2831287"/>
          <a:ext cx="1885267" cy="113116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Portierung ebenfals einfacher und schneller</a:t>
          </a:r>
          <a:endParaRPr lang="en-US" sz="1200" kern="1200"/>
        </a:p>
      </dsp:txBody>
      <dsp:txXfrm>
        <a:off x="3110691" y="2831287"/>
        <a:ext cx="1885267" cy="1131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643E1-439A-4700-852B-9401A071DECA}">
      <dsp:nvSpPr>
        <dsp:cNvPr id="0" name=""/>
        <dsp:cNvSpPr/>
      </dsp:nvSpPr>
      <dsp:spPr>
        <a:xfrm>
          <a:off x="1107626" y="544317"/>
          <a:ext cx="1191585" cy="1191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3FAD6-398F-4188-8320-885504AED115}">
      <dsp:nvSpPr>
        <dsp:cNvPr id="0" name=""/>
        <dsp:cNvSpPr/>
      </dsp:nvSpPr>
      <dsp:spPr>
        <a:xfrm>
          <a:off x="1153" y="1876199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600" kern="1200" dirty="0"/>
            <a:t>Durch Docker-Engine gewährleistet für Container:</a:t>
          </a:r>
          <a:endParaRPr lang="en-US" sz="1600" kern="1200" dirty="0"/>
        </a:p>
      </dsp:txBody>
      <dsp:txXfrm>
        <a:off x="1153" y="1876199"/>
        <a:ext cx="3404531" cy="510679"/>
      </dsp:txXfrm>
    </dsp:sp>
    <dsp:sp modelId="{E0C9EFF5-EE2E-4424-96D3-7C978C4DD2B2}">
      <dsp:nvSpPr>
        <dsp:cNvPr id="0" name=""/>
        <dsp:cNvSpPr/>
      </dsp:nvSpPr>
      <dsp:spPr>
        <a:xfrm>
          <a:off x="1153" y="2452133"/>
          <a:ext cx="3404531" cy="135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 dirty="0"/>
            <a:t>Standardisierung </a:t>
          </a: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Reduzierte Größe und gesparte Serverkosten</a:t>
          </a:r>
          <a:endParaRPr lang="en-US" sz="1200" kern="120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Isolation und von anderen Containern</a:t>
          </a:r>
          <a:endParaRPr lang="en-US" sz="1200" kern="1200"/>
        </a:p>
      </dsp:txBody>
      <dsp:txXfrm>
        <a:off x="1153" y="2452133"/>
        <a:ext cx="3404531" cy="1354887"/>
      </dsp:txXfrm>
    </dsp:sp>
    <dsp:sp modelId="{1DC012E8-2A52-4D69-8436-0D4D81351227}">
      <dsp:nvSpPr>
        <dsp:cNvPr id="0" name=""/>
        <dsp:cNvSpPr/>
      </dsp:nvSpPr>
      <dsp:spPr>
        <a:xfrm>
          <a:off x="5107950" y="544317"/>
          <a:ext cx="1191585" cy="1191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66845-F749-41CF-A1E6-000A2F5327B5}">
      <dsp:nvSpPr>
        <dsp:cNvPr id="0" name=""/>
        <dsp:cNvSpPr/>
      </dsp:nvSpPr>
      <dsp:spPr>
        <a:xfrm>
          <a:off x="4001477" y="1876199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600" kern="1200"/>
            <a:t>Image: </a:t>
          </a:r>
          <a:endParaRPr lang="en-US" sz="1600" kern="1200"/>
        </a:p>
      </dsp:txBody>
      <dsp:txXfrm>
        <a:off x="4001477" y="1876199"/>
        <a:ext cx="3404531" cy="510679"/>
      </dsp:txXfrm>
    </dsp:sp>
    <dsp:sp modelId="{A9849E86-A329-4909-AFC7-B349EF4F2C67}">
      <dsp:nvSpPr>
        <dsp:cNvPr id="0" name=""/>
        <dsp:cNvSpPr/>
      </dsp:nvSpPr>
      <dsp:spPr>
        <a:xfrm>
          <a:off x="4001477" y="2452133"/>
          <a:ext cx="3404531" cy="135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Alleinstehende Datei, welche die benötigten Inhalte zum Ausführen enthält</a:t>
          </a:r>
          <a:endParaRPr lang="en-US" sz="1200" kern="120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Enthält Anweisungen zur Erstellung eines Containers</a:t>
          </a:r>
          <a:endParaRPr lang="en-US" sz="1200" kern="120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Erstellung mithilfe von Dockerfile (siehe später)</a:t>
          </a:r>
          <a:endParaRPr lang="en-US" sz="1200" kern="120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Container wird dann aus dem Image gebildet und lässt sich ausführen</a:t>
          </a:r>
          <a:endParaRPr lang="en-US" sz="1200" kern="1200"/>
        </a:p>
      </dsp:txBody>
      <dsp:txXfrm>
        <a:off x="4001477" y="2452133"/>
        <a:ext cx="3404531" cy="1354887"/>
      </dsp:txXfrm>
    </dsp:sp>
    <dsp:sp modelId="{21B84D51-0564-4AF8-BBC7-E04D09DEF51F}">
      <dsp:nvSpPr>
        <dsp:cNvPr id="0" name=""/>
        <dsp:cNvSpPr/>
      </dsp:nvSpPr>
      <dsp:spPr>
        <a:xfrm>
          <a:off x="9108274" y="544317"/>
          <a:ext cx="1191585" cy="1191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C8361-5917-4C55-807C-F0BA8E44CFAE}">
      <dsp:nvSpPr>
        <dsp:cNvPr id="0" name=""/>
        <dsp:cNvSpPr/>
      </dsp:nvSpPr>
      <dsp:spPr>
        <a:xfrm>
          <a:off x="8001802" y="1876199"/>
          <a:ext cx="3404531" cy="5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600" kern="1200"/>
            <a:t>Reihenfolge:</a:t>
          </a:r>
          <a:endParaRPr lang="en-US" sz="1600" kern="1200"/>
        </a:p>
      </dsp:txBody>
      <dsp:txXfrm>
        <a:off x="8001802" y="1876199"/>
        <a:ext cx="3404531" cy="510679"/>
      </dsp:txXfrm>
    </dsp:sp>
    <dsp:sp modelId="{2F4573E7-B34E-4949-A0CE-8A732FEA4085}">
      <dsp:nvSpPr>
        <dsp:cNvPr id="0" name=""/>
        <dsp:cNvSpPr/>
      </dsp:nvSpPr>
      <dsp:spPr>
        <a:xfrm>
          <a:off x="8001802" y="2452133"/>
          <a:ext cx="3404531" cy="1354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Dockerfile</a:t>
          </a:r>
          <a:endParaRPr lang="en-US" sz="1200" kern="120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Docker-Image</a:t>
          </a:r>
          <a:endParaRPr lang="en-US" sz="1200" kern="120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kern="1200"/>
            <a:t>Docker-Container</a:t>
          </a:r>
          <a:endParaRPr lang="en-US" sz="1200" kern="1200"/>
        </a:p>
      </dsp:txBody>
      <dsp:txXfrm>
        <a:off x="8001802" y="2452133"/>
        <a:ext cx="3404531" cy="1354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9A98B-4B12-4B99-B65D-2DBD0B5F15A8}">
      <dsp:nvSpPr>
        <dsp:cNvPr id="0" name=""/>
        <dsp:cNvSpPr/>
      </dsp:nvSpPr>
      <dsp:spPr>
        <a:xfrm>
          <a:off x="0" y="27286"/>
          <a:ext cx="10515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Von Docker betrieben</a:t>
          </a:r>
          <a:endParaRPr lang="en-US" sz="1700" kern="1200"/>
        </a:p>
      </dsp:txBody>
      <dsp:txXfrm>
        <a:off x="32967" y="60253"/>
        <a:ext cx="10449666" cy="609393"/>
      </dsp:txXfrm>
    </dsp:sp>
    <dsp:sp modelId="{AF4E409A-D85C-4911-A40A-F0697A463444}">
      <dsp:nvSpPr>
        <dsp:cNvPr id="0" name=""/>
        <dsp:cNvSpPr/>
      </dsp:nvSpPr>
      <dsp:spPr>
        <a:xfrm>
          <a:off x="0" y="751573"/>
          <a:ext cx="10515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Weltweit führender Repository-Hostingservice für Container-Images</a:t>
          </a:r>
          <a:endParaRPr lang="en-US" sz="1700" kern="1200"/>
        </a:p>
      </dsp:txBody>
      <dsp:txXfrm>
        <a:off x="32967" y="784540"/>
        <a:ext cx="10449666" cy="609393"/>
      </dsp:txXfrm>
    </dsp:sp>
    <dsp:sp modelId="{E22C9C43-BE3E-4710-9883-DBFF22CA1A37}">
      <dsp:nvSpPr>
        <dsp:cNvPr id="0" name=""/>
        <dsp:cNvSpPr/>
      </dsp:nvSpPr>
      <dsp:spPr>
        <a:xfrm>
          <a:off x="0" y="1475861"/>
          <a:ext cx="10515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Teilen und finden von bereits zur Benutzung fertigen, zur Verfügung gestellten Container-Images</a:t>
          </a:r>
          <a:endParaRPr lang="en-US" sz="1700" kern="1200"/>
        </a:p>
      </dsp:txBody>
      <dsp:txXfrm>
        <a:off x="32967" y="1508828"/>
        <a:ext cx="10449666" cy="609393"/>
      </dsp:txXfrm>
    </dsp:sp>
    <dsp:sp modelId="{C3A68357-25CB-4964-8BB6-E185D8CEA314}">
      <dsp:nvSpPr>
        <dsp:cNvPr id="0" name=""/>
        <dsp:cNvSpPr/>
      </dsp:nvSpPr>
      <dsp:spPr>
        <a:xfrm>
          <a:off x="0" y="2200149"/>
          <a:ext cx="10515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Ermöglicht einfachere Benutzung von und mit Docker (Desktop)</a:t>
          </a:r>
          <a:endParaRPr lang="en-US" sz="1700" kern="1200"/>
        </a:p>
      </dsp:txBody>
      <dsp:txXfrm>
        <a:off x="32967" y="2233116"/>
        <a:ext cx="10449666" cy="609393"/>
      </dsp:txXfrm>
    </dsp:sp>
    <dsp:sp modelId="{56076462-C470-4AFA-B2EA-F4C132F6E355}">
      <dsp:nvSpPr>
        <dsp:cNvPr id="0" name=""/>
        <dsp:cNvSpPr/>
      </dsp:nvSpPr>
      <dsp:spPr>
        <a:xfrm>
          <a:off x="0" y="2924436"/>
          <a:ext cx="10515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Im Zusammenhang mit Docker „plug and play“ möglich</a:t>
          </a:r>
          <a:endParaRPr lang="en-US" sz="1700" kern="1200"/>
        </a:p>
      </dsp:txBody>
      <dsp:txXfrm>
        <a:off x="32967" y="2957403"/>
        <a:ext cx="10449666" cy="609393"/>
      </dsp:txXfrm>
    </dsp:sp>
    <dsp:sp modelId="{10959BF6-AD4D-4C24-9759-9CE983219FAA}">
      <dsp:nvSpPr>
        <dsp:cNvPr id="0" name=""/>
        <dsp:cNvSpPr/>
      </dsp:nvSpPr>
      <dsp:spPr>
        <a:xfrm>
          <a:off x="0" y="3648724"/>
          <a:ext cx="10515600" cy="675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Erweiterte Funktionen wie bessere Freigabeverwaltung der eigenen Repositories oder automatisches Erstellen und Aktualisieren von Container-Images aus GitHub</a:t>
          </a:r>
          <a:endParaRPr lang="en-US" sz="1700" kern="1200"/>
        </a:p>
      </dsp:txBody>
      <dsp:txXfrm>
        <a:off x="32967" y="3681691"/>
        <a:ext cx="10449666" cy="6093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E890C-C1C8-461A-B246-B15D266DCC73}">
      <dsp:nvSpPr>
        <dsp:cNvPr id="0" name=""/>
        <dsp:cNvSpPr/>
      </dsp:nvSpPr>
      <dsp:spPr>
        <a:xfrm>
          <a:off x="1135368" y="430873"/>
          <a:ext cx="1074937" cy="1074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D5652-4A49-4D68-8547-CEFF027AA12D}">
      <dsp:nvSpPr>
        <dsp:cNvPr id="0" name=""/>
        <dsp:cNvSpPr/>
      </dsp:nvSpPr>
      <dsp:spPr>
        <a:xfrm>
          <a:off x="113456" y="1679009"/>
          <a:ext cx="3071250" cy="46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900" kern="1200"/>
            <a:t>Docker Build:</a:t>
          </a:r>
          <a:endParaRPr lang="en-US" sz="2900" kern="1200"/>
        </a:p>
      </dsp:txBody>
      <dsp:txXfrm>
        <a:off x="113456" y="1679009"/>
        <a:ext cx="3071250" cy="460687"/>
      </dsp:txXfrm>
    </dsp:sp>
    <dsp:sp modelId="{457166C2-5E89-4A22-B4F2-E4834FB3FB8D}">
      <dsp:nvSpPr>
        <dsp:cNvPr id="0" name=""/>
        <dsp:cNvSpPr/>
      </dsp:nvSpPr>
      <dsp:spPr>
        <a:xfrm>
          <a:off x="85661" y="2166092"/>
          <a:ext cx="3293117" cy="1847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$ </a:t>
          </a:r>
          <a:r>
            <a:rPr lang="de-DE" sz="1600" kern="1200" dirty="0" err="1"/>
            <a:t>docker</a:t>
          </a:r>
          <a:r>
            <a:rPr lang="de-DE" sz="1600" kern="1200" dirty="0"/>
            <a:t> </a:t>
          </a:r>
          <a:r>
            <a:rPr lang="de-DE" sz="1600" kern="1200" dirty="0" err="1"/>
            <a:t>build</a:t>
          </a:r>
          <a:r>
            <a:rPr lang="de-DE" sz="1600" kern="1200" dirty="0"/>
            <a:t> </a:t>
          </a:r>
          <a:r>
            <a:rPr lang="de-DE" sz="1600" b="0" i="0" kern="1200" dirty="0"/>
            <a:t>[OPTIONS] PATH | URL |</a:t>
          </a:r>
          <a:endParaRPr lang="en-US" sz="16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Befehl zum bauen von Images mit der </a:t>
          </a:r>
          <a:r>
            <a:rPr lang="de-DE" sz="1700" kern="1200" dirty="0" err="1"/>
            <a:t>Dockerfile</a:t>
          </a:r>
          <a:r>
            <a:rPr lang="de-DE" sz="1700" kern="1200" dirty="0"/>
            <a:t> und dem Kontext</a:t>
          </a:r>
          <a:endParaRPr lang="en-US" sz="1700" kern="1200" dirty="0"/>
        </a:p>
      </dsp:txBody>
      <dsp:txXfrm>
        <a:off x="85661" y="2166092"/>
        <a:ext cx="3293117" cy="1847525"/>
      </dsp:txXfrm>
    </dsp:sp>
    <dsp:sp modelId="{7579B50F-7A50-4A7F-A900-4261E0B01BCD}">
      <dsp:nvSpPr>
        <dsp:cNvPr id="0" name=""/>
        <dsp:cNvSpPr/>
      </dsp:nvSpPr>
      <dsp:spPr>
        <a:xfrm>
          <a:off x="4795641" y="535953"/>
          <a:ext cx="1074937" cy="1074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ECD73-1684-445D-9497-AD4AF854A9C0}">
      <dsp:nvSpPr>
        <dsp:cNvPr id="0" name=""/>
        <dsp:cNvSpPr/>
      </dsp:nvSpPr>
      <dsp:spPr>
        <a:xfrm>
          <a:off x="3833108" y="1761515"/>
          <a:ext cx="3071250" cy="46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900" kern="1200"/>
            <a:t>Docker Run:</a:t>
          </a:r>
          <a:endParaRPr lang="en-US" sz="2900" kern="1200"/>
        </a:p>
      </dsp:txBody>
      <dsp:txXfrm>
        <a:off x="3833108" y="1761515"/>
        <a:ext cx="3071250" cy="460687"/>
      </dsp:txXfrm>
    </dsp:sp>
    <dsp:sp modelId="{673663A7-5A69-46BE-B393-CF8457B14CA1}">
      <dsp:nvSpPr>
        <dsp:cNvPr id="0" name=""/>
        <dsp:cNvSpPr/>
      </dsp:nvSpPr>
      <dsp:spPr>
        <a:xfrm>
          <a:off x="3833108" y="2287371"/>
          <a:ext cx="3071250" cy="151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$ </a:t>
          </a:r>
          <a:r>
            <a:rPr lang="en-US" sz="1700" b="0" i="0" kern="1200"/>
            <a:t>docker run [OPTIONS] IMAGE [COMMAND] [ARG...]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Erstellt Container aus Image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Definieren von Attributen wie Name usw. ebenfalls möglich</a:t>
          </a:r>
          <a:endParaRPr lang="en-US" sz="1700" kern="1200"/>
        </a:p>
      </dsp:txBody>
      <dsp:txXfrm>
        <a:off x="3833108" y="2287371"/>
        <a:ext cx="3071250" cy="1517499"/>
      </dsp:txXfrm>
    </dsp:sp>
    <dsp:sp modelId="{7763F4A1-2129-4187-B87A-131366423223}">
      <dsp:nvSpPr>
        <dsp:cNvPr id="0" name=""/>
        <dsp:cNvSpPr/>
      </dsp:nvSpPr>
      <dsp:spPr>
        <a:xfrm>
          <a:off x="8439983" y="546466"/>
          <a:ext cx="1074937" cy="1074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ACD57-7D10-4FD8-9A79-C0B5A0141496}">
      <dsp:nvSpPr>
        <dsp:cNvPr id="0" name=""/>
        <dsp:cNvSpPr/>
      </dsp:nvSpPr>
      <dsp:spPr>
        <a:xfrm>
          <a:off x="7441827" y="1761515"/>
          <a:ext cx="3071250" cy="460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900" kern="1200"/>
            <a:t>Docker rm:</a:t>
          </a:r>
          <a:endParaRPr lang="en-US" sz="2900" kern="1200"/>
        </a:p>
      </dsp:txBody>
      <dsp:txXfrm>
        <a:off x="7441827" y="1761515"/>
        <a:ext cx="3071250" cy="460687"/>
      </dsp:txXfrm>
    </dsp:sp>
    <dsp:sp modelId="{D66879A6-DEAE-4CD5-920B-DC47AD96D172}">
      <dsp:nvSpPr>
        <dsp:cNvPr id="0" name=""/>
        <dsp:cNvSpPr/>
      </dsp:nvSpPr>
      <dsp:spPr>
        <a:xfrm>
          <a:off x="7441827" y="2287371"/>
          <a:ext cx="3071250" cy="151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$ </a:t>
          </a:r>
          <a:r>
            <a:rPr lang="fr-FR" sz="1700" b="0" i="0" kern="1200" dirty="0"/>
            <a:t>docker </a:t>
          </a:r>
          <a:r>
            <a:rPr lang="fr-FR" sz="1700" b="0" i="0" kern="1200" dirty="0" err="1"/>
            <a:t>rm</a:t>
          </a:r>
          <a:r>
            <a:rPr lang="fr-FR" sz="1700" b="0" i="0" kern="1200" dirty="0"/>
            <a:t> [OPTIONS] CONTAINER [CONTAINER...]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Löschen von Containern </a:t>
          </a:r>
          <a:endParaRPr lang="en-US" sz="1700" kern="1200"/>
        </a:p>
      </dsp:txBody>
      <dsp:txXfrm>
        <a:off x="7441827" y="2287371"/>
        <a:ext cx="3071250" cy="1517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696DF-D520-8F6D-E8A4-76EC22988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3AB65E-60B8-2CD8-8AB2-E555B2054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B6AA7-E671-02E2-4B12-E2015FC3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F3D1-A88C-41D2-B024-A2BFEA52104B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0B1FD3-ADE0-AAD5-1C3D-21C2D3AD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16DFD7-FABF-AE21-1C0B-454F8EAB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9B2-E739-4086-848B-5A5AE6CCB7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86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B50B7-3FF3-F16B-8D88-34389424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DE6F6B9-CB55-C16F-0129-CA0EB8E1E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DD0248-BF4E-0C61-C310-AF6BEDD0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F3D1-A88C-41D2-B024-A2BFEA52104B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D36FCA-DB2A-D8C2-96AB-BCC70A34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3CD0AC-579F-B2AD-B1D4-029F4ECE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9B2-E739-4086-848B-5A5AE6CCB7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217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F64603-3B8E-2DAF-F4F3-C39A768E5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5792E0-3F9B-CBA0-ABBB-3AD4E9286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0E9E62-57D5-3CA3-C26E-068EA669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F3D1-A88C-41D2-B024-A2BFEA52104B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80F79B-2327-7C18-F9AB-EAC8BF21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BB2FBD-9EA0-BD43-5693-5F20B408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9B2-E739-4086-848B-5A5AE6CCB7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654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6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912264-E282-43EB-C6BF-04338773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265024-0AF9-0FAE-07A7-6408D93C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F829E4-0B0B-01FF-498F-35B51AC1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F3D1-A88C-41D2-B024-A2BFEA52104B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220DAB-F4B1-CB2D-5650-55469584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FBB35C-2976-D554-A5E9-EDC665A1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9B2-E739-4086-848B-5A5AE6CCB7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0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529BE-C0E5-318E-CD57-09A74B26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662CDF-AD22-3621-C944-E9F7C7017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17BB5D-D56E-7ADE-090B-2B6F2291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F3D1-A88C-41D2-B024-A2BFEA52104B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C8671D-C5F8-1B17-935E-1FA88BFF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5E33A7-7DB4-6573-1A96-A3C3609E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9B2-E739-4086-848B-5A5AE6CCB7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49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FE756-5BE1-3AA0-BA81-99E8E52F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4D48BD-DC59-CD99-8E67-15D43327F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637C45-13C7-0700-7FCE-D4A03C447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51B99F-587D-33EE-0104-0A0B9462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F3D1-A88C-41D2-B024-A2BFEA52104B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E43013-E438-9E7D-B479-6AD8326E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1776DC-0145-333F-7FC4-ADD504A0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9B2-E739-4086-848B-5A5AE6CCB7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40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7A240-41E1-AC3A-0F36-7667CB0BD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65F98A-5E09-E443-5D09-FB7530304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630615-97B7-E038-55BF-F5B9DA76C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C24024-B302-C76F-0A44-5D1B20FE6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B13D60-02F5-2E21-D506-507CDB499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56ABB3-7751-5194-16E7-9C979A67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F3D1-A88C-41D2-B024-A2BFEA52104B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CF1E7E-B1CA-602E-96E4-AFB21DD5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08088F-BEE6-150A-C529-0EB3662B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9B2-E739-4086-848B-5A5AE6CCB7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24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E66E4A-5902-C278-E931-6BA6EDFB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838D6D-6886-0F0D-CE7A-33EBDA65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F3D1-A88C-41D2-B024-A2BFEA52104B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47986B-46FC-553A-4DB0-F4D28731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A7F94D-FE0D-BAFC-43CB-C3EF79BE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9B2-E739-4086-848B-5A5AE6CCB7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86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BD16C2-1448-9B0B-A214-EFC3790E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F3D1-A88C-41D2-B024-A2BFEA52104B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1CA1DC-8544-D975-F38A-0B3A08B8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32D918-9BA6-854A-C60B-BDF190EE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9B2-E739-4086-848B-5A5AE6CCB7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12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EFA23D-41FE-745C-6302-60E4CDFB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B1C683-34EE-7BC9-EC4E-7A863CE0C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CC7D6B-1317-CD7C-9526-EB9EA8220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5F3644-94C1-2AB9-C829-A27F7CD6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F3D1-A88C-41D2-B024-A2BFEA52104B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3719E0-9B3E-FFB5-2735-43ED11CA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9FE694-9663-346C-C464-C512F408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9B2-E739-4086-848B-5A5AE6CCB7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30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E4158-9645-B529-BF24-66901BDC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43A663-6F2A-4E00-E5A1-C839E8F6F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51A864-3C7A-F1D8-29F0-EEF8AC940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6AED58-DF72-B9A1-7E57-6B4AF76D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F3D1-A88C-41D2-B024-A2BFEA52104B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C48DAB-6E3C-7B19-1CEB-9BD4AAD7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F2FB4A-5251-9E70-2750-802ED58C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A89B2-E739-4086-848B-5A5AE6CCB7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39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954839-48E4-0FAB-9408-1DD64F00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15C4D8-C17B-980C-B59D-480C46948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E19DB2-A69E-1AC4-D6E1-866F95572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CF3D1-A88C-41D2-B024-A2BFEA52104B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2327AC-7895-4CF2-9733-9D6E1CE92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6763C7-E9D9-A115-AE02-BFA722F92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A89B2-E739-4086-848B-5A5AE6CCB7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49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2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rendreport.de/wp-content/uploads/2017/03/Docker-14098888813_bec60d595d_o.png" TargetMode="External"/><Relationship Id="rId3" Type="http://schemas.openxmlformats.org/officeDocument/2006/relationships/hyperlink" Target="https://docs.docker.com/get-started/overview/" TargetMode="External"/><Relationship Id="rId7" Type="http://schemas.openxmlformats.org/officeDocument/2006/relationships/hyperlink" Target="https://www.ionos.de/digitalguide/server/knowhow/dockerfile/" TargetMode="External"/><Relationship Id="rId2" Type="http://schemas.openxmlformats.org/officeDocument/2006/relationships/hyperlink" Target="https://docs.docker.com/engine/reference/commandline/buil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cker.com/products/docker-hub/" TargetMode="External"/><Relationship Id="rId5" Type="http://schemas.openxmlformats.org/officeDocument/2006/relationships/hyperlink" Target="https://www.docker.com/resources/what-container/" TargetMode="External"/><Relationship Id="rId4" Type="http://schemas.openxmlformats.org/officeDocument/2006/relationships/hyperlink" Target="https://docs.docker.com/get-started/02_our_ap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7025EA-B969-7C74-7D62-698BA214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39419" b="4331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188E3DB-A3CB-952D-0A17-6F4A9F8FD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de-DE" sz="4600">
                <a:solidFill>
                  <a:srgbClr val="FFFFFF"/>
                </a:solidFill>
              </a:rPr>
              <a:t>Containerisierung mit Docker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66E08E-39EF-12A8-79ED-3FD4E4312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de-DE" i="0">
                <a:solidFill>
                  <a:srgbClr val="FFFFFF"/>
                </a:solidFill>
              </a:rPr>
              <a:t>Docker: Why? When? How?; usage in computer science!</a:t>
            </a:r>
            <a:endParaRPr lang="de-DE" i="0" dirty="0">
              <a:solidFill>
                <a:srgbClr val="FFFFFF"/>
              </a:solidFill>
            </a:endParaRP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22236F6-D10F-52C5-7C37-6C998495867B}"/>
              </a:ext>
            </a:extLst>
          </p:cNvPr>
          <p:cNvSpPr txBox="1"/>
          <p:nvPr/>
        </p:nvSpPr>
        <p:spPr>
          <a:xfrm>
            <a:off x="9634817" y="582729"/>
            <a:ext cx="2171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>
                <a:solidFill>
                  <a:schemeClr val="bg1"/>
                </a:solidFill>
              </a:rPr>
              <a:t>Maike Schröder, Jonathan Mader</a:t>
            </a:r>
            <a:endParaRPr lang="de-DE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333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B055F4-FF02-FC57-42A3-544E746C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Quellen</a:t>
            </a:r>
          </a:p>
        </p:txBody>
      </p:sp>
      <p:sp>
        <p:nvSpPr>
          <p:cNvPr id="64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Inhaltsplatzhalter 2">
            <a:extLst>
              <a:ext uri="{FF2B5EF4-FFF2-40B4-BE49-F238E27FC236}">
                <a16:creationId xmlns:a16="http://schemas.microsoft.com/office/drawing/2014/main" id="{943478D8-6834-8472-0AC5-DCF626247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FEFFFF"/>
                </a:solidFill>
                <a:effectLst/>
                <a:latin typeface="-apple-system"/>
              </a:rPr>
              <a:t>Docker Inc. (2020). Docker Buil</a:t>
            </a:r>
            <a:r>
              <a:rPr lang="en-US" sz="1500" dirty="0">
                <a:solidFill>
                  <a:srgbClr val="FEFFFF"/>
                </a:solidFill>
                <a:latin typeface="-apple-system"/>
              </a:rPr>
              <a:t>d.</a:t>
            </a:r>
            <a:r>
              <a:rPr lang="en-US" sz="1500" b="0" i="0" dirty="0">
                <a:solidFill>
                  <a:srgbClr val="FEFFFF"/>
                </a:solidFill>
                <a:effectLst/>
                <a:latin typeface="-apple-system"/>
              </a:rPr>
              <a:t> </a:t>
            </a:r>
            <a:r>
              <a:rPr lang="en-US" sz="15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https://docs.docker.com/engine/reference/commandline/build/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FEFFFF"/>
                </a:solidFill>
                <a:effectLst/>
                <a:latin typeface="-apple-system"/>
              </a:rPr>
              <a:t>Docker Inc. (2020). Docker Overview. </a:t>
            </a:r>
            <a:r>
              <a:rPr lang="en-US" sz="15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https://docs.docker.com/get-started/overview/</a:t>
            </a:r>
            <a:r>
              <a:rPr lang="en-US" sz="1500" b="0" i="0" dirty="0">
                <a:solidFill>
                  <a:srgbClr val="FEFFFF"/>
                </a:solidFill>
                <a:effectLst/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FEFFFF"/>
                </a:solidFill>
                <a:effectLst/>
                <a:latin typeface="-apple-system"/>
              </a:rPr>
              <a:t>Docker Inc. (2020). Sample Application. </a:t>
            </a:r>
            <a:r>
              <a:rPr lang="en-US" sz="15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https://docs.docker.com/get-started/02_our_app/</a:t>
            </a:r>
            <a:r>
              <a:rPr lang="en-US" sz="1500" b="0" i="0" dirty="0">
                <a:solidFill>
                  <a:srgbClr val="FEFFFF"/>
                </a:solidFill>
                <a:effectLst/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FEFFFF"/>
                </a:solidFill>
                <a:effectLst/>
                <a:latin typeface="-apple-system"/>
              </a:rPr>
              <a:t>Docker Inc. (2020). Use Containers to Build, Share and Run your applications. </a:t>
            </a:r>
            <a:r>
              <a:rPr lang="en-US" sz="15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https://www.docker.com/resources/what-container/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FEFFFF"/>
                </a:solidFill>
                <a:effectLst/>
                <a:latin typeface="-apple-system"/>
              </a:rPr>
              <a:t>Docker Inc. (2020). </a:t>
            </a:r>
            <a:r>
              <a:rPr lang="en-US" sz="1500" b="0" i="0" dirty="0" err="1">
                <a:solidFill>
                  <a:srgbClr val="FEFFFF"/>
                </a:solidFill>
                <a:effectLst/>
                <a:latin typeface="-apple-system"/>
              </a:rPr>
              <a:t>DockerHub</a:t>
            </a:r>
            <a:r>
              <a:rPr lang="en-US" sz="1500" b="0" i="0" dirty="0">
                <a:solidFill>
                  <a:srgbClr val="FEFFFF"/>
                </a:solidFill>
                <a:effectLst/>
                <a:latin typeface="-apple-system"/>
              </a:rPr>
              <a:t>. </a:t>
            </a:r>
            <a:r>
              <a:rPr lang="en-US" sz="1500" b="0" i="0" u="none" strike="noStrike" dirty="0">
                <a:solidFill>
                  <a:schemeClr val="bg1"/>
                </a:solidFill>
                <a:effectLst/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https://www.docker.com/products/docker-hub/</a:t>
            </a:r>
            <a:endParaRPr lang="en-US" sz="15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rgbClr val="FEFFFF"/>
                </a:solidFill>
                <a:effectLst/>
                <a:latin typeface="-apple-system"/>
              </a:rPr>
              <a:t>IONOS (06.07.2022). </a:t>
            </a:r>
            <a:r>
              <a:rPr lang="en-US" sz="1500" b="0" i="0" dirty="0" err="1">
                <a:solidFill>
                  <a:srgbClr val="FEFFFF"/>
                </a:solidFill>
                <a:effectLst/>
                <a:latin typeface="-apple-system"/>
              </a:rPr>
              <a:t>Dockerfile</a:t>
            </a:r>
            <a:r>
              <a:rPr lang="en-US" sz="1500" b="0" i="0" dirty="0">
                <a:solidFill>
                  <a:srgbClr val="FEFFFF"/>
                </a:solidFill>
                <a:effectLst/>
                <a:latin typeface="-apple-system"/>
              </a:rPr>
              <a:t>. </a:t>
            </a:r>
            <a:r>
              <a:rPr lang="en-US" sz="1500" dirty="0">
                <a:solidFill>
                  <a:schemeClr val="bg1"/>
                </a:solidFill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https://www.ionos.de/digitalguide/server/knowhow/dockerfile/</a:t>
            </a:r>
            <a:endParaRPr lang="en-US" sz="1500" dirty="0">
              <a:solidFill>
                <a:schemeClr val="bg1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 dirty="0" err="1">
                <a:solidFill>
                  <a:schemeClr val="bg1"/>
                </a:solidFill>
                <a:effectLst/>
                <a:latin typeface="-apple-system"/>
              </a:rPr>
              <a:t>Trendreport</a:t>
            </a:r>
            <a:r>
              <a:rPr lang="en-US" sz="1500" b="0" i="0" dirty="0">
                <a:solidFill>
                  <a:schemeClr val="bg1"/>
                </a:solidFill>
                <a:effectLst/>
                <a:latin typeface="-apple-system"/>
              </a:rPr>
              <a:t> (08.03.2017). </a:t>
            </a:r>
            <a:r>
              <a:rPr lang="en-US" sz="1500" dirty="0">
                <a:solidFill>
                  <a:schemeClr val="bg1"/>
                </a:solidFill>
                <a:latin typeface="-apple-system"/>
              </a:rPr>
              <a:t>Docker Logo. </a:t>
            </a:r>
            <a:r>
              <a:rPr lang="en-US" sz="1500" dirty="0">
                <a:solidFill>
                  <a:schemeClr val="bg1"/>
                </a:solidFill>
                <a:latin typeface="-apple-syste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https://www.trendreport.de/wp-content/uploads/2017/03/Docker-14098888813_bec60d595d_o.png</a:t>
            </a:r>
            <a:endParaRPr lang="en-US" sz="15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endParaRPr lang="de-DE" sz="15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16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30">
            <a:extLst>
              <a:ext uri="{FF2B5EF4-FFF2-40B4-BE49-F238E27FC236}">
                <a16:creationId xmlns:a16="http://schemas.microsoft.com/office/drawing/2014/main" id="{EEFC5A63-68D6-4DC9-98B1-C2BDCE2E2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Freeform 6">
            <a:extLst>
              <a:ext uri="{FF2B5EF4-FFF2-40B4-BE49-F238E27FC236}">
                <a16:creationId xmlns:a16="http://schemas.microsoft.com/office/drawing/2014/main" id="{98696089-5956-4C6A-B8CF-020E45F61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9421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9" name="Freeform 7">
            <a:extLst>
              <a:ext uri="{FF2B5EF4-FFF2-40B4-BE49-F238E27FC236}">
                <a16:creationId xmlns:a16="http://schemas.microsoft.com/office/drawing/2014/main" id="{D2187C0E-E9DF-4786-B29C-0547C9F6F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92875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0" name="Rectangle 8">
            <a:extLst>
              <a:ext uri="{FF2B5EF4-FFF2-40B4-BE49-F238E27FC236}">
                <a16:creationId xmlns:a16="http://schemas.microsoft.com/office/drawing/2014/main" id="{FFFD7CA3-4CDC-48B8-9010-DDC3DF392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634080"/>
            <a:ext cx="7275530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CF8272-BDA6-CFC3-45AC-F5BFCEFE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01" y="951272"/>
            <a:ext cx="6149595" cy="1053387"/>
          </a:xfrm>
        </p:spPr>
        <p:txBody>
          <a:bodyPr>
            <a:normAutofit/>
          </a:bodyPr>
          <a:lstStyle/>
          <a:p>
            <a:r>
              <a:rPr lang="de-DE" sz="3600" dirty="0">
                <a:solidFill>
                  <a:srgbClr val="FFFFFF"/>
                </a:solidFill>
              </a:rPr>
              <a:t>Docker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B8AE89-6C72-BB14-9D5A-72E8E0665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94" y="2055117"/>
            <a:ext cx="6149595" cy="3478992"/>
          </a:xfrm>
        </p:spPr>
        <p:txBody>
          <a:bodyPr anchor="t">
            <a:normAutofit/>
          </a:bodyPr>
          <a:lstStyle/>
          <a:p>
            <a:r>
              <a:rPr lang="de-DE" sz="1100" dirty="0">
                <a:solidFill>
                  <a:srgbClr val="FEFFFF"/>
                </a:solidFill>
              </a:rPr>
              <a:t>Software zur Containerisierung von Anwendungen</a:t>
            </a:r>
          </a:p>
          <a:p>
            <a:r>
              <a:rPr lang="de-DE" sz="1100" dirty="0">
                <a:solidFill>
                  <a:srgbClr val="FEFFFF"/>
                </a:solidFill>
              </a:rPr>
              <a:t>Sicherstellung der Funktionalität von Anwendungen</a:t>
            </a:r>
          </a:p>
          <a:p>
            <a:r>
              <a:rPr lang="de-DE" sz="1100" dirty="0">
                <a:solidFill>
                  <a:srgbClr val="FEFFFF"/>
                </a:solidFill>
              </a:rPr>
              <a:t>Entwicklung, Test und Ausführung dieser </a:t>
            </a:r>
          </a:p>
          <a:p>
            <a:r>
              <a:rPr lang="de-DE" sz="1100" dirty="0">
                <a:solidFill>
                  <a:srgbClr val="FEFFFF"/>
                </a:solidFill>
              </a:rPr>
              <a:t>Bessere und erleichterte Entwicklung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100" dirty="0">
                <a:solidFill>
                  <a:srgbClr val="FEFFFF"/>
                </a:solidFill>
              </a:rPr>
              <a:t>Unabhängigkeit von Lauf- und Entwicklungsumgebung durch Containerisierung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100" dirty="0">
                <a:solidFill>
                  <a:srgbClr val="FEFFFF"/>
                </a:solidFill>
              </a:rPr>
              <a:t>Erstellung, Testung und Ausführung dieser parallel und ohne gegenseitige Störungen möglich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100" dirty="0">
                <a:solidFill>
                  <a:srgbClr val="FEFFFF"/>
                </a:solidFill>
              </a:rPr>
              <a:t>Micro Service kompatibel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100" dirty="0">
                <a:solidFill>
                  <a:srgbClr val="FEFFFF"/>
                </a:solidFill>
              </a:rPr>
              <a:t>Sinnvoll für </a:t>
            </a:r>
            <a:r>
              <a:rPr lang="de-DE" sz="1100" dirty="0" err="1">
                <a:solidFill>
                  <a:srgbClr val="FEFFFF"/>
                </a:solidFill>
              </a:rPr>
              <a:t>reproducible</a:t>
            </a:r>
            <a:r>
              <a:rPr lang="de-DE" sz="1100" dirty="0">
                <a:solidFill>
                  <a:srgbClr val="FEFFFF"/>
                </a:solidFill>
              </a:rPr>
              <a:t> </a:t>
            </a:r>
            <a:r>
              <a:rPr lang="de-DE" sz="1100" dirty="0" err="1">
                <a:solidFill>
                  <a:srgbClr val="FEFFFF"/>
                </a:solidFill>
              </a:rPr>
              <a:t>research</a:t>
            </a:r>
            <a:r>
              <a:rPr lang="de-DE" sz="1100" dirty="0">
                <a:solidFill>
                  <a:srgbClr val="FEFFFF"/>
                </a:solidFill>
              </a:rPr>
              <a:t>, da erstellte Container so wie sie sind immer genau so genutzt werden können</a:t>
            </a:r>
          </a:p>
          <a:p>
            <a:r>
              <a:rPr lang="de-DE" sz="1100" dirty="0">
                <a:solidFill>
                  <a:srgbClr val="FEFFFF"/>
                </a:solidFill>
              </a:rPr>
              <a:t>Benutzung über Desktop Anwendung „Docker Desktop“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100" dirty="0">
                <a:solidFill>
                  <a:srgbClr val="FEFFFF"/>
                </a:solidFill>
              </a:rPr>
              <a:t>Windows, Linux und MacOS unterstützt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100" dirty="0">
                <a:solidFill>
                  <a:srgbClr val="FEFFFF"/>
                </a:solidFill>
              </a:rPr>
              <a:t>Ermöglicht einfache Containerisierung von Anwendungen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100" dirty="0">
                <a:solidFill>
                  <a:srgbClr val="FEFFFF"/>
                </a:solidFill>
              </a:rPr>
              <a:t>Bereitstellung von Basis-Containern als Images </a:t>
            </a:r>
          </a:p>
          <a:p>
            <a:r>
              <a:rPr lang="de-DE" sz="1100" dirty="0" err="1">
                <a:solidFill>
                  <a:srgbClr val="FEFFFF"/>
                </a:solidFill>
              </a:rPr>
              <a:t>Dockerhub</a:t>
            </a:r>
            <a:r>
              <a:rPr lang="de-DE" sz="1100" dirty="0">
                <a:solidFill>
                  <a:srgbClr val="FEFFFF"/>
                </a:solidFill>
              </a:rPr>
              <a:t> als Repository Service 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DE" sz="1100" dirty="0">
              <a:solidFill>
                <a:srgbClr val="FE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9DF099-1CF6-4E89-5FF8-9017D4F8B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7865" y="2328900"/>
            <a:ext cx="3938747" cy="325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27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abelstapler hebt einen Container auf dem Hof">
            <a:extLst>
              <a:ext uri="{FF2B5EF4-FFF2-40B4-BE49-F238E27FC236}">
                <a16:creationId xmlns:a16="http://schemas.microsoft.com/office/drawing/2014/main" id="{69651BE8-5290-4DA8-264B-8D155EDD8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90" r="26459" b="-1"/>
          <a:stretch/>
        </p:blipFill>
        <p:spPr>
          <a:xfrm>
            <a:off x="5385391" y="10"/>
            <a:ext cx="6806609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CBE267-1877-479F-82F0-E4BAA5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37577" cy="6858478"/>
          </a:xfrm>
          <a:custGeom>
            <a:avLst/>
            <a:gdLst>
              <a:gd name="connsiteX0" fmla="*/ 0 w 9737577"/>
              <a:gd name="connsiteY0" fmla="*/ 0 h 6858478"/>
              <a:gd name="connsiteX1" fmla="*/ 268876 w 9737577"/>
              <a:gd name="connsiteY1" fmla="*/ 0 h 6858478"/>
              <a:gd name="connsiteX2" fmla="*/ 1554480 w 9737577"/>
              <a:gd name="connsiteY2" fmla="*/ 0 h 6858478"/>
              <a:gd name="connsiteX3" fmla="*/ 5489397 w 9737577"/>
              <a:gd name="connsiteY3" fmla="*/ 0 h 6858478"/>
              <a:gd name="connsiteX4" fmla="*/ 6555625 w 9737577"/>
              <a:gd name="connsiteY4" fmla="*/ 0 h 6858478"/>
              <a:gd name="connsiteX5" fmla="*/ 6561202 w 9737577"/>
              <a:gd name="connsiteY5" fmla="*/ 0 h 6858478"/>
              <a:gd name="connsiteX6" fmla="*/ 9737577 w 9737577"/>
              <a:gd name="connsiteY6" fmla="*/ 6858478 h 6858478"/>
              <a:gd name="connsiteX7" fmla="*/ 2313022 w 9737577"/>
              <a:gd name="connsiteY7" fmla="*/ 6858478 h 6858478"/>
              <a:gd name="connsiteX8" fmla="*/ 2313282 w 9737577"/>
              <a:gd name="connsiteY8" fmla="*/ 6857916 h 6858478"/>
              <a:gd name="connsiteX9" fmla="*/ 1554480 w 9737577"/>
              <a:gd name="connsiteY9" fmla="*/ 6857916 h 6858478"/>
              <a:gd name="connsiteX10" fmla="*/ 1554480 w 9737577"/>
              <a:gd name="connsiteY10" fmla="*/ 6858000 h 6858478"/>
              <a:gd name="connsiteX11" fmla="*/ 0 w 9737577"/>
              <a:gd name="connsiteY11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37577" h="6858478">
                <a:moveTo>
                  <a:pt x="0" y="0"/>
                </a:moveTo>
                <a:lnTo>
                  <a:pt x="268876" y="0"/>
                </a:lnTo>
                <a:lnTo>
                  <a:pt x="1554480" y="0"/>
                </a:lnTo>
                <a:lnTo>
                  <a:pt x="5489397" y="0"/>
                </a:lnTo>
                <a:lnTo>
                  <a:pt x="6555625" y="0"/>
                </a:lnTo>
                <a:lnTo>
                  <a:pt x="6561202" y="0"/>
                </a:lnTo>
                <a:lnTo>
                  <a:pt x="9737577" y="6858478"/>
                </a:lnTo>
                <a:lnTo>
                  <a:pt x="2313022" y="6858478"/>
                </a:lnTo>
                <a:lnTo>
                  <a:pt x="2313282" y="6857916"/>
                </a:lnTo>
                <a:lnTo>
                  <a:pt x="1554480" y="6857916"/>
                </a:lnTo>
                <a:lnTo>
                  <a:pt x="15544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EA12E3-1C9E-43D7-ABCC-C16A6ED4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308951" cy="6858478"/>
          </a:xfrm>
          <a:custGeom>
            <a:avLst/>
            <a:gdLst>
              <a:gd name="connsiteX0" fmla="*/ 0 w 9308951"/>
              <a:gd name="connsiteY0" fmla="*/ 0 h 6858478"/>
              <a:gd name="connsiteX1" fmla="*/ 838200 w 9308951"/>
              <a:gd name="connsiteY1" fmla="*/ 0 h 6858478"/>
              <a:gd name="connsiteX2" fmla="*/ 838200 w 9308951"/>
              <a:gd name="connsiteY2" fmla="*/ 479 h 6858478"/>
              <a:gd name="connsiteX3" fmla="*/ 1230899 w 9308951"/>
              <a:gd name="connsiteY3" fmla="*/ 479 h 6858478"/>
              <a:gd name="connsiteX4" fmla="*/ 1230899 w 9308951"/>
              <a:gd name="connsiteY4" fmla="*/ 0 h 6858478"/>
              <a:gd name="connsiteX5" fmla="*/ 5060771 w 9308951"/>
              <a:gd name="connsiteY5" fmla="*/ 0 h 6858478"/>
              <a:gd name="connsiteX6" fmla="*/ 6126999 w 9308951"/>
              <a:gd name="connsiteY6" fmla="*/ 0 h 6858478"/>
              <a:gd name="connsiteX7" fmla="*/ 6132576 w 9308951"/>
              <a:gd name="connsiteY7" fmla="*/ 0 h 6858478"/>
              <a:gd name="connsiteX8" fmla="*/ 9308951 w 9308951"/>
              <a:gd name="connsiteY8" fmla="*/ 6858478 h 6858478"/>
              <a:gd name="connsiteX9" fmla="*/ 1884396 w 9308951"/>
              <a:gd name="connsiteY9" fmla="*/ 6858478 h 6858478"/>
              <a:gd name="connsiteX10" fmla="*/ 1884656 w 9308951"/>
              <a:gd name="connsiteY10" fmla="*/ 6857916 h 6858478"/>
              <a:gd name="connsiteX11" fmla="*/ 1230899 w 9308951"/>
              <a:gd name="connsiteY11" fmla="*/ 6857916 h 6858478"/>
              <a:gd name="connsiteX12" fmla="*/ 1230899 w 9308951"/>
              <a:gd name="connsiteY12" fmla="*/ 6858478 h 6858478"/>
              <a:gd name="connsiteX13" fmla="*/ 651890 w 9308951"/>
              <a:gd name="connsiteY13" fmla="*/ 6858478 h 6858478"/>
              <a:gd name="connsiteX14" fmla="*/ 651890 w 9308951"/>
              <a:gd name="connsiteY14" fmla="*/ 6858000 h 6858478"/>
              <a:gd name="connsiteX15" fmla="*/ 0 w 9308951"/>
              <a:gd name="connsiteY15" fmla="*/ 685800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308951" h="6858478">
                <a:moveTo>
                  <a:pt x="0" y="0"/>
                </a:moveTo>
                <a:lnTo>
                  <a:pt x="838200" y="0"/>
                </a:lnTo>
                <a:lnTo>
                  <a:pt x="838200" y="479"/>
                </a:lnTo>
                <a:lnTo>
                  <a:pt x="1230899" y="479"/>
                </a:lnTo>
                <a:lnTo>
                  <a:pt x="1230899" y="0"/>
                </a:lnTo>
                <a:lnTo>
                  <a:pt x="5060771" y="0"/>
                </a:lnTo>
                <a:lnTo>
                  <a:pt x="6126999" y="0"/>
                </a:lnTo>
                <a:lnTo>
                  <a:pt x="6132576" y="0"/>
                </a:lnTo>
                <a:lnTo>
                  <a:pt x="9308951" y="6858478"/>
                </a:lnTo>
                <a:lnTo>
                  <a:pt x="1884396" y="6858478"/>
                </a:lnTo>
                <a:lnTo>
                  <a:pt x="1884656" y="6857916"/>
                </a:lnTo>
                <a:lnTo>
                  <a:pt x="1230899" y="6857916"/>
                </a:lnTo>
                <a:lnTo>
                  <a:pt x="1230899" y="6858478"/>
                </a:lnTo>
                <a:lnTo>
                  <a:pt x="651890" y="6858478"/>
                </a:lnTo>
                <a:lnTo>
                  <a:pt x="6518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589B53-F8F4-54FE-1826-50C72382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398235" cy="1325563"/>
          </a:xfrm>
        </p:spPr>
        <p:txBody>
          <a:bodyPr>
            <a:normAutofit/>
          </a:bodyPr>
          <a:lstStyle/>
          <a:p>
            <a:r>
              <a:rPr lang="de-DE"/>
              <a:t>Containersierung</a:t>
            </a:r>
            <a:endParaRPr lang="de-DE" dirty="0"/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03A2358A-BD07-34E6-7B19-9CC2F3372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520647"/>
              </p:ext>
            </p:extLst>
          </p:nvPr>
        </p:nvGraphicFramePr>
        <p:xfrm>
          <a:off x="804672" y="2022601"/>
          <a:ext cx="6032856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4594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A7D09A-6C14-9B6F-C6EB-3AE984B0F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23" y="320675"/>
            <a:ext cx="11407487" cy="1325563"/>
          </a:xfrm>
        </p:spPr>
        <p:txBody>
          <a:bodyPr>
            <a:normAutofit/>
          </a:bodyPr>
          <a:lstStyle/>
          <a:p>
            <a:r>
              <a:rPr lang="de-DE" sz="5400"/>
              <a:t>Docker Container &amp; Images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19922F-AD68-4E94-85E8-0AA44A1B1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50D6107D-F1A4-1B0D-9AE9-279C06AD2D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325244"/>
              </p:ext>
            </p:extLst>
          </p:nvPr>
        </p:nvGraphicFramePr>
        <p:xfrm>
          <a:off x="34462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427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61168-30BF-8CAE-871A-9823CC0C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Dockerhub</a:t>
            </a:r>
            <a:endParaRPr lang="de-DE" dirty="0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63E8077C-FCC1-E31B-2E4A-00817467AA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303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C6907-5AC2-D7BF-B902-D61A20E0B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31B6530-EB9A-7085-D66F-E4DBC121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400" dirty="0" err="1">
                <a:solidFill>
                  <a:srgbClr val="FFFFFF"/>
                </a:solidFill>
              </a:rPr>
              <a:t>Umsetzung</a:t>
            </a:r>
            <a:r>
              <a:rPr lang="en-US" sz="3400" dirty="0">
                <a:solidFill>
                  <a:srgbClr val="FFFFFF"/>
                </a:solidFill>
              </a:rPr>
              <a:t> der </a:t>
            </a:r>
            <a:r>
              <a:rPr lang="en-US" sz="3400" dirty="0" err="1">
                <a:solidFill>
                  <a:srgbClr val="FFFFFF"/>
                </a:solidFill>
              </a:rPr>
              <a:t>Containerisierung</a:t>
            </a:r>
            <a:r>
              <a:rPr lang="en-US" sz="3400" dirty="0">
                <a:solidFill>
                  <a:srgbClr val="FFFFFF"/>
                </a:solidFill>
              </a:rPr>
              <a:t> </a:t>
            </a:r>
            <a:r>
              <a:rPr lang="en-US" sz="3400" dirty="0" err="1">
                <a:solidFill>
                  <a:srgbClr val="FFFFFF"/>
                </a:solidFill>
              </a:rPr>
              <a:t>mit</a:t>
            </a:r>
            <a:r>
              <a:rPr lang="en-US" sz="3400" dirty="0">
                <a:solidFill>
                  <a:srgbClr val="FFFFFF"/>
                </a:solidFill>
              </a:rPr>
              <a:t> Docker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853C7A77-8864-3A2D-17E4-5615DA16FF57}"/>
              </a:ext>
            </a:extLst>
          </p:cNvPr>
          <p:cNvSpPr txBox="1"/>
          <p:nvPr/>
        </p:nvSpPr>
        <p:spPr>
          <a:xfrm>
            <a:off x="5155379" y="1065862"/>
            <a:ext cx="5744685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Docker Desktop muss Installiert sein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Dockerfile + Docker build + Docker run</a:t>
            </a:r>
          </a:p>
        </p:txBody>
      </p:sp>
    </p:spTree>
    <p:extLst>
      <p:ext uri="{BB962C8B-B14F-4D97-AF65-F5344CB8AC3E}">
        <p14:creationId xmlns:p14="http://schemas.microsoft.com/office/powerpoint/2010/main" val="1072937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B0FAED1-82D5-C7F6-973F-1CD4F25F6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Dockerfile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759F58-D61E-37E4-DD0E-55F0FEDFF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de-DE" sz="1700" dirty="0"/>
              <a:t>Anweisungen für die Erstellung des Images</a:t>
            </a:r>
          </a:p>
          <a:p>
            <a:r>
              <a:rPr lang="de-DE" sz="1700" dirty="0"/>
              <a:t>Abhängigkeit von Basis-Image durch </a:t>
            </a:r>
            <a:r>
              <a:rPr lang="de-DE" sz="1700" dirty="0" err="1"/>
              <a:t>Dockerfile</a:t>
            </a:r>
            <a:r>
              <a:rPr lang="de-DE" sz="1700" dirty="0"/>
              <a:t> definiert</a:t>
            </a:r>
          </a:p>
          <a:p>
            <a:r>
              <a:rPr lang="de-DE" sz="1700" dirty="0"/>
              <a:t>.</a:t>
            </a:r>
            <a:r>
              <a:rPr lang="de-DE" sz="1700" dirty="0" err="1"/>
              <a:t>dockerignore</a:t>
            </a:r>
            <a:r>
              <a:rPr lang="de-DE" sz="1700" dirty="0"/>
              <a:t> zum ausschließen gewünschter Dateien im Prozess der Image Erstellung</a:t>
            </a:r>
          </a:p>
          <a:p>
            <a:r>
              <a:rPr lang="de-DE" sz="1700" dirty="0"/>
              <a:t>Anweisungen im </a:t>
            </a:r>
            <a:r>
              <a:rPr lang="de-DE" sz="1700" dirty="0" err="1"/>
              <a:t>Dockerfile</a:t>
            </a:r>
            <a:r>
              <a:rPr lang="de-DE" sz="1700" dirty="0"/>
              <a:t> (siehe Bild)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700" dirty="0"/>
              <a:t>ENV: Umgebungsvariablen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700" dirty="0"/>
              <a:t>USER: Nutzerangabe und Gruppenzugehörigkeit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700" dirty="0"/>
              <a:t>usw.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4FBAE8-B189-2283-6731-A5251680A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892" y="2543175"/>
            <a:ext cx="5372682" cy="312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2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90E02D-9AF0-5A9F-CD6F-580CD636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/>
              <a:t>Docker Befehle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Inhaltsplatzhalter 2">
            <a:extLst>
              <a:ext uri="{FF2B5EF4-FFF2-40B4-BE49-F238E27FC236}">
                <a16:creationId xmlns:a16="http://schemas.microsoft.com/office/drawing/2014/main" id="{E339B94C-9AE9-751C-6B41-F02523D6E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7823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499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4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56">
            <a:extLst>
              <a:ext uri="{FF2B5EF4-FFF2-40B4-BE49-F238E27FC236}">
                <a16:creationId xmlns:a16="http://schemas.microsoft.com/office/drawing/2014/main" id="{4B874C19-9B23-4B12-823E-D67615A9B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743949" cy="6858000"/>
          </a:xfrm>
          <a:custGeom>
            <a:avLst/>
            <a:gdLst>
              <a:gd name="connsiteX0" fmla="*/ 956085 w 7743949"/>
              <a:gd name="connsiteY0" fmla="*/ 2071857 h 6858000"/>
              <a:gd name="connsiteX1" fmla="*/ 4999548 w 7743949"/>
              <a:gd name="connsiteY1" fmla="*/ 2071857 h 6858000"/>
              <a:gd name="connsiteX2" fmla="*/ 5619604 w 7743949"/>
              <a:gd name="connsiteY2" fmla="*/ 2437296 h 6858000"/>
              <a:gd name="connsiteX3" fmla="*/ 7645701 w 7743949"/>
              <a:gd name="connsiteY3" fmla="*/ 5926372 h 6858000"/>
              <a:gd name="connsiteX4" fmla="*/ 7645701 w 7743949"/>
              <a:gd name="connsiteY4" fmla="*/ 6639850 h 6858000"/>
              <a:gd name="connsiteX5" fmla="*/ 7538856 w 7743949"/>
              <a:gd name="connsiteY5" fmla="*/ 6823844 h 6858000"/>
              <a:gd name="connsiteX6" fmla="*/ 7519022 w 7743949"/>
              <a:gd name="connsiteY6" fmla="*/ 6858000 h 6858000"/>
              <a:gd name="connsiteX7" fmla="*/ 0 w 7743949"/>
              <a:gd name="connsiteY7" fmla="*/ 6858000 h 6858000"/>
              <a:gd name="connsiteX8" fmla="*/ 0 w 7743949"/>
              <a:gd name="connsiteY8" fmla="*/ 3003362 h 6858000"/>
              <a:gd name="connsiteX9" fmla="*/ 144017 w 7743949"/>
              <a:gd name="connsiteY9" fmla="*/ 2754282 h 6858000"/>
              <a:gd name="connsiteX10" fmla="*/ 327296 w 7743949"/>
              <a:gd name="connsiteY10" fmla="*/ 2437296 h 6858000"/>
              <a:gd name="connsiteX11" fmla="*/ 956085 w 7743949"/>
              <a:gd name="connsiteY11" fmla="*/ 2071857 h 6858000"/>
              <a:gd name="connsiteX12" fmla="*/ 6281397 w 7743949"/>
              <a:gd name="connsiteY12" fmla="*/ 1163923 h 6858000"/>
              <a:gd name="connsiteX13" fmla="*/ 7148441 w 7743949"/>
              <a:gd name="connsiteY13" fmla="*/ 1163923 h 6858000"/>
              <a:gd name="connsiteX14" fmla="*/ 7281401 w 7743949"/>
              <a:gd name="connsiteY14" fmla="*/ 1242285 h 6858000"/>
              <a:gd name="connsiteX15" fmla="*/ 7715859 w 7743949"/>
              <a:gd name="connsiteY15" fmla="*/ 1990451 h 6858000"/>
              <a:gd name="connsiteX16" fmla="*/ 7715859 w 7743949"/>
              <a:gd name="connsiteY16" fmla="*/ 2143443 h 6858000"/>
              <a:gd name="connsiteX17" fmla="*/ 7281401 w 7743949"/>
              <a:gd name="connsiteY17" fmla="*/ 2891610 h 6858000"/>
              <a:gd name="connsiteX18" fmla="*/ 7148441 w 7743949"/>
              <a:gd name="connsiteY18" fmla="*/ 2969971 h 6858000"/>
              <a:gd name="connsiteX19" fmla="*/ 6281397 w 7743949"/>
              <a:gd name="connsiteY19" fmla="*/ 2969971 h 6858000"/>
              <a:gd name="connsiteX20" fmla="*/ 6146565 w 7743949"/>
              <a:gd name="connsiteY20" fmla="*/ 2891610 h 6858000"/>
              <a:gd name="connsiteX21" fmla="*/ 5713979 w 7743949"/>
              <a:gd name="connsiteY21" fmla="*/ 2143443 h 6858000"/>
              <a:gd name="connsiteX22" fmla="*/ 5713979 w 7743949"/>
              <a:gd name="connsiteY22" fmla="*/ 1990451 h 6858000"/>
              <a:gd name="connsiteX23" fmla="*/ 6146565 w 7743949"/>
              <a:gd name="connsiteY23" fmla="*/ 1242285 h 6858000"/>
              <a:gd name="connsiteX24" fmla="*/ 6281397 w 7743949"/>
              <a:gd name="connsiteY24" fmla="*/ 1163923 h 6858000"/>
              <a:gd name="connsiteX25" fmla="*/ 0 w 7743949"/>
              <a:gd name="connsiteY25" fmla="*/ 0 h 6858000"/>
              <a:gd name="connsiteX26" fmla="*/ 6600525 w 7743949"/>
              <a:gd name="connsiteY26" fmla="*/ 0 h 6858000"/>
              <a:gd name="connsiteX27" fmla="*/ 6486618 w 7743949"/>
              <a:gd name="connsiteY27" fmla="*/ 196155 h 6858000"/>
              <a:gd name="connsiteX28" fmla="*/ 5677553 w 7743949"/>
              <a:gd name="connsiteY28" fmla="*/ 1589421 h 6858000"/>
              <a:gd name="connsiteX29" fmla="*/ 5057496 w 7743949"/>
              <a:gd name="connsiteY29" fmla="*/ 1954861 h 6858000"/>
              <a:gd name="connsiteX30" fmla="*/ 1014033 w 7743949"/>
              <a:gd name="connsiteY30" fmla="*/ 1954861 h 6858000"/>
              <a:gd name="connsiteX31" fmla="*/ 385244 w 7743949"/>
              <a:gd name="connsiteY31" fmla="*/ 1589421 h 6858000"/>
              <a:gd name="connsiteX32" fmla="*/ 69234 w 7743949"/>
              <a:gd name="connsiteY32" fmla="*/ 1042874 h 6858000"/>
              <a:gd name="connsiteX33" fmla="*/ 0 w 7743949"/>
              <a:gd name="connsiteY33" fmla="*/ 9231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733984-8AC9-2273-7A07-135FA4F3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44" y="349858"/>
            <a:ext cx="4761461" cy="1351722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Docker Compose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15891B-B4CB-AC77-99B1-C4DAADEA8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746" y="2863018"/>
            <a:ext cx="4666592" cy="3304451"/>
          </a:xfrm>
        </p:spPr>
        <p:txBody>
          <a:bodyPr>
            <a:normAutofit/>
          </a:bodyPr>
          <a:lstStyle/>
          <a:p>
            <a:r>
              <a:rPr lang="de-DE" sz="1500" dirty="0">
                <a:solidFill>
                  <a:schemeClr val="bg1"/>
                </a:solidFill>
              </a:rPr>
              <a:t>Verbindung mehrerer Container um diese untereinander interagieren zu lassen</a:t>
            </a:r>
          </a:p>
          <a:p>
            <a:r>
              <a:rPr lang="de-DE" sz="1500" dirty="0">
                <a:solidFill>
                  <a:schemeClr val="bg1"/>
                </a:solidFill>
              </a:rPr>
              <a:t>Verlinkung dieser Container notwendig</a:t>
            </a:r>
          </a:p>
          <a:p>
            <a:r>
              <a:rPr lang="de-DE" sz="1500" dirty="0">
                <a:solidFill>
                  <a:schemeClr val="bg1"/>
                </a:solidFill>
              </a:rPr>
              <a:t>Ermöglicht </a:t>
            </a:r>
            <a:r>
              <a:rPr lang="de-DE" sz="1500">
                <a:solidFill>
                  <a:schemeClr val="bg1"/>
                </a:solidFill>
              </a:rPr>
              <a:t>durch docker-compose.yml </a:t>
            </a:r>
            <a:r>
              <a:rPr lang="de-DE" sz="1500" dirty="0">
                <a:solidFill>
                  <a:schemeClr val="bg1"/>
                </a:solidFill>
              </a:rPr>
              <a:t>Datei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500" dirty="0">
                <a:solidFill>
                  <a:schemeClr val="bg1"/>
                </a:solidFill>
              </a:rPr>
              <a:t>Container und deren </a:t>
            </a:r>
            <a:r>
              <a:rPr lang="de-DE" sz="1500">
                <a:solidFill>
                  <a:schemeClr val="bg1"/>
                </a:solidFill>
              </a:rPr>
              <a:t>Beziehung definierung</a:t>
            </a:r>
            <a:endParaRPr lang="de-DE" sz="1500" dirty="0">
              <a:solidFill>
                <a:schemeClr val="bg1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500">
                <a:solidFill>
                  <a:schemeClr val="bg1"/>
                </a:solidFill>
              </a:rPr>
              <a:t>$ docker-compose up: </a:t>
            </a:r>
            <a:r>
              <a:rPr lang="de-DE" sz="1500" dirty="0">
                <a:solidFill>
                  <a:schemeClr val="bg1"/>
                </a:solidFill>
              </a:rPr>
              <a:t>Erzeugung und Start aller Container dieser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500">
                <a:solidFill>
                  <a:schemeClr val="bg1"/>
                </a:solidFill>
              </a:rPr>
              <a:t>$ docker-compose build: </a:t>
            </a:r>
            <a:r>
              <a:rPr lang="de-DE" sz="1500" dirty="0">
                <a:solidFill>
                  <a:schemeClr val="bg1"/>
                </a:solidFill>
              </a:rPr>
              <a:t>bauen und taggen von Containern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500">
                <a:solidFill>
                  <a:schemeClr val="bg1"/>
                </a:solidFill>
              </a:rPr>
              <a:t>$ docker-compose rm: </a:t>
            </a:r>
            <a:r>
              <a:rPr lang="de-DE" sz="1500" dirty="0">
                <a:solidFill>
                  <a:schemeClr val="bg1"/>
                </a:solidFill>
              </a:rPr>
              <a:t>entfernen von Containern mit selben tag</a:t>
            </a:r>
          </a:p>
          <a:p>
            <a:pPr lvl="1">
              <a:buFont typeface="Symbol" panose="05050102010706020507" pitchFamily="18" charset="2"/>
              <a:buChar char="-"/>
            </a:pPr>
            <a:endParaRPr lang="de-DE" sz="1500" dirty="0">
              <a:solidFill>
                <a:schemeClr val="bg1"/>
              </a:solidFill>
            </a:endParaRPr>
          </a:p>
          <a:p>
            <a:pPr lvl="1"/>
            <a:endParaRPr lang="de-DE" sz="1500" dirty="0">
              <a:solidFill>
                <a:schemeClr val="bg1"/>
              </a:solidFill>
            </a:endParaRPr>
          </a:p>
          <a:p>
            <a:pPr lvl="1">
              <a:buFont typeface="Symbol" panose="05050102010706020507" pitchFamily="18" charset="2"/>
              <a:buChar char="-"/>
            </a:pPr>
            <a:endParaRPr lang="de-DE" sz="1500" dirty="0">
              <a:solidFill>
                <a:schemeClr val="bg1"/>
              </a:solidFill>
            </a:endParaRPr>
          </a:p>
          <a:p>
            <a:endParaRPr lang="de-DE" sz="1500" dirty="0">
              <a:solidFill>
                <a:schemeClr val="bg1"/>
              </a:solidFill>
            </a:endParaRPr>
          </a:p>
        </p:txBody>
      </p:sp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765B793A-F483-C195-CF85-711086359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576" y="1251943"/>
            <a:ext cx="3858600" cy="38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2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estaltVTI">
  <a:themeElements>
    <a:clrScheme name="AnalogousFromLightSeedRightStep">
      <a:dk1>
        <a:srgbClr val="000000"/>
      </a:dk1>
      <a:lt1>
        <a:srgbClr val="FFFFFF"/>
      </a:lt1>
      <a:dk2>
        <a:srgbClr val="243841"/>
      </a:dk2>
      <a:lt2>
        <a:srgbClr val="E8E5E2"/>
      </a:lt2>
      <a:accent1>
        <a:srgbClr val="8DA6C2"/>
      </a:accent1>
      <a:accent2>
        <a:srgbClr val="7F82BA"/>
      </a:accent2>
      <a:accent3>
        <a:srgbClr val="A896C6"/>
      </a:accent3>
      <a:accent4>
        <a:srgbClr val="AD7FBA"/>
      </a:accent4>
      <a:accent5>
        <a:srgbClr val="C493BB"/>
      </a:accent5>
      <a:accent6>
        <a:srgbClr val="BA7F96"/>
      </a:accent6>
      <a:hlink>
        <a:srgbClr val="9A7E5D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Breitbild</PresentationFormat>
  <Paragraphs>87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-apple-system</vt:lpstr>
      <vt:lpstr>Arial</vt:lpstr>
      <vt:lpstr>Bierstadt</vt:lpstr>
      <vt:lpstr>Calibri</vt:lpstr>
      <vt:lpstr>Calibri Light</vt:lpstr>
      <vt:lpstr>Symbol</vt:lpstr>
      <vt:lpstr>Office</vt:lpstr>
      <vt:lpstr>GestaltVTI</vt:lpstr>
      <vt:lpstr>Containerisierung mit Docker</vt:lpstr>
      <vt:lpstr>Docker</vt:lpstr>
      <vt:lpstr>Containersierung</vt:lpstr>
      <vt:lpstr>Docker Container &amp; Images</vt:lpstr>
      <vt:lpstr>Dockerhub</vt:lpstr>
      <vt:lpstr>Umsetzung der Containerisierung mit Docker</vt:lpstr>
      <vt:lpstr>Dockerfile</vt:lpstr>
      <vt:lpstr>Docker Befehle</vt:lpstr>
      <vt:lpstr>Docker Compose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Containerisierung mit Docker</dc:title>
  <dc:creator>Jonathan Mattis Mader</dc:creator>
  <cp:lastModifiedBy>Jonathan Mattis Mader</cp:lastModifiedBy>
  <cp:revision>6</cp:revision>
  <dcterms:created xsi:type="dcterms:W3CDTF">2022-10-10T17:19:37Z</dcterms:created>
  <dcterms:modified xsi:type="dcterms:W3CDTF">2022-10-10T19:30:40Z</dcterms:modified>
</cp:coreProperties>
</file>