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32B5-2A45-4D2E-9272-31D255DA3420}" type="datetimeFigureOut">
              <a:rPr lang="es-ES" smtClean="0"/>
              <a:t>19/09/2020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B5264F-A359-43DE-B12D-E60C2481A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85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32B5-2A45-4D2E-9272-31D255DA3420}" type="datetimeFigureOut">
              <a:rPr lang="es-ES" smtClean="0"/>
              <a:t>19/09/2020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B5264F-A359-43DE-B12D-E60C2481A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7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32B5-2A45-4D2E-9272-31D255DA3420}" type="datetimeFigureOut">
              <a:rPr lang="es-ES" smtClean="0"/>
              <a:t>19/09/2020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B5264F-A359-43DE-B12D-E60C2481A663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7877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32B5-2A45-4D2E-9272-31D255DA3420}" type="datetimeFigureOut">
              <a:rPr lang="es-ES" smtClean="0"/>
              <a:t>19/09/2020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B5264F-A359-43DE-B12D-E60C2481A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73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32B5-2A45-4D2E-9272-31D255DA3420}" type="datetimeFigureOut">
              <a:rPr lang="es-ES" smtClean="0"/>
              <a:t>19/09/2020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B5264F-A359-43DE-B12D-E60C2481A663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0088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32B5-2A45-4D2E-9272-31D255DA3420}" type="datetimeFigureOut">
              <a:rPr lang="es-ES" smtClean="0"/>
              <a:t>19/09/2020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B5264F-A359-43DE-B12D-E60C2481A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105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32B5-2A45-4D2E-9272-31D255DA3420}" type="datetimeFigureOut">
              <a:rPr lang="es-ES" smtClean="0"/>
              <a:t>19/09/2020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264F-A359-43DE-B12D-E60C2481A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04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32B5-2A45-4D2E-9272-31D255DA3420}" type="datetimeFigureOut">
              <a:rPr lang="es-ES" smtClean="0"/>
              <a:t>19/09/2020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264F-A359-43DE-B12D-E60C2481A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46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32B5-2A45-4D2E-9272-31D255DA3420}" type="datetimeFigureOut">
              <a:rPr lang="es-ES" smtClean="0"/>
              <a:t>19/09/2020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264F-A359-43DE-B12D-E60C2481A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80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32B5-2A45-4D2E-9272-31D255DA3420}" type="datetimeFigureOut">
              <a:rPr lang="es-ES" smtClean="0"/>
              <a:t>19/09/2020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B5264F-A359-43DE-B12D-E60C2481A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2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32B5-2A45-4D2E-9272-31D255DA3420}" type="datetimeFigureOut">
              <a:rPr lang="es-ES" smtClean="0"/>
              <a:t>19/09/2020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B5264F-A359-43DE-B12D-E60C2481A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03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32B5-2A45-4D2E-9272-31D255DA3420}" type="datetimeFigureOut">
              <a:rPr lang="es-ES" smtClean="0"/>
              <a:t>19/09/2020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B5264F-A359-43DE-B12D-E60C2481A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97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32B5-2A45-4D2E-9272-31D255DA3420}" type="datetimeFigureOut">
              <a:rPr lang="es-ES" smtClean="0"/>
              <a:t>19/09/2020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264F-A359-43DE-B12D-E60C2481A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25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32B5-2A45-4D2E-9272-31D255DA3420}" type="datetimeFigureOut">
              <a:rPr lang="es-ES" smtClean="0"/>
              <a:t>19/09/2020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264F-A359-43DE-B12D-E60C2481A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20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32B5-2A45-4D2E-9272-31D255DA3420}" type="datetimeFigureOut">
              <a:rPr lang="es-ES" smtClean="0"/>
              <a:t>19/09/2020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264F-A359-43DE-B12D-E60C2481A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61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32B5-2A45-4D2E-9272-31D255DA3420}" type="datetimeFigureOut">
              <a:rPr lang="es-ES" smtClean="0"/>
              <a:t>19/09/2020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B5264F-A359-43DE-B12D-E60C2481A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2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732B5-2A45-4D2E-9272-31D255DA3420}" type="datetimeFigureOut">
              <a:rPr lang="es-ES" smtClean="0"/>
              <a:t>19/09/2020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B5264F-A359-43DE-B12D-E60C2481A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44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03031" y="663199"/>
            <a:ext cx="9144000" cy="1192213"/>
          </a:xfrm>
        </p:spPr>
        <p:txBody>
          <a:bodyPr/>
          <a:lstStyle/>
          <a:p>
            <a:pPr algn="ctr"/>
            <a:r>
              <a:rPr lang="es-ES" dirty="0" smtClean="0"/>
              <a:t>Proyecto Final FRONTEND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455312" y="4953760"/>
            <a:ext cx="5129213" cy="1655763"/>
          </a:xfrm>
        </p:spPr>
        <p:txBody>
          <a:bodyPr/>
          <a:lstStyle/>
          <a:p>
            <a:pPr algn="l"/>
            <a:r>
              <a:rPr lang="es-ES" dirty="0" smtClean="0"/>
              <a:t>Integrantes</a:t>
            </a:r>
            <a:br>
              <a:rPr lang="es-ES" dirty="0" smtClean="0"/>
            </a:br>
            <a:r>
              <a:rPr lang="es-ES" dirty="0" smtClean="0"/>
              <a:t>- </a:t>
            </a:r>
            <a:r>
              <a:rPr lang="es-ES" dirty="0" err="1" smtClean="0"/>
              <a:t>Jonthonel</a:t>
            </a:r>
            <a:r>
              <a:rPr lang="es-ES" dirty="0" smtClean="0"/>
              <a:t> Requena Morales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225900" y="2492631"/>
            <a:ext cx="9144000" cy="119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CANGREBURGER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317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Negocio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PROBLEMA (por motivo de pandemia)</a:t>
            </a:r>
          </a:p>
          <a:p>
            <a:r>
              <a:rPr lang="es-ES" dirty="0" smtClean="0"/>
              <a:t>Cuenta con un </a:t>
            </a:r>
            <a:r>
              <a:rPr lang="es-ES" dirty="0" err="1" smtClean="0"/>
              <a:t>Logeo</a:t>
            </a:r>
            <a:r>
              <a:rPr lang="es-ES" dirty="0" smtClean="0"/>
              <a:t> para (Administrados, Clientes, Repartidor)</a:t>
            </a:r>
          </a:p>
          <a:p>
            <a:r>
              <a:rPr lang="es-ES" dirty="0" smtClean="0"/>
              <a:t>Pagina Principal (</a:t>
            </a:r>
            <a:r>
              <a:rPr lang="es-ES" dirty="0" err="1" smtClean="0"/>
              <a:t>Landing</a:t>
            </a:r>
            <a:r>
              <a:rPr lang="es-ES" dirty="0" smtClean="0"/>
              <a:t> Page)</a:t>
            </a:r>
          </a:p>
          <a:p>
            <a:r>
              <a:rPr lang="es-ES" dirty="0" smtClean="0"/>
              <a:t>Comprar agregando pedidos</a:t>
            </a:r>
          </a:p>
          <a:p>
            <a:r>
              <a:rPr lang="es-ES" dirty="0" smtClean="0"/>
              <a:t>Medios de pago</a:t>
            </a:r>
          </a:p>
          <a:p>
            <a:r>
              <a:rPr lang="es-ES" dirty="0" smtClean="0"/>
              <a:t>Pagina de Administrador subir archivos</a:t>
            </a:r>
          </a:p>
          <a:p>
            <a:r>
              <a:rPr lang="es-ES" dirty="0" smtClean="0"/>
              <a:t>Pagina de Repartidor detalle de los pedidos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165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 del Negocio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Comprador: ver el stock y hacer el pedido</a:t>
            </a:r>
          </a:p>
          <a:p>
            <a:r>
              <a:rPr lang="es-ES" dirty="0" smtClean="0"/>
              <a:t>Administrador: Ingresar Promociones, Productos, etc.</a:t>
            </a:r>
          </a:p>
          <a:p>
            <a:r>
              <a:rPr lang="es-ES" dirty="0" smtClean="0"/>
              <a:t>Repartidor: Ver el detalle del pedido y la dirección exacta donde se entregara el producto.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142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Wireframes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675" y="1264555"/>
            <a:ext cx="2466213" cy="55093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185" y="1905000"/>
            <a:ext cx="4507117" cy="39653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516" y="2239845"/>
            <a:ext cx="41338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3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</TotalTime>
  <Words>90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Proyecto Final FRONTEND</vt:lpstr>
      <vt:lpstr>Modelo de Negocio</vt:lpstr>
      <vt:lpstr>Requerimiento del Negocio</vt:lpstr>
      <vt:lpstr>Wireframes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FRONTEND</dc:title>
  <dc:creator>Isaac Rojas</dc:creator>
  <cp:lastModifiedBy>Isaac Rojas</cp:lastModifiedBy>
  <cp:revision>7</cp:revision>
  <dcterms:created xsi:type="dcterms:W3CDTF">2020-09-19T20:22:54Z</dcterms:created>
  <dcterms:modified xsi:type="dcterms:W3CDTF">2020-09-19T22:52:31Z</dcterms:modified>
</cp:coreProperties>
</file>