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61" r:id="rId8"/>
    <p:sldId id="289" r:id="rId9"/>
    <p:sldId id="278" r:id="rId10"/>
    <p:sldId id="296" r:id="rId11"/>
    <p:sldId id="294" r:id="rId12"/>
    <p:sldId id="297" r:id="rId13"/>
    <p:sldId id="295" r:id="rId14"/>
    <p:sldId id="298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1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138363"/>
            <a:ext cx="10515600" cy="369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Power Apps Extensions for Power BI/Fabric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Jon Stjernegaard Vöge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>
            <a:normAutofit fontScale="90000"/>
          </a:bodyPr>
          <a:lstStyle/>
          <a:p>
            <a:r>
              <a:rPr lang="en-US" dirty="0"/>
              <a:t>Extension 3: CHAT GPT Extension for Power BI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1"/>
              <a:t>Why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>
            <a:noAutofit/>
          </a:bodyPr>
          <a:lstStyle/>
          <a:p>
            <a:r>
              <a:rPr lang="en-US" noProof="1"/>
              <a:t>End Users may improve their understanding of data and insight by being able to look up relevant definitions and information directly in their reports.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1"/>
              <a:t>What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>
            <a:noAutofit/>
          </a:bodyPr>
          <a:lstStyle/>
          <a:p>
            <a:r>
              <a:rPr lang="en-US" noProof="1"/>
              <a:t>A Power App which calls the Chat GPT API can mirror the chat experience known from the browser.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noProof="1"/>
              <a:t>How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/>
          <a:p>
            <a:r>
              <a:rPr lang="en-US" noProof="1"/>
              <a:t>Demo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38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7108414-4DD8-4426-A601-9309A240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takeaways: </a:t>
            </a:r>
            <a:br>
              <a:rPr lang="en-GB" dirty="0"/>
            </a:br>
            <a:r>
              <a:rPr lang="en-GB" dirty="0"/>
              <a:t>Chat GPT Extension</a:t>
            </a:r>
            <a:endParaRPr lang="en-DK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6A71241-9201-C270-E3D2-95C3019A7E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Build extensions to look up information from external sources based on both User Input and Model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Custom Connectors can be daunting, but often there are alternatives.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One more time: This makes data outside the data model accessible to the user. Game changer.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A4E3480-FBC9-C9C7-47DE-3F2C33F3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235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5769-4CEC-3063-E0AB-831616363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189" y="4663018"/>
            <a:ext cx="4941771" cy="1122202"/>
          </a:xfrm>
        </p:spPr>
        <p:txBody>
          <a:bodyPr/>
          <a:lstStyle/>
          <a:p>
            <a:r>
              <a:rPr lang="en-US" dirty="0"/>
              <a:t>Sponsors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C75C6D-4895-5840-8044-5D009B81317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42211" y="968031"/>
            <a:ext cx="10515600" cy="4256088"/>
          </a:xfrm>
        </p:spPr>
      </p:pic>
    </p:spTree>
    <p:extLst>
      <p:ext uri="{BB962C8B-B14F-4D97-AF65-F5344CB8AC3E}">
        <p14:creationId xmlns:p14="http://schemas.microsoft.com/office/powerpoint/2010/main" val="386622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991638-66EE-08BD-90DB-D1C7502C0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3498961" cy="16056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D2648D-6B39-4119-DB48-AA0199FF2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330" y="1661456"/>
            <a:ext cx="3505200" cy="14614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DF912E-7BD6-0C4C-06A4-0D81FB174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557015"/>
            <a:ext cx="1994920" cy="271281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C237534-7C69-D9FC-D649-62809A3F6C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29038" y="5432451"/>
            <a:ext cx="2617974" cy="861987"/>
          </a:xfrm>
          <a:prstGeom prst="rect">
            <a:avLst/>
          </a:prstGeom>
        </p:spPr>
      </p:pic>
      <p:pic>
        <p:nvPicPr>
          <p:cNvPr id="1028" name="Picture 4" descr="GitHub - TabularEditor/TabularEditor3: Bug reports, feature requests ...">
            <a:extLst>
              <a:ext uri="{FF2B5EF4-FFF2-40B4-BE49-F238E27FC236}">
                <a16:creationId xmlns:a16="http://schemas.microsoft.com/office/drawing/2014/main" id="{26B57F6C-70CF-145E-ED2F-A5FF32A61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336" y="1875493"/>
            <a:ext cx="3180857" cy="9632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C0B8F2-9067-87D4-0108-25CEAC8408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1530" y="3007381"/>
            <a:ext cx="3522663" cy="33194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F4DB25-8FA3-396D-081B-D0493E11C8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7524" y="3296306"/>
            <a:ext cx="3505200" cy="19002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4C14FD-694C-77AA-60EF-4DF0ECEC3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0" y="450533"/>
            <a:ext cx="10852785" cy="56864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Raffle prizes from the sponsors</a:t>
            </a:r>
          </a:p>
        </p:txBody>
      </p:sp>
    </p:spTree>
    <p:extLst>
      <p:ext uri="{BB962C8B-B14F-4D97-AF65-F5344CB8AC3E}">
        <p14:creationId xmlns:p14="http://schemas.microsoft.com/office/powerpoint/2010/main" val="79616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09419"/>
            <a:ext cx="4738737" cy="585788"/>
          </a:xfrm>
        </p:spPr>
        <p:txBody>
          <a:bodyPr>
            <a:normAutofit/>
          </a:bodyPr>
          <a:lstStyle/>
          <a:p>
            <a:r>
              <a:rPr lang="en-US" dirty="0"/>
              <a:t>Jon Stjernegaard </a:t>
            </a:r>
            <a:r>
              <a:rPr lang="en-US" dirty="0" err="1"/>
              <a:t>vöge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professional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dirty="0"/>
              <a:t>Passion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US" dirty="0"/>
              <a:t>personal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US" dirty="0"/>
              <a:t>Senior Consultant at </a:t>
            </a:r>
            <a:r>
              <a:rPr lang="en-US" dirty="0" err="1"/>
              <a:t>Inspari</a:t>
            </a:r>
            <a:r>
              <a:rPr lang="en-US" dirty="0"/>
              <a:t> – a </a:t>
            </a:r>
            <a:r>
              <a:rPr lang="en-US" dirty="0" err="1"/>
              <a:t>valantic</a:t>
            </a:r>
            <a:r>
              <a:rPr lang="en-US" dirty="0"/>
              <a:t> company, driving Power Platform projects and internal community/knowledge center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/>
          <a:lstStyle/>
          <a:p>
            <a:r>
              <a:rPr lang="en-US" dirty="0"/>
              <a:t>MSc. Business Administration &amp; E-Business from Copenhagen Business School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US" dirty="0"/>
              <a:t>Empowering business users to work better with data, making better decisions, and take matter into their own hands.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en-US" dirty="0"/>
              <a:t>27 years old, hobby cyclist, puzzle enthusiast and board game nerd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FINAL SOLUTION 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/>
          <a:p>
            <a:r>
              <a:rPr lang="en-US" dirty="0"/>
              <a:t>Why even bother with Power Apps embedded in Power BI/Fabric?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COMMENT EXTENSION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/>
          <a:lstStyle/>
          <a:p>
            <a:r>
              <a:rPr lang="en-US" dirty="0"/>
              <a:t>How to build a </a:t>
            </a:r>
            <a:r>
              <a:rPr lang="en-US" dirty="0" err="1"/>
              <a:t>Sharepoint</a:t>
            </a:r>
            <a:r>
              <a:rPr lang="en-US" dirty="0"/>
              <a:t>/Dataverse/SQL-based comment extension with Power Apps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FABRIC WRITE-BACK EXTENSION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/>
          <a:lstStyle/>
          <a:p>
            <a:r>
              <a:rPr lang="en-US" dirty="0"/>
              <a:t>How to build a Power App and Power Automate flow for LIVE data write-back to Fabric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CHAT GPT EXTENSION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/>
          <a:lstStyle/>
          <a:p>
            <a:r>
              <a:rPr lang="en-US" dirty="0"/>
              <a:t>How to build a CHAT GPT interface embedded directly in Power BI/Fabric with Power Apps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>
            <a:normAutofit fontScale="90000"/>
          </a:bodyPr>
          <a:lstStyle/>
          <a:p>
            <a:r>
              <a:rPr lang="en-US" dirty="0"/>
              <a:t>Extension 1: Comment on data points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1"/>
              <a:t>Why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>
            <a:noAutofit/>
          </a:bodyPr>
          <a:lstStyle/>
          <a:p>
            <a:r>
              <a:rPr lang="en-US" noProof="1"/>
              <a:t>Commenting on financial results, trends or other metrics may provide valuable insight. Power BI’s built in commenting is lackluster.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1"/>
              <a:t>What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>
            <a:noAutofit/>
          </a:bodyPr>
          <a:lstStyle/>
          <a:p>
            <a:r>
              <a:rPr lang="en-US" noProof="1"/>
              <a:t>A Power App which understands the filter context from Power BI, can write comments to Dataverse/Sharepoint, to be visualized in the Power App itself.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noProof="1"/>
              <a:t>How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/>
          <a:p>
            <a:r>
              <a:rPr lang="en-US" noProof="1"/>
              <a:t>Demo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7108414-4DD8-4426-A601-9309A240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takeaways: </a:t>
            </a:r>
            <a:br>
              <a:rPr lang="en-GB" dirty="0"/>
            </a:br>
            <a:r>
              <a:rPr lang="en-GB" dirty="0"/>
              <a:t>Comment App</a:t>
            </a:r>
            <a:endParaRPr lang="en-DK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6A71241-9201-C270-E3D2-95C3019A7E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PowerBIIntegration.Data</a:t>
            </a:r>
            <a:r>
              <a:rPr lang="en-GB" dirty="0"/>
              <a:t> is king (transfer data + context)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 be live and still free! (If using </a:t>
            </a:r>
            <a:r>
              <a:rPr lang="en-GB" dirty="0" err="1"/>
              <a:t>Sharepoint</a:t>
            </a:r>
            <a:r>
              <a:rPr lang="en-GB" dirty="0"/>
              <a:t>, and data doesn’t need to become part of the Power </a:t>
            </a:r>
            <a:r>
              <a:rPr lang="en-GB" dirty="0" err="1"/>
              <a:t>bI</a:t>
            </a:r>
            <a:r>
              <a:rPr lang="en-GB" dirty="0"/>
              <a:t> data model)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 mindful of security if using </a:t>
            </a:r>
            <a:r>
              <a:rPr lang="en-GB" dirty="0" err="1"/>
              <a:t>Sharepoint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A4E3480-FBC9-C9C7-47DE-3F2C33F3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16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>
            <a:normAutofit fontScale="90000"/>
          </a:bodyPr>
          <a:lstStyle/>
          <a:p>
            <a:r>
              <a:rPr lang="en-US" dirty="0"/>
              <a:t>Extension 2: Write-Back to fabric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1"/>
              <a:t>Why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>
            <a:noAutofit/>
          </a:bodyPr>
          <a:lstStyle/>
          <a:p>
            <a:r>
              <a:rPr lang="en-US" noProof="1"/>
              <a:t>End users often input data through Excel, resulting in poor data quality, and slow time-to-analysis.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1"/>
              <a:t>What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>
            <a:noAutofit/>
          </a:bodyPr>
          <a:lstStyle/>
          <a:p>
            <a:r>
              <a:rPr lang="en-US" noProof="1"/>
              <a:t>A Power App allows for governed data entry/editing directly in a data warehouse. Embedding in Power BI allows for better context during entry.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noProof="1"/>
              <a:t>How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/>
          <a:p>
            <a:r>
              <a:rPr lang="en-US" noProof="1"/>
              <a:t>Demo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787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7108414-4DD8-4426-A601-9309A240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takeaways: </a:t>
            </a:r>
            <a:br>
              <a:rPr lang="en-GB" dirty="0"/>
            </a:br>
            <a:r>
              <a:rPr lang="en-GB" dirty="0"/>
              <a:t>Write-Back app</a:t>
            </a:r>
            <a:endParaRPr lang="en-DK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6A71241-9201-C270-E3D2-95C3019A7E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Write-Back data sources are not born equal. If data is needed in/part of data model, SQL and Dataverse options are easier to work with than Fabric… Yet.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Power Automate with Power Apps patches the gaps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PowerBIIntegration.Refresh</a:t>
            </a:r>
            <a:r>
              <a:rPr lang="en-GB" dirty="0"/>
              <a:t>() is extremely useful for UX purposes and the feeling of changes being “Live”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A4E3480-FBC9-C9C7-47DE-3F2C33F3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09038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8567</TotalTime>
  <Words>521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Monoline</vt:lpstr>
      <vt:lpstr>Power Apps Extensions for Power BI/Fabric</vt:lpstr>
      <vt:lpstr>Sponsors</vt:lpstr>
      <vt:lpstr>Raffle prizes from the sponsors</vt:lpstr>
      <vt:lpstr>Jon Stjernegaard vöge</vt:lpstr>
      <vt:lpstr>agenda</vt:lpstr>
      <vt:lpstr>Extension 1: Comment on data points</vt:lpstr>
      <vt:lpstr>Key takeaways:  Comment App</vt:lpstr>
      <vt:lpstr>Extension 2: Write-Back to fabric</vt:lpstr>
      <vt:lpstr>Key takeaways:  Write-Back app</vt:lpstr>
      <vt:lpstr>Extension 3: CHAT GPT Extension for Power BI</vt:lpstr>
      <vt:lpstr>Key takeaways:  Chat GPT Extension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Apps Extensions for Power BI/Fabric</dc:title>
  <dc:creator>Jon Stjernegaard Vöge</dc:creator>
  <cp:lastModifiedBy>Jon Stjernegaard Vøge</cp:lastModifiedBy>
  <cp:revision>6</cp:revision>
  <dcterms:created xsi:type="dcterms:W3CDTF">2023-09-16T15:01:38Z</dcterms:created>
  <dcterms:modified xsi:type="dcterms:W3CDTF">2023-09-22T13:48:41Z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