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5" r:id="rId9"/>
    <p:sldId id="266" r:id="rId10"/>
    <p:sldId id="268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5790E-D5A8-453E-A9C6-DF0A23C4535C}" v="14" dt="2024-01-02T10:29:44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Stjernegaard Vöge" userId="63cb2033-f22a-4811-80fd-216c6ea4eee0" providerId="ADAL" clId="{B955790E-D5A8-453E-A9C6-DF0A23C4535C}"/>
    <pc:docChg chg="undo custSel addSld modSld">
      <pc:chgData name="Jon Stjernegaard Vöge" userId="63cb2033-f22a-4811-80fd-216c6ea4eee0" providerId="ADAL" clId="{B955790E-D5A8-453E-A9C6-DF0A23C4535C}" dt="2024-01-02T10:29:44.279" v="1866" actId="1076"/>
      <pc:docMkLst>
        <pc:docMk/>
      </pc:docMkLst>
      <pc:sldChg chg="modSp mod">
        <pc:chgData name="Jon Stjernegaard Vöge" userId="63cb2033-f22a-4811-80fd-216c6ea4eee0" providerId="ADAL" clId="{B955790E-D5A8-453E-A9C6-DF0A23C4535C}" dt="2024-01-02T09:54:12.249" v="555" actId="20577"/>
        <pc:sldMkLst>
          <pc:docMk/>
          <pc:sldMk cId="953650063" sldId="259"/>
        </pc:sldMkLst>
        <pc:spChg chg="mod">
          <ac:chgData name="Jon Stjernegaard Vöge" userId="63cb2033-f22a-4811-80fd-216c6ea4eee0" providerId="ADAL" clId="{B955790E-D5A8-453E-A9C6-DF0A23C4535C}" dt="2024-01-02T09:52:36.661" v="290" actId="14100"/>
          <ac:spMkLst>
            <pc:docMk/>
            <pc:sldMk cId="953650063" sldId="259"/>
            <ac:spMk id="2" creationId="{50B5BB70-5C69-976D-8C5A-48105604BF15}"/>
          </ac:spMkLst>
        </pc:spChg>
        <pc:spChg chg="mod">
          <ac:chgData name="Jon Stjernegaard Vöge" userId="63cb2033-f22a-4811-80fd-216c6ea4eee0" providerId="ADAL" clId="{B955790E-D5A8-453E-A9C6-DF0A23C4535C}" dt="2024-01-02T09:54:12.249" v="555" actId="20577"/>
          <ac:spMkLst>
            <pc:docMk/>
            <pc:sldMk cId="953650063" sldId="259"/>
            <ac:spMk id="3" creationId="{3C12523D-184F-77DD-AA19-2EFDC1D43D78}"/>
          </ac:spMkLst>
        </pc:spChg>
      </pc:sldChg>
      <pc:sldChg chg="addSp delSp modSp new mod">
        <pc:chgData name="Jon Stjernegaard Vöge" userId="63cb2033-f22a-4811-80fd-216c6ea4eee0" providerId="ADAL" clId="{B955790E-D5A8-453E-A9C6-DF0A23C4535C}" dt="2024-01-02T09:52:09.021" v="260" actId="1076"/>
        <pc:sldMkLst>
          <pc:docMk/>
          <pc:sldMk cId="1922725036" sldId="262"/>
        </pc:sldMkLst>
        <pc:spChg chg="mod">
          <ac:chgData name="Jon Stjernegaard Vöge" userId="63cb2033-f22a-4811-80fd-216c6ea4eee0" providerId="ADAL" clId="{B955790E-D5A8-453E-A9C6-DF0A23C4535C}" dt="2024-01-02T09:50:51.411" v="251" actId="20577"/>
          <ac:spMkLst>
            <pc:docMk/>
            <pc:sldMk cId="1922725036" sldId="262"/>
            <ac:spMk id="2" creationId="{65E77EB4-E3C8-00A0-B89E-D76987BE56EC}"/>
          </ac:spMkLst>
        </pc:spChg>
        <pc:spChg chg="del">
          <ac:chgData name="Jon Stjernegaard Vöge" userId="63cb2033-f22a-4811-80fd-216c6ea4eee0" providerId="ADAL" clId="{B955790E-D5A8-453E-A9C6-DF0A23C4535C}" dt="2024-01-02T09:49:12.452" v="1" actId="478"/>
          <ac:spMkLst>
            <pc:docMk/>
            <pc:sldMk cId="1922725036" sldId="262"/>
            <ac:spMk id="3" creationId="{E620D10A-9079-3DE0-4AEF-4D165EB86616}"/>
          </ac:spMkLst>
        </pc:spChg>
        <pc:picChg chg="add del mod">
          <ac:chgData name="Jon Stjernegaard Vöge" userId="63cb2033-f22a-4811-80fd-216c6ea4eee0" providerId="ADAL" clId="{B955790E-D5A8-453E-A9C6-DF0A23C4535C}" dt="2024-01-02T09:51:14.283" v="252" actId="478"/>
          <ac:picMkLst>
            <pc:docMk/>
            <pc:sldMk cId="1922725036" sldId="262"/>
            <ac:picMk id="5" creationId="{E9818469-9EDD-7EBE-EA0E-86775FE6E5FC}"/>
          </ac:picMkLst>
        </pc:picChg>
        <pc:picChg chg="add mod">
          <ac:chgData name="Jon Stjernegaard Vöge" userId="63cb2033-f22a-4811-80fd-216c6ea4eee0" providerId="ADAL" clId="{B955790E-D5A8-453E-A9C6-DF0A23C4535C}" dt="2024-01-02T09:51:17.156" v="254" actId="1076"/>
          <ac:picMkLst>
            <pc:docMk/>
            <pc:sldMk cId="1922725036" sldId="262"/>
            <ac:picMk id="7" creationId="{203D44D6-4E36-B900-0945-72AB4ECDF7EC}"/>
          </ac:picMkLst>
        </pc:picChg>
        <pc:picChg chg="add mod">
          <ac:chgData name="Jon Stjernegaard Vöge" userId="63cb2033-f22a-4811-80fd-216c6ea4eee0" providerId="ADAL" clId="{B955790E-D5A8-453E-A9C6-DF0A23C4535C}" dt="2024-01-02T09:51:46.203" v="257" actId="1076"/>
          <ac:picMkLst>
            <pc:docMk/>
            <pc:sldMk cId="1922725036" sldId="262"/>
            <ac:picMk id="9" creationId="{FC6E0A95-FFCD-96B1-5F2C-BA2076EE17E4}"/>
          </ac:picMkLst>
        </pc:picChg>
        <pc:picChg chg="add mod">
          <ac:chgData name="Jon Stjernegaard Vöge" userId="63cb2033-f22a-4811-80fd-216c6ea4eee0" providerId="ADAL" clId="{B955790E-D5A8-453E-A9C6-DF0A23C4535C}" dt="2024-01-02T09:52:09.021" v="260" actId="1076"/>
          <ac:picMkLst>
            <pc:docMk/>
            <pc:sldMk cId="1922725036" sldId="262"/>
            <ac:picMk id="11" creationId="{6F994A2C-7070-E90D-6A95-6F8CC2EB24FA}"/>
          </ac:picMkLst>
        </pc:picChg>
      </pc:sldChg>
      <pc:sldChg chg="add">
        <pc:chgData name="Jon Stjernegaard Vöge" userId="63cb2033-f22a-4811-80fd-216c6ea4eee0" providerId="ADAL" clId="{B955790E-D5A8-453E-A9C6-DF0A23C4535C}" dt="2024-01-02T09:50:18.784" v="155" actId="2890"/>
        <pc:sldMkLst>
          <pc:docMk/>
          <pc:sldMk cId="32735681" sldId="263"/>
        </pc:sldMkLst>
      </pc:sldChg>
      <pc:sldChg chg="addSp delSp modSp add mod">
        <pc:chgData name="Jon Stjernegaard Vöge" userId="63cb2033-f22a-4811-80fd-216c6ea4eee0" providerId="ADAL" clId="{B955790E-D5A8-453E-A9C6-DF0A23C4535C}" dt="2024-01-02T10:01:30.022" v="582" actId="1076"/>
        <pc:sldMkLst>
          <pc:docMk/>
          <pc:sldMk cId="2390622124" sldId="264"/>
        </pc:sldMkLst>
        <pc:spChg chg="mod">
          <ac:chgData name="Jon Stjernegaard Vöge" userId="63cb2033-f22a-4811-80fd-216c6ea4eee0" providerId="ADAL" clId="{B955790E-D5A8-453E-A9C6-DF0A23C4535C}" dt="2024-01-02T10:01:14.009" v="577" actId="1076"/>
          <ac:spMkLst>
            <pc:docMk/>
            <pc:sldMk cId="2390622124" sldId="264"/>
            <ac:spMk id="2" creationId="{50B5BB70-5C69-976D-8C5A-48105604BF15}"/>
          </ac:spMkLst>
        </pc:spChg>
        <pc:spChg chg="del">
          <ac:chgData name="Jon Stjernegaard Vöge" userId="63cb2033-f22a-4811-80fd-216c6ea4eee0" providerId="ADAL" clId="{B955790E-D5A8-453E-A9C6-DF0A23C4535C}" dt="2024-01-02T10:00:42.796" v="571" actId="478"/>
          <ac:spMkLst>
            <pc:docMk/>
            <pc:sldMk cId="2390622124" sldId="264"/>
            <ac:spMk id="3" creationId="{3C12523D-184F-77DD-AA19-2EFDC1D43D78}"/>
          </ac:spMkLst>
        </pc:spChg>
        <pc:spChg chg="add del mod">
          <ac:chgData name="Jon Stjernegaard Vöge" userId="63cb2033-f22a-4811-80fd-216c6ea4eee0" providerId="ADAL" clId="{B955790E-D5A8-453E-A9C6-DF0A23C4535C}" dt="2024-01-02T10:01:06.477" v="572" actId="478"/>
          <ac:spMkLst>
            <pc:docMk/>
            <pc:sldMk cId="2390622124" sldId="264"/>
            <ac:spMk id="5" creationId="{5D43B151-AABC-0121-2E6D-F61F1400317B}"/>
          </ac:spMkLst>
        </pc:spChg>
        <pc:picChg chg="add mod">
          <ac:chgData name="Jon Stjernegaard Vöge" userId="63cb2033-f22a-4811-80fd-216c6ea4eee0" providerId="ADAL" clId="{B955790E-D5A8-453E-A9C6-DF0A23C4535C}" dt="2024-01-02T10:01:30.022" v="582" actId="1076"/>
          <ac:picMkLst>
            <pc:docMk/>
            <pc:sldMk cId="2390622124" sldId="264"/>
            <ac:picMk id="7" creationId="{D2AD24B5-2157-2D5A-8879-49F6804630FA}"/>
          </ac:picMkLst>
        </pc:picChg>
      </pc:sldChg>
      <pc:sldChg chg="addSp delSp modSp add mod">
        <pc:chgData name="Jon Stjernegaard Vöge" userId="63cb2033-f22a-4811-80fd-216c6ea4eee0" providerId="ADAL" clId="{B955790E-D5A8-453E-A9C6-DF0A23C4535C}" dt="2024-01-02T10:18:36.773" v="773" actId="1076"/>
        <pc:sldMkLst>
          <pc:docMk/>
          <pc:sldMk cId="407626294" sldId="265"/>
        </pc:sldMkLst>
        <pc:spChg chg="mod">
          <ac:chgData name="Jon Stjernegaard Vöge" userId="63cb2033-f22a-4811-80fd-216c6ea4eee0" providerId="ADAL" clId="{B955790E-D5A8-453E-A9C6-DF0A23C4535C}" dt="2024-01-02T10:17:58.446" v="770" actId="20577"/>
          <ac:spMkLst>
            <pc:docMk/>
            <pc:sldMk cId="407626294" sldId="265"/>
            <ac:spMk id="2" creationId="{65E77EB4-E3C8-00A0-B89E-D76987BE56EC}"/>
          </ac:spMkLst>
        </pc:spChg>
        <pc:picChg chg="add mod">
          <ac:chgData name="Jon Stjernegaard Vöge" userId="63cb2033-f22a-4811-80fd-216c6ea4eee0" providerId="ADAL" clId="{B955790E-D5A8-453E-A9C6-DF0A23C4535C}" dt="2024-01-02T10:18:36.773" v="773" actId="1076"/>
          <ac:picMkLst>
            <pc:docMk/>
            <pc:sldMk cId="407626294" sldId="265"/>
            <ac:picMk id="4" creationId="{2860F892-C7F1-88BD-5007-FFC4F7659BC8}"/>
          </ac:picMkLst>
        </pc:picChg>
        <pc:picChg chg="del">
          <ac:chgData name="Jon Stjernegaard Vöge" userId="63cb2033-f22a-4811-80fd-216c6ea4eee0" providerId="ADAL" clId="{B955790E-D5A8-453E-A9C6-DF0A23C4535C}" dt="2024-01-02T10:18:00.022" v="771" actId="478"/>
          <ac:picMkLst>
            <pc:docMk/>
            <pc:sldMk cId="407626294" sldId="265"/>
            <ac:picMk id="5" creationId="{E9818469-9EDD-7EBE-EA0E-86775FE6E5FC}"/>
          </ac:picMkLst>
        </pc:picChg>
      </pc:sldChg>
      <pc:sldChg chg="addSp delSp modSp add mod">
        <pc:chgData name="Jon Stjernegaard Vöge" userId="63cb2033-f22a-4811-80fd-216c6ea4eee0" providerId="ADAL" clId="{B955790E-D5A8-453E-A9C6-DF0A23C4535C}" dt="2024-01-02T10:19:16.673" v="894" actId="1076"/>
        <pc:sldMkLst>
          <pc:docMk/>
          <pc:sldMk cId="3624988757" sldId="266"/>
        </pc:sldMkLst>
        <pc:spChg chg="mod">
          <ac:chgData name="Jon Stjernegaard Vöge" userId="63cb2033-f22a-4811-80fd-216c6ea4eee0" providerId="ADAL" clId="{B955790E-D5A8-453E-A9C6-DF0A23C4535C}" dt="2024-01-02T10:18:55.262" v="891" actId="20577"/>
          <ac:spMkLst>
            <pc:docMk/>
            <pc:sldMk cId="3624988757" sldId="266"/>
            <ac:spMk id="2" creationId="{65E77EB4-E3C8-00A0-B89E-D76987BE56EC}"/>
          </ac:spMkLst>
        </pc:spChg>
        <pc:picChg chg="del">
          <ac:chgData name="Jon Stjernegaard Vöge" userId="63cb2033-f22a-4811-80fd-216c6ea4eee0" providerId="ADAL" clId="{B955790E-D5A8-453E-A9C6-DF0A23C4535C}" dt="2024-01-02T10:18:56.905" v="892" actId="478"/>
          <ac:picMkLst>
            <pc:docMk/>
            <pc:sldMk cId="3624988757" sldId="266"/>
            <ac:picMk id="4" creationId="{2860F892-C7F1-88BD-5007-FFC4F7659BC8}"/>
          </ac:picMkLst>
        </pc:picChg>
        <pc:picChg chg="add mod">
          <ac:chgData name="Jon Stjernegaard Vöge" userId="63cb2033-f22a-4811-80fd-216c6ea4eee0" providerId="ADAL" clId="{B955790E-D5A8-453E-A9C6-DF0A23C4535C}" dt="2024-01-02T10:19:16.673" v="894" actId="1076"/>
          <ac:picMkLst>
            <pc:docMk/>
            <pc:sldMk cId="3624988757" sldId="266"/>
            <ac:picMk id="5" creationId="{FCA6A080-EB9F-5ED0-5919-76EF043F9229}"/>
          </ac:picMkLst>
        </pc:picChg>
      </pc:sldChg>
      <pc:sldChg chg="addSp delSp modSp add mod">
        <pc:chgData name="Jon Stjernegaard Vöge" userId="63cb2033-f22a-4811-80fd-216c6ea4eee0" providerId="ADAL" clId="{B955790E-D5A8-453E-A9C6-DF0A23C4535C}" dt="2024-01-02T10:23:05.094" v="1684" actId="14100"/>
        <pc:sldMkLst>
          <pc:docMk/>
          <pc:sldMk cId="2357997908" sldId="267"/>
        </pc:sldMkLst>
        <pc:spChg chg="mod">
          <ac:chgData name="Jon Stjernegaard Vöge" userId="63cb2033-f22a-4811-80fd-216c6ea4eee0" providerId="ADAL" clId="{B955790E-D5A8-453E-A9C6-DF0A23C4535C}" dt="2024-01-02T10:20:10.775" v="907" actId="1076"/>
          <ac:spMkLst>
            <pc:docMk/>
            <pc:sldMk cId="2357997908" sldId="267"/>
            <ac:spMk id="2" creationId="{50B5BB70-5C69-976D-8C5A-48105604BF15}"/>
          </ac:spMkLst>
        </pc:spChg>
        <pc:spChg chg="add mod">
          <ac:chgData name="Jon Stjernegaard Vöge" userId="63cb2033-f22a-4811-80fd-216c6ea4eee0" providerId="ADAL" clId="{B955790E-D5A8-453E-A9C6-DF0A23C4535C}" dt="2024-01-02T10:23:05.094" v="1684" actId="14100"/>
          <ac:spMkLst>
            <pc:docMk/>
            <pc:sldMk cId="2357997908" sldId="267"/>
            <ac:spMk id="3" creationId="{7C1D0180-6D30-A05A-D66B-73750312C2E3}"/>
          </ac:spMkLst>
        </pc:spChg>
        <pc:picChg chg="del">
          <ac:chgData name="Jon Stjernegaard Vöge" userId="63cb2033-f22a-4811-80fd-216c6ea4eee0" providerId="ADAL" clId="{B955790E-D5A8-453E-A9C6-DF0A23C4535C}" dt="2024-01-02T10:19:56.407" v="902" actId="478"/>
          <ac:picMkLst>
            <pc:docMk/>
            <pc:sldMk cId="2357997908" sldId="267"/>
            <ac:picMk id="7" creationId="{D2AD24B5-2157-2D5A-8879-49F6804630FA}"/>
          </ac:picMkLst>
        </pc:picChg>
      </pc:sldChg>
      <pc:sldChg chg="addSp delSp modSp add mod">
        <pc:chgData name="Jon Stjernegaard Vöge" userId="63cb2033-f22a-4811-80fd-216c6ea4eee0" providerId="ADAL" clId="{B955790E-D5A8-453E-A9C6-DF0A23C4535C}" dt="2024-01-02T10:29:44.279" v="1866" actId="1076"/>
        <pc:sldMkLst>
          <pc:docMk/>
          <pc:sldMk cId="4151481646" sldId="268"/>
        </pc:sldMkLst>
        <pc:spChg chg="mod">
          <ac:chgData name="Jon Stjernegaard Vöge" userId="63cb2033-f22a-4811-80fd-216c6ea4eee0" providerId="ADAL" clId="{B955790E-D5A8-453E-A9C6-DF0A23C4535C}" dt="2024-01-02T10:24:11.004" v="1855" actId="20577"/>
          <ac:spMkLst>
            <pc:docMk/>
            <pc:sldMk cId="4151481646" sldId="268"/>
            <ac:spMk id="2" creationId="{65E77EB4-E3C8-00A0-B89E-D76987BE56EC}"/>
          </ac:spMkLst>
        </pc:spChg>
        <pc:graphicFrameChg chg="add del mod">
          <ac:chgData name="Jon Stjernegaard Vöge" userId="63cb2033-f22a-4811-80fd-216c6ea4eee0" providerId="ADAL" clId="{B955790E-D5A8-453E-A9C6-DF0A23C4535C}" dt="2024-01-02T10:26:30.795" v="1860" actId="478"/>
          <ac:graphicFrameMkLst>
            <pc:docMk/>
            <pc:sldMk cId="4151481646" sldId="268"/>
            <ac:graphicFrameMk id="3" creationId="{7245601A-5549-DD74-5FC2-DAC76F5F4BD5}"/>
          </ac:graphicFrameMkLst>
        </pc:graphicFrameChg>
        <pc:graphicFrameChg chg="add mod">
          <ac:chgData name="Jon Stjernegaard Vöge" userId="63cb2033-f22a-4811-80fd-216c6ea4eee0" providerId="ADAL" clId="{B955790E-D5A8-453E-A9C6-DF0A23C4535C}" dt="2024-01-02T10:29:44.279" v="1866" actId="1076"/>
          <ac:graphicFrameMkLst>
            <pc:docMk/>
            <pc:sldMk cId="4151481646" sldId="268"/>
            <ac:graphicFrameMk id="4" creationId="{60A74B4D-1B91-6EA2-B66F-F7BDA62DB5EB}"/>
          </ac:graphicFrameMkLst>
        </pc:graphicFrameChg>
        <pc:picChg chg="del">
          <ac:chgData name="Jon Stjernegaard Vöge" userId="63cb2033-f22a-4811-80fd-216c6ea4eee0" providerId="ADAL" clId="{B955790E-D5A8-453E-A9C6-DF0A23C4535C}" dt="2024-01-02T10:24:12.785" v="1856" actId="478"/>
          <ac:picMkLst>
            <pc:docMk/>
            <pc:sldMk cId="4151481646" sldId="268"/>
            <ac:picMk id="5" creationId="{FCA6A080-EB9F-5ED0-5919-76EF043F92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BCDE-00E6-2665-A368-7D3D8469D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EB163-5F4E-34FF-2571-8CE958D8F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0812-BC55-3B50-979A-F76640A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D28A-BDB8-E533-7F5B-FBA3BECE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30667-AAA4-CA54-A548-4CAC38F2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031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BA99-A842-DEC7-6B9E-D26ED3D1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A98E-B581-15A5-526C-5DC5A7190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EDFD-D84D-7FE5-AB18-F6F3379E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7A37-E599-1B93-920A-E8CDFD7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09716-CE7C-7D54-E46D-58F553B2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718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D5A9F-723E-E4CF-5568-7876924F5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6736-C0F8-A98E-3287-F85D6919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5CDA-B3A4-BAA1-CB2F-BDBF19F0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94F3-2E8B-93F9-943F-202BAC15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B8C5-D2F9-0725-B554-B7A2446D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82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84D5-E6AB-6D0F-84FB-B2D8255B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0E5A-540A-70E4-9D97-9E1874A0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BB6A-3476-D12B-EAB6-CABD49EE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C28E-0A38-5257-CEC4-94A3AF63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AC195-4EBB-759D-84E8-99F8803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677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6EEC-B78A-6C50-4B1A-72CDCE60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E665A-9F61-77A0-7B75-79EDBF40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7751-7189-0619-5AF0-26B930CE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1856-25BE-D7B3-866B-1ACAE930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78C1-A33D-531E-E2CD-791FA06E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015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78E9-3E11-AB92-215F-A008BAC9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9C67-EC9E-047C-A261-88E095378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8C4C3-C048-FCFF-F237-34972F06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A30D4-0DB1-EA56-C189-9D67DFAF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E6D37-14A8-117D-DC8B-F029FCEF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306E-5E83-75EC-558D-6B550618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723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E505-D99B-48A6-CEF0-7E211C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636DD-FE9C-255A-B21B-0DEC35E4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89567-9D8E-5D39-43D7-330F4255C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9B040-F509-B3E3-CE00-BE75F534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F6FDD-B6C6-CA88-C60A-E7EEDA274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9FF0F-746A-E446-8046-3B91FE9B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6FB2A-AB47-866C-10B4-315127D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153F0-7699-5E19-21E5-4829EB1B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932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CF74-0F8E-DED7-AB1F-7D1752A7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1FAFE-D4FC-82BC-3E3D-C708030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3E84A-84BB-BF2D-D893-4688CA79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947F2-ED59-318B-9F26-81B3689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034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EDADC-8ABA-7A6D-A1CB-429FB5D4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07B8C-778A-E6B3-5C75-4697660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BDAD-76D8-ADC9-B11E-DA467C05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0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2F83-FCF2-3D30-C370-125F6A4E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4E81-CA35-5BC1-B8EA-27262E78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96259-5910-65A6-0C35-C8E01F667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CE39D-4F27-B44A-C9CD-E3B9C7C0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7BCD8-132B-A824-3124-4DF1A48A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E5B8-19EA-AACA-9450-FA15BDBD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63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BA88-E0EA-4666-49C7-18E77614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E294E-144F-3D30-8094-6B170FABB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4C5A-F5C4-D498-A76E-4795EB53E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2679-B534-82B3-1D91-E11B10CF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A2F2-D925-A78A-C411-2FB3B781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1559-B13B-4FDC-8179-7D740C47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80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DBF6A-34FA-9FA8-046D-41C376D4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82D7-889E-B16E-2ABB-60A72C66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583D-4786-C302-BE10-EA8855163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01CE-DB2E-42D6-BDE3-8B2FE11702CD}" type="datetimeFigureOut">
              <a:rPr lang="en-NZ" smtClean="0"/>
              <a:t>2/01/2024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A2CC-DCD5-4A8C-742B-FBB4CB4EC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6B2D-A292-05B9-22EF-85C59607D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5B67-A0D2-4735-AECA-1EC295EACF72}" type="slidenum">
              <a:rPr lang="en-NZ" smtClean="0"/>
              <a:t>‹#›</a:t>
            </a:fld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B54C1A-01B6-9BC8-8BA1-A56ACE0442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66667" cy="90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BEB1F-8E8F-BA48-5FE9-B44B3CD9731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33" y="5903969"/>
            <a:ext cx="6666667" cy="904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6A846E-2678-6D8E-513C-953EE16C9AFA}"/>
              </a:ext>
            </a:extLst>
          </p:cNvPr>
          <p:cNvSpPr txBox="1"/>
          <p:nvPr userDrawn="1"/>
        </p:nvSpPr>
        <p:spPr>
          <a:xfrm>
            <a:off x="5260414" y="394392"/>
            <a:ext cx="68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2024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164AA-C4E8-15DE-105E-DEB047FF169D}"/>
              </a:ext>
            </a:extLst>
          </p:cNvPr>
          <p:cNvSpPr txBox="1"/>
          <p:nvPr userDrawn="1"/>
        </p:nvSpPr>
        <p:spPr>
          <a:xfrm>
            <a:off x="10813755" y="6298361"/>
            <a:ext cx="68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1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microsoft-fabric-power-platform-how-get-your-data-jon" TargetMode="External"/><Relationship Id="rId7" Type="http://schemas.openxmlformats.org/officeDocument/2006/relationships/hyperlink" Target="https://www.linkedin.com/pulse/tutorial-fabric-analysts-acting-data-activator-stjernegaard-v%25C3%25B6ge-a6dfe" TargetMode="External"/><Relationship Id="rId2" Type="http://schemas.openxmlformats.org/officeDocument/2006/relationships/hyperlink" Target="https://www.linkedin.com/pulse/live-data-write-back-microsoft-fabric-warehouse-from-j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pulse/tutorial-fabric-analysts-consuming-reporting-jon-stjernegaard-v%25C3%25B6ge-7lgwe" TargetMode="External"/><Relationship Id="rId5" Type="http://schemas.openxmlformats.org/officeDocument/2006/relationships/hyperlink" Target="https://www.linkedin.com/pulse/tutorial-fabric-analysts-data-storage-serving-jon-stjernegaard-v%25C3%25B6ge-sdgoe" TargetMode="External"/><Relationship Id="rId4" Type="http://schemas.openxmlformats.org/officeDocument/2006/relationships/hyperlink" Target="https://www.linkedin.com/pulse/fabric-analysts-part-1-data-ingestion-preparation-stjernegaard-v%25C3%25B6ge-fqu1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onvog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C5C3B-BA7C-A69D-0543-7D3E7175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How to: Data Write-Back to Data Warehouse in Fabric from Power BI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0EDCA8F-A8AC-A0FF-8816-425B3423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4637"/>
            <a:ext cx="9144000" cy="1655762"/>
          </a:xfrm>
        </p:spPr>
        <p:txBody>
          <a:bodyPr/>
          <a:lstStyle/>
          <a:p>
            <a:r>
              <a:rPr lang="en-US" dirty="0"/>
              <a:t>by 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82863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7EB4-E3C8-00A0-B89E-D76987BE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341"/>
            <a:ext cx="10515600" cy="1325563"/>
          </a:xfrm>
        </p:spPr>
        <p:txBody>
          <a:bodyPr>
            <a:normAutofit/>
          </a:bodyPr>
          <a:lstStyle/>
          <a:p>
            <a:r>
              <a:rPr lang="da-DK" sz="3600" dirty="0"/>
              <a:t>Bonus: Power </a:t>
            </a:r>
            <a:r>
              <a:rPr lang="da-DK" sz="3600" dirty="0" err="1"/>
              <a:t>Automate</a:t>
            </a:r>
            <a:r>
              <a:rPr lang="da-DK" sz="3600" dirty="0"/>
              <a:t> </a:t>
            </a:r>
            <a:r>
              <a:rPr lang="da-DK" sz="3600" dirty="0" err="1"/>
              <a:t>embedded</a:t>
            </a:r>
            <a:r>
              <a:rPr lang="da-DK" sz="3600" dirty="0"/>
              <a:t> in Power Apps </a:t>
            </a:r>
            <a:r>
              <a:rPr lang="da-DK" sz="3600" dirty="0" err="1"/>
              <a:t>embedded</a:t>
            </a:r>
            <a:r>
              <a:rPr lang="da-DK" sz="3600" dirty="0"/>
              <a:t> in Power BI </a:t>
            </a:r>
            <a:r>
              <a:rPr lang="da-DK" sz="3600" dirty="0" err="1"/>
              <a:t>embedded</a:t>
            </a:r>
            <a:r>
              <a:rPr lang="da-DK" sz="3600" dirty="0"/>
              <a:t> in Power Point</a:t>
            </a:r>
            <a:endParaRPr lang="en-DK" sz="36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0A74B4D-1B91-6EA2-B66F-F7BDA62DB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3504379"/>
                  </p:ext>
                </p:extLst>
              </p:nvPr>
            </p:nvGraphicFramePr>
            <p:xfrm>
              <a:off x="3195447" y="2188840"/>
              <a:ext cx="5801105" cy="348066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60A74B4D-1B91-6EA2-B66F-F7BDA62DB5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5447" y="2188840"/>
                <a:ext cx="5801105" cy="34806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48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B70-5C69-976D-8C5A-48105604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799" y="779226"/>
            <a:ext cx="3601770" cy="944045"/>
          </a:xfrm>
        </p:spPr>
        <p:txBody>
          <a:bodyPr>
            <a:normAutofit/>
          </a:bodyPr>
          <a:lstStyle/>
          <a:p>
            <a:r>
              <a:rPr lang="en-US" sz="4800" dirty="0"/>
              <a:t>Recap:</a:t>
            </a:r>
            <a:endParaRPr lang="en-NZ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D0180-6D30-A05A-D66B-73750312C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2370"/>
            <a:ext cx="9607250" cy="346763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embedded in Power BI allows the end user to dynamically read, filter and combine data from Power BI Semantic Models and external data 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</a:t>
            </a:r>
            <a:r>
              <a:rPr lang="en-NZ" i="1" dirty="0"/>
              <a:t>can’t </a:t>
            </a:r>
            <a:r>
              <a:rPr lang="en-NZ" dirty="0"/>
              <a:t>natively write-back to Fabric Data Warehouses, due to lack of enforced Primary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Automate however </a:t>
            </a:r>
            <a:r>
              <a:rPr lang="en-NZ" i="1" dirty="0"/>
              <a:t>can</a:t>
            </a:r>
            <a:r>
              <a:rPr lang="en-NZ" dirty="0"/>
              <a:t> write to Fabric Data Warehouses by submitting Insert/Update SQL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These Power Automate flows can be dynamically parameterized and orchestrated from within a Power App, embedded in Power BI, giving users write-back functionality directly in their reports.</a:t>
            </a:r>
          </a:p>
        </p:txBody>
      </p:sp>
    </p:spTree>
    <p:extLst>
      <p:ext uri="{BB962C8B-B14F-4D97-AF65-F5344CB8AC3E}">
        <p14:creationId xmlns:p14="http://schemas.microsoft.com/office/powerpoint/2010/main" val="235799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B70-5C69-976D-8C5A-48105604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3329" y="1328856"/>
            <a:ext cx="9385430" cy="925383"/>
          </a:xfrm>
        </p:spPr>
        <p:txBody>
          <a:bodyPr>
            <a:normAutofit/>
          </a:bodyPr>
          <a:lstStyle/>
          <a:p>
            <a:r>
              <a:rPr lang="en-US" sz="4800" dirty="0"/>
              <a:t>Resources to study more</a:t>
            </a:r>
            <a:endParaRPr lang="en-NZ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2523D-184F-77DD-AA19-2EFDC1D43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4529"/>
            <a:ext cx="9144000" cy="3300426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Articles: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Write-back to Fabric: </a:t>
            </a:r>
            <a:r>
              <a:rPr lang="en-NZ" dirty="0">
                <a:hlinkClick r:id="rId2"/>
              </a:rPr>
              <a:t>https://www.linkedin.com/pulse/live-data-write-back-microsoft-fabric-warehouse-from-jon</a:t>
            </a:r>
            <a:endParaRPr lang="en-N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Sync Dataverse to Fabric: </a:t>
            </a:r>
            <a:r>
              <a:rPr lang="en-NZ" dirty="0">
                <a:hlinkClick r:id="rId3"/>
              </a:rPr>
              <a:t>https://www.linkedin.com/pulse/microsoft-fabric-power-platform-how-get-your-data-jon</a:t>
            </a:r>
            <a:endParaRPr lang="en-N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Fabric Data Ingestion &amp; Transformation for analysts: </a:t>
            </a:r>
            <a:r>
              <a:rPr lang="en-NZ" dirty="0">
                <a:hlinkClick r:id="rId4"/>
              </a:rPr>
              <a:t>https://www.linkedin.com/pulse/fabric-analysts-part-1-data-ingestion-preparation-stjernegaard-v%25C3%25B6ge-fqu1e</a:t>
            </a:r>
            <a:endParaRPr lang="en-N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Fabric Data Storage for analysts: </a:t>
            </a:r>
            <a:r>
              <a:rPr lang="en-NZ" dirty="0">
                <a:hlinkClick r:id="rId5"/>
              </a:rPr>
              <a:t>https://www.linkedin.com/pulse/tutorial-fabric-analysts-data-storage-serving-jon-stjernegaard-v%25C3%25B6ge-sdgoe</a:t>
            </a:r>
            <a:endParaRPr lang="en-N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Fabric Data Reporting for analysts: </a:t>
            </a:r>
            <a:r>
              <a:rPr lang="en-NZ" dirty="0">
                <a:hlinkClick r:id="rId6"/>
              </a:rPr>
              <a:t>https://www.linkedin.com/pulse/tutorial-fabric-analysts-consuming-reporting-jon-stjernegaard-v%25C3%25B6ge-7lgwe</a:t>
            </a:r>
            <a:endParaRPr lang="en-N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Fabric Data Activator for analysts: </a:t>
            </a:r>
            <a:r>
              <a:rPr lang="en-NZ" dirty="0">
                <a:hlinkClick r:id="rId7"/>
              </a:rPr>
              <a:t>https://www.linkedin.com/pulse/tutorial-fabric-analysts-acting-data-activator-stjernegaard-v%25C3%25B6ge-a6dfe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8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B70-5C69-976D-8C5A-48105604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67" y="1471238"/>
            <a:ext cx="3539412" cy="794755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  <a:endParaRPr lang="en-NZ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2523D-184F-77DD-AA19-2EFDC1D43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030" y="2228493"/>
            <a:ext cx="10302808" cy="32452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Connect with me: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https://www.linkedin.com/in/jonvoge/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Other sessions available for conferences/user groups: https://sessionize.com/jon-voge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Download presentation material: https://github.com/Jonvoge/speaker-material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Stay online for my live Q&amp;A sessions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472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12523D-184F-77DD-AA19-2EFDC1D43D7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28981" y="3429000"/>
            <a:ext cx="7934036" cy="774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+mj-lt"/>
              </a:rPr>
              <a:t>This Summit presented to you by</a:t>
            </a:r>
            <a:endParaRPr lang="en-NZ" sz="4000" dirty="0">
              <a:latin typeface="+mj-lt"/>
            </a:endParaRPr>
          </a:p>
        </p:txBody>
      </p:sp>
      <p:pic>
        <p:nvPicPr>
          <p:cNvPr id="4" name="Content Placeholder 6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3221739F-BB08-EC4A-D679-8EB5C2E8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11" y="4317150"/>
            <a:ext cx="1611977" cy="1577902"/>
          </a:xfrm>
          <a:prstGeom prst="rect">
            <a:avLst/>
          </a:prstGeom>
        </p:spPr>
      </p:pic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591A9F8-80E4-83A2-2530-80356FF3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63" y="1387622"/>
            <a:ext cx="5549583" cy="2041378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47450E3-9510-AC0D-A3C9-B5847573083C}"/>
              </a:ext>
            </a:extLst>
          </p:cNvPr>
          <p:cNvSpPr txBox="1">
            <a:spLocks/>
          </p:cNvSpPr>
          <p:nvPr/>
        </p:nvSpPr>
        <p:spPr>
          <a:xfrm>
            <a:off x="1408263" y="1177231"/>
            <a:ext cx="9375472" cy="61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latin typeface="+mj-lt"/>
              </a:rPr>
              <a:t>Special thanks to Fabric and Power BI Team at</a:t>
            </a:r>
            <a:endParaRPr lang="en-NZ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531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B70-5C69-976D-8C5A-48105604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69" y="1350992"/>
            <a:ext cx="7430278" cy="990698"/>
          </a:xfrm>
        </p:spPr>
        <p:txBody>
          <a:bodyPr>
            <a:normAutofit/>
          </a:bodyPr>
          <a:lstStyle/>
          <a:p>
            <a:r>
              <a:rPr lang="en-US" sz="4800" dirty="0"/>
              <a:t>Jon Stjernegaard Vöge</a:t>
            </a:r>
            <a:endParaRPr lang="en-NZ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2523D-184F-77DD-AA19-2EFDC1D43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0699"/>
            <a:ext cx="9144000" cy="297678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&amp; Fabric projects and community engagement.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MSc. Business Administration &amp; E-Business from Copenhagen Business School, Denmark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Empowering business users to work better with data, making better decisions, and take matter into their own hands.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28 years old, hobby cyclist, puzzle and board game nerd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N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B70-5C69-976D-8C5A-48105604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09270"/>
            <a:ext cx="5575610" cy="944045"/>
          </a:xfrm>
        </p:spPr>
        <p:txBody>
          <a:bodyPr>
            <a:normAutofit/>
          </a:bodyPr>
          <a:lstStyle/>
          <a:p>
            <a:r>
              <a:rPr lang="en-US" sz="4800" dirty="0"/>
              <a:t>Agenda</a:t>
            </a:r>
            <a:endParaRPr lang="en-NZ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2523D-184F-77DD-AA19-2EFDC1D43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275" y="2598382"/>
            <a:ext cx="9144000" cy="277371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Demo of write-back to Fabric from Power BI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 Challenge: Why write-back in Fabric is not straightforward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 Solution: Using Power Automate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Q&amp;A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365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B70-5C69-976D-8C5A-48105604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88" y="779226"/>
            <a:ext cx="5575610" cy="944045"/>
          </a:xfrm>
        </p:spPr>
        <p:txBody>
          <a:bodyPr>
            <a:normAutofit/>
          </a:bodyPr>
          <a:lstStyle/>
          <a:p>
            <a:r>
              <a:rPr lang="en-US" sz="4800" dirty="0"/>
              <a:t>Solution Demo</a:t>
            </a:r>
            <a:endParaRPr lang="en-NZ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D24B5-2157-2D5A-8879-49F68046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166" y="1906167"/>
            <a:ext cx="6415668" cy="35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2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7EB4-E3C8-00A0-B89E-D76987BE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341"/>
            <a:ext cx="10515600" cy="1325563"/>
          </a:xfrm>
        </p:spPr>
        <p:txBody>
          <a:bodyPr>
            <a:normAutofit/>
          </a:bodyPr>
          <a:lstStyle/>
          <a:p>
            <a:r>
              <a:rPr lang="da-DK" sz="3600" dirty="0" err="1"/>
              <a:t>We</a:t>
            </a:r>
            <a:r>
              <a:rPr lang="da-DK" sz="3600" dirty="0"/>
              <a:t> </a:t>
            </a:r>
            <a:r>
              <a:rPr lang="da-DK" sz="3600" dirty="0" err="1"/>
              <a:t>can</a:t>
            </a:r>
            <a:r>
              <a:rPr lang="da-DK" sz="3600" dirty="0"/>
              <a:t> </a:t>
            </a:r>
            <a:r>
              <a:rPr lang="da-DK" sz="3600" dirty="0" err="1"/>
              <a:t>connect</a:t>
            </a:r>
            <a:r>
              <a:rPr lang="da-DK" sz="3600" dirty="0"/>
              <a:t> to </a:t>
            </a:r>
            <a:r>
              <a:rPr lang="da-DK" sz="3600" dirty="0" err="1"/>
              <a:t>Fabric</a:t>
            </a:r>
            <a:r>
              <a:rPr lang="da-DK" sz="3600" dirty="0"/>
              <a:t> Data Warehouses in Power Apps, and display data in the app:</a:t>
            </a:r>
            <a:endParaRPr lang="en-DK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D44D6-4E36-B900-0945-72AB4ECD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52" y="2360618"/>
            <a:ext cx="6915505" cy="3286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6E0A95-FFCD-96B1-5F2C-BA2076EE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9" y="2502577"/>
            <a:ext cx="2763764" cy="1852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994A2C-7070-E90D-6A95-6F8CC2EB2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63" y="4308871"/>
            <a:ext cx="2584588" cy="15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2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7EB4-E3C8-00A0-B89E-D76987BE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341"/>
            <a:ext cx="10515600" cy="1325563"/>
          </a:xfrm>
        </p:spPr>
        <p:txBody>
          <a:bodyPr>
            <a:normAutofit/>
          </a:bodyPr>
          <a:lstStyle/>
          <a:p>
            <a:r>
              <a:rPr lang="da-DK" sz="3600" dirty="0"/>
              <a:t>… but </a:t>
            </a:r>
            <a:r>
              <a:rPr lang="da-DK" sz="3600" dirty="0" err="1"/>
              <a:t>native</a:t>
            </a:r>
            <a:r>
              <a:rPr lang="da-DK" sz="3600" dirty="0"/>
              <a:t> Write-Back is not </a:t>
            </a:r>
            <a:r>
              <a:rPr lang="da-DK" sz="3600" dirty="0" err="1"/>
              <a:t>possible</a:t>
            </a:r>
            <a:r>
              <a:rPr lang="da-DK" sz="3600" dirty="0"/>
              <a:t> due to </a:t>
            </a:r>
            <a:r>
              <a:rPr lang="da-DK" sz="3600" dirty="0" err="1"/>
              <a:t>lack</a:t>
            </a:r>
            <a:r>
              <a:rPr lang="da-DK" sz="3600" dirty="0"/>
              <a:t> of </a:t>
            </a:r>
            <a:r>
              <a:rPr lang="da-DK" sz="3600" dirty="0" err="1"/>
              <a:t>enforced</a:t>
            </a:r>
            <a:r>
              <a:rPr lang="da-DK" sz="3600" dirty="0"/>
              <a:t> </a:t>
            </a:r>
            <a:r>
              <a:rPr lang="da-DK" sz="3600" dirty="0" err="1"/>
              <a:t>Primary</a:t>
            </a:r>
            <a:r>
              <a:rPr lang="da-DK" sz="3600" dirty="0"/>
              <a:t> Keys in </a:t>
            </a:r>
            <a:r>
              <a:rPr lang="da-DK" sz="3600" dirty="0" err="1"/>
              <a:t>Fabric</a:t>
            </a:r>
            <a:r>
              <a:rPr lang="da-DK" sz="3600" dirty="0"/>
              <a:t>.</a:t>
            </a:r>
            <a:endParaRPr lang="en-DK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18469-9EDD-7EBE-EA0E-86775FE6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45" y="2344527"/>
            <a:ext cx="9299310" cy="33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7EB4-E3C8-00A0-B89E-D76987BE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341"/>
            <a:ext cx="10515600" cy="1325563"/>
          </a:xfrm>
        </p:spPr>
        <p:txBody>
          <a:bodyPr>
            <a:normAutofit/>
          </a:bodyPr>
          <a:lstStyle/>
          <a:p>
            <a:r>
              <a:rPr lang="da-DK" sz="3600" dirty="0" err="1"/>
              <a:t>However</a:t>
            </a:r>
            <a:r>
              <a:rPr lang="da-DK" sz="3600" dirty="0"/>
              <a:t>. Power </a:t>
            </a:r>
            <a:r>
              <a:rPr lang="da-DK" sz="3600" dirty="0" err="1"/>
              <a:t>Automate</a:t>
            </a:r>
            <a:r>
              <a:rPr lang="da-DK" sz="3600" dirty="0"/>
              <a:t> </a:t>
            </a:r>
            <a:r>
              <a:rPr lang="da-DK" sz="3600" dirty="0" err="1"/>
              <a:t>can</a:t>
            </a:r>
            <a:r>
              <a:rPr lang="da-DK" sz="3600" dirty="0"/>
              <a:t> send </a:t>
            </a:r>
            <a:r>
              <a:rPr lang="da-DK" sz="3600" dirty="0" err="1"/>
              <a:t>Insert</a:t>
            </a:r>
            <a:r>
              <a:rPr lang="da-DK" sz="3600" dirty="0"/>
              <a:t>/Update SQL statements to the </a:t>
            </a:r>
            <a:r>
              <a:rPr lang="da-DK" sz="3600" dirty="0" err="1"/>
              <a:t>write-endpoint</a:t>
            </a:r>
            <a:r>
              <a:rPr lang="da-DK" sz="3600" dirty="0"/>
              <a:t>:</a:t>
            </a:r>
            <a:endParaRPr lang="en-DK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0F892-C7F1-88BD-5007-FFC4F765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908" y="2275904"/>
            <a:ext cx="6982184" cy="319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7EB4-E3C8-00A0-B89E-D76987BE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3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a-DK" sz="3600" dirty="0"/>
              <a:t>And </a:t>
            </a:r>
            <a:r>
              <a:rPr lang="da-DK" sz="3600" dirty="0" err="1"/>
              <a:t>we</a:t>
            </a:r>
            <a:r>
              <a:rPr lang="da-DK" sz="3600" dirty="0"/>
              <a:t> </a:t>
            </a:r>
            <a:r>
              <a:rPr lang="da-DK" sz="3600" dirty="0" err="1"/>
              <a:t>can</a:t>
            </a:r>
            <a:r>
              <a:rPr lang="da-DK" sz="3600" dirty="0"/>
              <a:t> </a:t>
            </a:r>
            <a:r>
              <a:rPr lang="da-DK" sz="3600" dirty="0" err="1"/>
              <a:t>parameterize</a:t>
            </a:r>
            <a:r>
              <a:rPr lang="da-DK" sz="3600" dirty="0"/>
              <a:t> the statement with </a:t>
            </a:r>
            <a:r>
              <a:rPr lang="da-DK" sz="3600" dirty="0" err="1"/>
              <a:t>values</a:t>
            </a:r>
            <a:r>
              <a:rPr lang="da-DK" sz="3600" dirty="0"/>
              <a:t> coming from Power Apps (and </a:t>
            </a:r>
            <a:r>
              <a:rPr lang="da-DK" sz="3600" dirty="0" err="1"/>
              <a:t>hence</a:t>
            </a:r>
            <a:r>
              <a:rPr lang="da-DK" sz="3600" dirty="0"/>
              <a:t> coming from Power BI):</a:t>
            </a:r>
            <a:endParaRPr lang="en-DK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6A080-EB9F-5ED0-5919-76EF043F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57" y="2217499"/>
            <a:ext cx="7020286" cy="32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8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0BB89B4E-EAEF-49E3-B9E7-282E96B1080B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W1PbOhD+Kx6/8BIYWb7zFpIyw7ScwwBDT6fDZGRpk6g4Vo7s0OZ0+O9nJceUpJBAS0ja8kCwddmb9ttdWfrqClmOczb9i43A3XcPlLoaMX3leG7LLebbaJ/wMAiIx6M0osQTzGM4So0rqYrS3f/qVkwPoLqQ5YTlhiA2frxsuSzPT9jAvPVZXkLLHYMuVcFy+R/Ug7Gr0hO4abnwZZwrzQzJs4pVYMhe43B8R1G8Pc8Ixnglr+EMeFU3n8JY6ap5b7ll/WRlmu8z1CzHjioqJgukbNqYn6Q+jWJKgjACmpGIe6a9lMUgn8n4be75dGzsUg4Z/kcDZJ+QuqFzc4MakIRSIoKEJKFPiA8+j5iZ25d5NWOXTd98GWs0DpqsptVBVQdKS458rBE0lOVM4I7KJyP79Gau/UxNNIdT6NuuopLVFCl15ehEKzHhlWukwWe0tu2ZNduVNl1D9bmjARkLd5/ctNYjS2dSVmoEelGYUxjg1I6aFJWebodIb0ZM5m0hDI2l0rTFNSs4ti6KcgysnGh4rCyH6Md/Fzl64RnLoVyUp3fcO1cVy21ne2RMdY9Yl9iy1E15jvqCBnHAdGfIdDXvsviiBeiDqXXHrtQNUmhrQYmX0O7mskE3Dv10B8YzD6ilXKsXGoOO55l/sFxfQn9U/46mxSTPW7c/VjCmUcomjtRygY0lT7VKZ6hUCU6j1IJ09/TKQsAX9LiWm0MxqIbuvoe2Mj0eCSOfcR9EJjwWewGk8IIR78maPBFAZS45us5d1LjoSwOr4wAwh5hJqNm45iqh/Kb9/NNFk8kQXIdajey0WerlyOEhnVpuLQsxDvJ+CMYLLQ4KIZu8drRgsPLxUKlfrAxLreccSshFWfvpBcsnNsMjl3eyqq3wtW7GmTs7OwsI2Nn5eI/TX+4YcsaRzJ8hLFjF7rHnSAlr8cbd7+N5wErJDcGa3AOx5FbyNXua8SzO+BDEofWAbl1qHVUwqrlLYYsMjiSORO34I0S4LBsYNG9vEXwWeu+gX60XId/WuOWeysGwesjWT1lfGybmK007zpmFRrtWNE5JmMQkjYgQxGepHwUPh5FZcVpbNghDrLg8kiQRp0FCk4SYOvHZQ82KmN5FRm9h+l2Q8ba1eNiYWKdQTXSxfXIhRLmR6SfKLabFrGur6ywzjPdTRgVuVDhnJEspDTK6MnE/uCJPrsoMXBbF/QBMb3GSFneTdKPCS2Vn8YCxVidjSih598g8W+IuvurOtt5Lki1Oh0qOYAeJe7sk2PXIOSH7vrfvp3tBFNq4jz5SiKcTi3a9wBJL9v1oL4zjGbHH1ABd1Eaoz8X6yoDlrntZf8VgRdl8w6h5aJXbp4bvpSmkryGve/+dgJ4iIztixmDPUsRxskQBczYuDRjMhxJsEmDFwXSzBhUMyxNZFA0/06KVsrVAw7kxn92fuHwoc9w5F7O6Zn7ICqc03M7VAMF9y262bsSLReDRKMR6IIp47Adp/FoSbLokeBZXO1YF7iF/INIzHPunfsdYZsh6L05Dj4g+JRlQ5vtZEAIL/yDErNU1t7Va/lUhs6DWxjATp1GahJhmvCQMSEaIn3ivmPnFMfPzO7ktRc13im0MN0GYpRCGGQMSJCTOYt/nP7593JAbbGtQ3/ry8PWYcMUx4ebPdFeGuBP1GXR7PC57JwdHvc5Fr0PTQ6/b6fQS7zDs4W7L76VBu9sjoRd3g6DTIVF768Oh3fETwrlHeMQiRuLYByKW1MFbs2J/hC8/D9hfE8lvkki284PyOkOjtxga1xNcZpFQYGVGeZL5goSpIGlAol8gEq5coMNcfa67fmBpDL8koAnPwBeU+CxmwCmxF7XWy5XyqO9xERLKU4gocg6WbDa3Lfy+BGwM1yyNRBBnAnw/oH0/DDj1fwen3dAxVaPMxk6q5s32iNsj7T0Ho/lk5JwoWVTO2VCpyunKgTS3BjpIRjPnOCTEOZHFlb1C0nqIkriGojI3G94rfVU6uKUvBOQStHMceSFxDnDg0yiofh/AOWZXSONsgjrutieVcjzacf7xaOicyfwa9GMvtrweuD0XHK2hzYj70KUmVTlmHE5YAfesgj2yEyBWaGtvMN8qenPzP7yT8q1BLQAA&quot;"/>
    <we:property name="creatorSessionId" value="&quot;f2dd2498-85c6-4803-b4b7-1aa82c55cdbc&quot;"/>
    <we:property name="creatorTenantId" value="&quot;8dc92197-fb87-40a9-abd5-717657ff1976&quot;"/>
    <we:property name="creatorUserId" value="&quot;100320020FAE6CB1&quot;"/>
    <we:property name="datasetId" value="&quot;5ce6ccc4-7f05-44f8-ab71-bd0374b9f87e&quot;"/>
    <we:property name="embedUrl" value="&quot;/reportEmbed?reportId=5d4a2959-b4d0-434a-aef7-02dd3a4e6b00&amp;groupId=3a7ca72b-5ac2-44a1-90b3-381b5146e30a&amp;w=2&amp;config=eyJjbHVzdGVyVXJsIjoiaHR0cHM6Ly9XQUJJLU5PUlRILUVVUk9QRS1RLVBSSU1BUlktcmVkaXJlY3QuYW5hbHlzaXMud2luZG93cy5uZXQiLCJlbWJlZEZlYXR1cmVzIjp7InVzYWdlTWV0cmljc1ZOZXh0Ijp0cnVlLCJkaXNhYmxlQW5ndWxhckpTQm9vdHN0cmFwUmVwb3J0RW1iZWQiOnRydWV9fQ%3D%3D&amp;disableSensitivityBanner=true&quot;"/>
    <we:property name="initialStateBookmark" value="&quot;H4sIAAAAAAAAA+1aW1PbOhD+Kx6/8BIY+W7zFhKYYWjaDDD0dDpMRpY2iYpj5cgONKfDfz8rOaYkhQRaQtKWB4Kty9603+7K0jebi2Kc0el7OgJ73z6Q8mpE1ZXl2A07n7V9+HDSaZ6e9N43O4fYLMelkHlh73+zS6oGUF6IYkIzTQEbP182bJplXTrQb32aFdCwx6AKmdNM/AfVYOwq1QRuGzZ8HWdSUU3yrKQlaLLXOBzfkbez52hJKCvFNZwBK6vmUxhLVdbvDbuonoxM832amuHYknlJRY6UdRv14sRzw8glfhCCm5KQObq9EPkgm8n4fe75dKwNUQwp/kcDpF+QuqZze4sakNh1CfdjEgceIR54LKR6bl9k5YxdOj38OlZoHDRZRauFqg6kEgz5GCMoKIqZwC2ZTUbm6XCu/UxOFINT6JuuvBTlFCm1xairJJ+w0tbS4DNa2/TMms3S6q6hvGkpQMbc3ie3jfXI0poUpRyBWhTmFAY4tSUneamm2yHS4YiKrMm5prFUmia/pjnD1kVROkCLiYKnynKEfvwhz9ALz2gGxaI8vU7vXJY0M53NkTbVA2JdYstSN2UZ6gsK+AFVrSFV5bzL4ovioA6mxh3bQtVIcRsLSryGdreXNbpx6Jd7MJ55QCXlWr1QG3Q8z/yT4foa+qP69zTNJ1nWuPsxglGFUtZxpJILTCx5rlVaQykLsGqlFqR7oFfkHL6ixzXsDPJBObT3HbSV7nFIEHqUecBT7tDI8SGBV4x4z9bkmQAqMsHQde6jxkZfGhgdB4A5RE9CzcYVVwHFd+3nny7qTIbgOlJyZKbNci1DDo/p1LArWYh2kI9D0F5ocJBzUee14wWDFU+HSvViZFhqPetIQMaLyk8vaDYxGR65vBNlZYVvVTPO3NnZWUDAzs7nB5z+ckeT046k/zRhTkv6gD1HkhuL1+7+EM8DWgimCVbkHokld5Kv2dO0ZzHKhsCPjAe0q9rquIRRxV1wU2QwJHHMK8cfIcJFUcOgfjtB8BnovYN+uV6EfF/jhn0qBsPyMVs/Z31NmJgvLc04axYazVq5UUKCOCJJSDgnHk280H88jMyq0cqyfhBgxeWQOA6Z68duHBNdJ754qFkR09vI6ASmPwQZZ1uLh42JdQrlROXbJxdClGmZfqHcoorPura6ztLDWD+hLseNCmOUpInr+qm7MnE/uiLPrso0XBbF/QRUbXGS5veTdK3Ca2Vn/oixVidjl7jk3RPzbIG7+LI923ovSbY4HUoxgh0k7uwSf9ch54Tse86+l+z5YWDiPvpIzp9PLNx1fEMs3vfCvSCKZsSeUgO0URsub/L1lQHLXfey+opB86L+hlHxUDIzTzXfS11IX0NW9f47ATVFRmbEjMGeoYjjRIECZnRcaDDoDyXYxMGIg+lmDSpoll2R5zU/3aKkNLVAzbk2n9mf2GwoMtw557O6Zn7ICqfU3M7lAMF9x262bsSJuO+4YYD1QBiyyPOT6K0k2HRJ8CKu1pE57iF/ItJTHPu3fsdYZshqL+4GDuF9l6TgUs9L/QBo8BchZq2uua3V8u8KmQW1NoaZKAmTOMA048SBT1JCvNh5w8xvjplf38ltKWp+UGxjuPGDNIEgSCkQPyZRGnke+/nt44bcYFuD+taXh2/HhCuOCTd/prsyxHXlDajmeFz0ugfHvdZFr+UmR0671erFzlHQw92W10v8ZrtHAidq+36rRcLm1odDs+MnhDGHsJCGlESRB4QvqYO3ZsX+Cl9+GbC/JZI/JJFs5wfldYZGZzE0rie4zCIhx8rMZXHqcRIknCQ+CX+DSLhygY4yeVN1/cTSaH6x78YsBY+7xKMRBeYSc1FrvVxdFvYdxgPisgRCFzn7Szab2xZ+XwM2mmuahNyPUg6e57t9L/CZ6/0JTruhY6pamY2dVM2b7Qm3R5p7FkbzycjqSpGX1tlQytJqi4HQtwZaSEZRqxMQYnVFfmWukDQeo8SvIS/1zYaPUl0VFm7pcw6ZAGV1Qicg1gEOfB4F2e8DWB16hTTOJqjjbnNSSstxW9Y/jhtYZyK7BvXUiy1vB24vBUdjaD3iIXTJSVmMKYMuzeGBVTBHdhz4Cm3NDebKNghskWarzKPPs+4Mc3v7P7viNL5iLQAA&quot;"/>
    <we:property name="isFiltersActionButtonVisible" value="true"/>
    <we:property name="pageDisplayName" value="&quot;Contoso Action Front Page&quot;"/>
    <we:property name="pageName" value="&quot;ReportSection&quot;"/>
    <we:property name="pptInsertionSessionID" value="&quot;01749E5C-824E-44D7-8B3B-AECD27DAF9A8&quot;"/>
    <we:property name="reportEmbeddedTime" value="&quot;2024-01-02T10:26:44.352Z&quot;"/>
    <we:property name="reportName" value="&quot;Fabric Demo Report&quot;"/>
    <we:property name="reportState" value="&quot;CONNECTED&quot;"/>
    <we:property name="reportUrl" value="&quot;/groups/3a7ca72b-5ac2-44a1-90b3-381b5146e30a/reports/5d4a2959-b4d0-434a-aef7-02dd3a4e6b00/ReportSection?experience=power-bi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482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How to: Data Write-Back to Data Warehouse in Fabric from Power BI</vt:lpstr>
      <vt:lpstr>PowerPoint Presentation</vt:lpstr>
      <vt:lpstr>Jon Stjernegaard Vöge</vt:lpstr>
      <vt:lpstr>Agenda</vt:lpstr>
      <vt:lpstr>Solution Demo</vt:lpstr>
      <vt:lpstr>We can connect to Fabric Data Warehouses in Power Apps, and display data in the app:</vt:lpstr>
      <vt:lpstr>… but native Write-Back is not possible due to lack of enforced Primary Keys in Fabric.</vt:lpstr>
      <vt:lpstr>However. Power Automate can send Insert/Update SQL statements to the write-endpoint:</vt:lpstr>
      <vt:lpstr>And we can parameterize the statement with values coming from Power Apps (and hence coming from Power BI):</vt:lpstr>
      <vt:lpstr>Bonus: Power Automate embedded in Power Apps embedded in Power BI embedded in Power Point</vt:lpstr>
      <vt:lpstr>Recap:</vt:lpstr>
      <vt:lpstr>Resources to study more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Jon Vöge</cp:lastModifiedBy>
  <cp:revision>5</cp:revision>
  <dcterms:created xsi:type="dcterms:W3CDTF">2023-11-29T20:58:10Z</dcterms:created>
  <dcterms:modified xsi:type="dcterms:W3CDTF">2024-01-02T10:29:48Z</dcterms:modified>
</cp:coreProperties>
</file>