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89" r:id="rId7"/>
    <p:sldId id="278" r:id="rId8"/>
    <p:sldId id="296" r:id="rId9"/>
    <p:sldId id="297" r:id="rId10"/>
    <p:sldId id="298" r:id="rId11"/>
    <p:sldId id="294" r:id="rId12"/>
    <p:sldId id="299" r:id="rId13"/>
    <p:sldId id="30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7A316-53C9-4563-9A97-649D320514A6}" v="17" dt="2024-01-02T10:40:30.96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0" y="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microsoft-fabric-power-platform-how-get-your-data-jon" TargetMode="External"/><Relationship Id="rId7" Type="http://schemas.openxmlformats.org/officeDocument/2006/relationships/hyperlink" Target="https://www.linkedin.com/pulse/tutorial-fabric-analysts-acting-data-activator-stjernegaard-v%25C3%25B6ge-a6dfe" TargetMode="External"/><Relationship Id="rId2" Type="http://schemas.openxmlformats.org/officeDocument/2006/relationships/hyperlink" Target="https://www.linkedin.com/pulse/live-data-write-back-microsoft-fabric-warehouse-from-jon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pulse/tutorial-fabric-analysts-consuming-reporting-jon-stjernegaard-v%25C3%25B6ge-7lgwe" TargetMode="External"/><Relationship Id="rId5" Type="http://schemas.openxmlformats.org/officeDocument/2006/relationships/hyperlink" Target="https://www.linkedin.com/pulse/tutorial-fabric-analysts-data-storage-serving-jon-stjernegaard-v%25C3%25B6ge-sdgoe" TargetMode="External"/><Relationship Id="rId4" Type="http://schemas.openxmlformats.org/officeDocument/2006/relationships/hyperlink" Target="https://www.linkedin.com/pulse/fabric-analysts-part-1-data-ingestion-preparation-stjernegaard-v%25C3%25B6ge-fqu1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ssionize.com/jon-voge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303955" cy="1122202"/>
          </a:xfrm>
        </p:spPr>
        <p:txBody>
          <a:bodyPr/>
          <a:lstStyle/>
          <a:p>
            <a:r>
              <a:rPr lang="en-GB" dirty="0"/>
              <a:t>How to: Data Write-Back to Data Warehouse in Fabric from Power BI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Additional Resources: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777815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Articles: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Write-back to Fabric: </a:t>
            </a:r>
            <a:r>
              <a:rPr lang="en-NZ" sz="1400" dirty="0">
                <a:hlinkClick r:id="rId2"/>
              </a:rPr>
              <a:t>https://www.linkedin.com/pulse/live-data-write-back-microsoft-fabric-warehouse-from-jon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Sync Dataverse to Fabric: </a:t>
            </a:r>
            <a:r>
              <a:rPr lang="en-NZ" sz="1400" dirty="0">
                <a:hlinkClick r:id="rId3"/>
              </a:rPr>
              <a:t>https://www.linkedin.com/pulse/microsoft-fabric-power-platform-how-get-your-data-jon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Ingestion &amp; Transformation for analysts: </a:t>
            </a:r>
            <a:r>
              <a:rPr lang="en-NZ" sz="1400" dirty="0">
                <a:hlinkClick r:id="rId4"/>
              </a:rPr>
              <a:t>https://www.linkedin.com/pulse/fabric-analysts-part-1-data-ingestion-preparation-stjernegaard-v%25C3%25B6ge-fqu1e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Storage for analysts: </a:t>
            </a:r>
            <a:r>
              <a:rPr lang="en-NZ" sz="1400" dirty="0">
                <a:hlinkClick r:id="rId5"/>
              </a:rPr>
              <a:t>https://www.linkedin.com/pulse/tutorial-fabric-analysts-data-storage-serving-jon-stjernegaard-v%25C3%25B6ge-sdgoe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Reporting for analysts: </a:t>
            </a:r>
            <a:r>
              <a:rPr lang="en-NZ" sz="1400" dirty="0">
                <a:hlinkClick r:id="rId6"/>
              </a:rPr>
              <a:t>https://www.linkedin.com/pulse/tutorial-fabric-analysts-consuming-reporting-jon-stjernegaard-v%25C3%25B6ge-7lgwe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Activator for analysts: </a:t>
            </a:r>
            <a:r>
              <a:rPr lang="en-NZ" sz="1400" dirty="0">
                <a:hlinkClick r:id="rId7"/>
              </a:rPr>
              <a:t>https://www.linkedin.com/pulse/tutorial-fabric-analysts-acting-data-activator-stjernegaard-v%25C3%25B6ge-a6dfe</a:t>
            </a:r>
            <a:endParaRPr lang="en-NZ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35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031405"/>
            <a:ext cx="5333946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GB" sz="1600" dirty="0"/>
            </a:br>
            <a:r>
              <a:rPr lang="en-GB" sz="1600" dirty="0"/>
              <a:t>feel Free to connect with me.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LinkedIn: </a:t>
            </a:r>
            <a:br>
              <a:rPr lang="en-GB" sz="1600" dirty="0"/>
            </a:br>
            <a:r>
              <a:rPr lang="en-GB" sz="1600" dirty="0"/>
              <a:t>https://www.linkedin.com/in/jonvoge/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 err="1"/>
              <a:t>Sessionize</a:t>
            </a:r>
            <a:r>
              <a:rPr lang="en-GB" sz="1600" dirty="0"/>
              <a:t>:</a:t>
            </a:r>
            <a:br>
              <a:rPr lang="en-GB" sz="1600" dirty="0"/>
            </a:br>
            <a:r>
              <a:rPr lang="en-GB" sz="1600" dirty="0">
                <a:hlinkClick r:id="rId2"/>
              </a:rPr>
              <a:t>https://sessionize.com/jon-voge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Download presentation material from </a:t>
            </a:r>
            <a:r>
              <a:rPr lang="en-GB" sz="1600" dirty="0" err="1"/>
              <a:t>github</a:t>
            </a:r>
            <a:r>
              <a:rPr lang="en-GB" sz="1600" dirty="0"/>
              <a:t>: https://github.com/Jonvoge/speaker-material</a:t>
            </a:r>
            <a:br>
              <a:rPr lang="en-GB" sz="1600" dirty="0"/>
            </a:b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585788"/>
          </a:xfrm>
        </p:spPr>
        <p:txBody>
          <a:bodyPr>
            <a:normAutofit/>
          </a:bodyPr>
          <a:lstStyle/>
          <a:p>
            <a:r>
              <a:rPr lang="en-US" dirty="0"/>
              <a:t>Jon Stjernegaard </a:t>
            </a:r>
            <a:r>
              <a:rPr lang="en-US" dirty="0" err="1"/>
              <a:t>vöge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professional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&amp; Fabric projects and community 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MSc. Business Administration &amp; E-Business from Copenhagen Business School, Denmark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Empowering business users to work better with data, making better decisions, and take matter into their own hands.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28 years old, hobby cyclist, puzzle and board game nerd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FINAL SOLUTION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Why even bother with write-back in Power BI/Fabric?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Why write-back in Microsoft Fabric is more challenging than usual.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How to built a low-code combined Power Apps + Power Automate solution for data write-back to Fabric Data Warehouses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What you should remember to build your own solution.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1" y="1408804"/>
            <a:ext cx="3150679" cy="681254"/>
          </a:xfrm>
        </p:spPr>
        <p:txBody>
          <a:bodyPr>
            <a:normAutofit/>
          </a:bodyPr>
          <a:lstStyle/>
          <a:p>
            <a:r>
              <a:rPr lang="en-US" dirty="0"/>
              <a:t>Solution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8C3C60-02EB-AABF-B5E4-D6AEB5E48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83D51D-E22C-B9E7-59A0-672A0F8E8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E6F91-5940-7CE1-5890-5154FD8BF4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50FF99-D629-5A24-2387-6133EF3BAD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7EC4E4-0696-6764-A67B-E31C0E474E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CD5101-BE31-2E99-36E6-E6F0AF5BC4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08D267-A55E-4992-FA95-6ED9EFF9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83" y="2198775"/>
            <a:ext cx="6415668" cy="35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connect</a:t>
            </a:r>
            <a:r>
              <a:rPr lang="da-DK" sz="2800" dirty="0"/>
              <a:t> to </a:t>
            </a:r>
            <a:r>
              <a:rPr lang="da-DK" sz="2800" dirty="0" err="1"/>
              <a:t>Fabric</a:t>
            </a:r>
            <a:r>
              <a:rPr lang="da-DK" sz="2800" dirty="0"/>
              <a:t> Data Warehouses in Power Apps, and display DATA: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98909-832D-19FE-F835-BA786A9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80" y="2978025"/>
            <a:ext cx="6915505" cy="3286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04810-572E-B1B5-EE02-0614DE45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23" y="348512"/>
            <a:ext cx="2763764" cy="1852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A59CA-E23D-4C1B-55E0-5EFED348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662" y="1091023"/>
            <a:ext cx="2584588" cy="15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/>
              <a:t>… but </a:t>
            </a:r>
            <a:r>
              <a:rPr lang="da-DK" sz="2800" dirty="0" err="1"/>
              <a:t>native</a:t>
            </a:r>
            <a:r>
              <a:rPr lang="da-DK" sz="2800" dirty="0"/>
              <a:t> Write-Back is not </a:t>
            </a:r>
            <a:r>
              <a:rPr lang="da-DK" sz="2800" dirty="0" err="1"/>
              <a:t>possible</a:t>
            </a:r>
            <a:r>
              <a:rPr lang="da-DK" sz="2800" dirty="0"/>
              <a:t> due to </a:t>
            </a:r>
            <a:r>
              <a:rPr lang="da-DK" sz="2800" dirty="0" err="1"/>
              <a:t>lack</a:t>
            </a:r>
            <a:r>
              <a:rPr lang="da-DK" sz="2800" dirty="0"/>
              <a:t> of </a:t>
            </a:r>
            <a:r>
              <a:rPr lang="da-DK" sz="2800" dirty="0" err="1"/>
              <a:t>enforced</a:t>
            </a:r>
            <a:r>
              <a:rPr lang="da-DK" sz="2800" dirty="0"/>
              <a:t> </a:t>
            </a:r>
            <a:r>
              <a:rPr lang="da-DK" sz="2800" dirty="0" err="1"/>
              <a:t>Primary</a:t>
            </a:r>
            <a:r>
              <a:rPr lang="da-DK" sz="2800" dirty="0"/>
              <a:t> Keys in </a:t>
            </a:r>
            <a:r>
              <a:rPr lang="da-DK" sz="2800" dirty="0" err="1"/>
              <a:t>Fabric</a:t>
            </a:r>
            <a:r>
              <a:rPr lang="da-DK" sz="280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3ED4D-3B8D-C38E-373F-9E972B9D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17" y="2770908"/>
            <a:ext cx="7529768" cy="27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7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/>
              <a:t>Bonus: </a:t>
            </a:r>
            <a:br>
              <a:rPr lang="da-DK" sz="2800" dirty="0"/>
            </a:br>
            <a:r>
              <a:rPr lang="da-DK" sz="2800" dirty="0"/>
              <a:t>Power </a:t>
            </a:r>
            <a:r>
              <a:rPr lang="da-DK" sz="2800" dirty="0" err="1"/>
              <a:t>Automate</a:t>
            </a:r>
            <a:r>
              <a:rPr lang="da-DK" sz="2800" dirty="0"/>
              <a:t> </a:t>
            </a:r>
            <a:r>
              <a:rPr lang="da-DK" sz="2800" dirty="0" err="1"/>
              <a:t>embedded</a:t>
            </a:r>
            <a:r>
              <a:rPr lang="da-DK" sz="2800" dirty="0"/>
              <a:t> in Power Apps </a:t>
            </a:r>
            <a:br>
              <a:rPr lang="da-DK" sz="2800" dirty="0"/>
            </a:br>
            <a:r>
              <a:rPr lang="da-DK" sz="2800" dirty="0" err="1"/>
              <a:t>embedded</a:t>
            </a:r>
            <a:r>
              <a:rPr lang="da-DK" sz="2800" dirty="0"/>
              <a:t> in Power BI </a:t>
            </a:r>
            <a:br>
              <a:rPr lang="da-DK" sz="2800" dirty="0"/>
            </a:br>
            <a:r>
              <a:rPr lang="da-DK" sz="2800" dirty="0" err="1"/>
              <a:t>embedded</a:t>
            </a:r>
            <a:r>
              <a:rPr lang="da-DK" sz="2800" dirty="0"/>
              <a:t> in Power Point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2CEAC35A-F2F0-113A-9D6A-75AEA9D4CA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375508"/>
                  </p:ext>
                </p:extLst>
              </p:nvPr>
            </p:nvGraphicFramePr>
            <p:xfrm>
              <a:off x="4291149" y="1677271"/>
              <a:ext cx="7682047" cy="46092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2CEAC35A-F2F0-113A-9D6A-75AEA9D4CA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149" y="1677271"/>
                <a:ext cx="7682047" cy="46092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Recap: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2049522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embedded in Power BI allows the end user to dynamically read, filter and combine data from Power BI Semantic Models and external data 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</a:t>
            </a:r>
            <a:r>
              <a:rPr lang="en-NZ" i="1" dirty="0"/>
              <a:t>can’t </a:t>
            </a:r>
            <a:r>
              <a:rPr lang="en-NZ" dirty="0"/>
              <a:t>natively write-back to Fabric Data Warehouses, due to lack of enforced Primary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Automate however </a:t>
            </a:r>
            <a:r>
              <a:rPr lang="en-NZ" i="1" dirty="0"/>
              <a:t>can</a:t>
            </a:r>
            <a:r>
              <a:rPr lang="en-NZ" dirty="0"/>
              <a:t> write to Fabric Data Warehouses by submitting Insert/Update SQL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These Power Automate flows can be dynamically parameterized and orchestrated from within a Power App, embedded in Power BI, giving users write-back functionality directly in their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Additional Resources: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2049522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embedded in Power BI allows the end user to dynamically read, filter and combine data from Power BI Semantic Models and external data 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</a:t>
            </a:r>
            <a:r>
              <a:rPr lang="en-NZ" i="1" dirty="0"/>
              <a:t>can’t </a:t>
            </a:r>
            <a:r>
              <a:rPr lang="en-NZ" dirty="0"/>
              <a:t>natively write-back to Fabric Data Warehouses, due to lack of enforced Primary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Automate however </a:t>
            </a:r>
            <a:r>
              <a:rPr lang="en-NZ" i="1" dirty="0"/>
              <a:t>can</a:t>
            </a:r>
            <a:r>
              <a:rPr lang="en-NZ" dirty="0"/>
              <a:t> write to Fabric Data Warehouses by submitting Insert/Update SQL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These Power Automate flows can be dynamically parameterized and orchestrated from within a Power App, embedded in Power BI, giving users write-back functionality directly in their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658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webextension1.xml><?xml version="1.0" encoding="utf-8"?>
<we:webextension xmlns:we="http://schemas.microsoft.com/office/webextensions/webextension/2010/11" id="{B1E54FF6-F5F1-4BFE-9DA7-B6E23A5CC67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1749E5C-824E-44D7-8B3B-AECD27DAF9A8&quot;"/>
    <we:property name="embedUrl" value="&quot;/reportEmbed?reportId=5d4a2959-b4d0-434a-aef7-02dd3a4e6b00&amp;groupId=3a7ca72b-5ac2-44a1-90b3-381b5146e30a&amp;w=2&amp;config=eyJjbHVzdGVyVXJsIjoiaHR0cHM6Ly9XQUJJLU5PUlRILUVVUk9QRS1RLVBSSU1BUlktcmVkaXJlY3QuYW5hbHlzaXMud2luZG93cy5uZXQiLCJlbWJlZEZlYXR1cmVzIjp7InVzYWdlTWV0cmljc1ZOZXh0Ijp0cnVlLCJkaXNhYmxlQW5ndWxhckpTQm9vdHN0cmFwUmVwb3J0RW1iZWQiOnRydWV9fQ%3D%3D&amp;disableSensitivityBanner=true&quot;"/>
    <we:property name="bookmark" value="&quot;H4sIAAAAAAAAA+1aW1PbOhD+Kx6/8BIYWb7zFpIyw7ScwwBDT6fDZGRpk6g4Vo7s0OZ0+O9nJceUpJBAS0ja8kCwddmb9ttdWfrqClmOczb9i43A3XcPlLoaMX3leG7LLebbvJTwJPUDz6MkIwllNAxxlBpXUhWlu//VrZgeQHUhywnLDUFs/HjZclmen7CBeeuzvISWOwZdqoLl8j+oB2NXpSdw03LhyzhXmhmSZxWrwJC9xuH4jqJ4e54RjPFKXsMZ8KpuPoWx0lXz3nLL+snKNN9nqFmOHVVUTBZI2bQxHxWjUUxJEEZAMxJxz7SXshjkMxm/zT2fjo1dyiHD/2iA7BNSN3RublADtAwlIkhIEvqE+ODziJm5fZlXM3bZ9M2XsUbjoMlqWh1UdaC05MjHGkFDWc4E7qh8MrJPb+baz9REcziFvu0qKllNkVJXjk60EhNeuUYafEZr255Zs11p0zVUnzsakLFw98lNaz2ydCZlpUagF4U5hQFO7ahJUenpdoj0ZsRk3hbC0FgqTVtcs4Jj66Iox8DKiYbHynKIfvx3kaMXnrEcykV5ese9c1Wx3Ha2R8ZU94h1iS1L3ZTnqC9oEAdMd4ZMV/Muiy9agD6YWnfsSt0ghbYWlHgJ7W4uG3Tj0E93YDzzgFrKtXqhMeh4nvkHy/Ul9Ef172haTPK8dftjBWMapWziSC0X2FjyVKt0hkqV4DRKLUh3T68sBHxBj2u5ORSDaujue2gr0+ORMPIZ90FkwmOxF0AKLxjxnqzJEwFU5pKj69xFjYu+NLA6DgBziJmEmo1rrhLKb9rPP100mQzBdajVyE6bpV6OHB7SqeXWshDjIO+HYLzQ4qAQsslrRwsGKx8PlfrFyrDUes6hhFyUtZ9esHxiMzxyeSer2gpf62acubOzs4CAnZ2P9zj95Y4hZxzJ/BnCglXsHnuOlLAWb9z9Pp4HrJTcEKzJPRBLbiVfs6cZz+KMD0EcWg/o1qXWUQWjmrsUtsjgSOJI1I4/QoTLsoFB8/YWwWeh9w761XoR8m2NW+6pHAyrh2z9lPW1YWK+0rTjnFlotGtF45SESUzSiAhBfJb6UfBwGJkVp7VlgzDEissjSRJxGiQ0SYipE5891KyI6V1k9Bam3wUZb1uLh42JdQrVRBfbJxdClBuZfqLcYlrMura6zjLDeD9lVOBGhXNGspTSIKMrE/eDK/LkqszAZVHcD8D0FidpcTdJNyq8VHYWDxhrdTKmhJJ3j8yzJe7iq+5s670k2eJ0qOQIdpC4t0uCXY+cE7Lve/t+uhdEoY376COFeDqxaNcLLLFk34/2wjieEXtMDdBFbYT6XKyvDFjuupf1VwxWlM03jJqHVrl9avhemkL6GvK6998J6CkysiNmDPYsRRwnSxQwZ+PSgMF8KMEmAVYcTDdrUMGwPJFF0fAzLVopWws0nBvz2f2Jy4cyx51zMatr5oescErD7VwNENy37GbrRrxYBB6NQqwHoojHfpDGryXBpkuCZ3G1Y1XgHvIHIj3DsX/qd4xlhqz34jT0iOhTkgFlvp8FIbDwD0LMWl1zW6vlXxUyC2ptDDNxGqVJiGnGS8KAZIT4ifeKmV8cMz+/k9tS1Hyn2MZwE4RZCmGYMSBBQuIs9n3+49vHDbnBtgb1rS8PX48JVxwTbv5Md2WIO1GfQbfH47J3cnDU61z0OjQ99LqdTi/xDsMe7rb8Xhq0uz0SenE3CDodErW3PhzaHT8hnHuERyxiJI59IGJJHbw1K/ZH+PLzgP01kfwmiWQ7PyivMzR6i6FxPcFlFgkFVmaUJ5kvSJgKkgYk+gUi4coFOszV57rrB5bG8EsCmvAMfEGJz2IGnBJ7UWu9XCmP+h4XIaE8hYgi52DJZnPbwu9LwMZwzdJIBHEmwPcD2vfDgFP/d3DaDR1TNcps7KRq3myPuD3S3nMwmk9GzomSReWcDZWqnK4cSHNroINkNHOOQ0KcE1lc2SskrYcoiWsoKnOz4b3SV6WDW/pCQC5BO8eRFxLnAAc+jYLq9wGcY3aFNM4mqONue1Ipx6Md5x+Phs6ZzK9BP/Ziy+uB23PB0RrajLgPXWpSlWPG4YQVcM8q2CM7AWKFtvYG862iNzf/A3EGpwZBLQAA&quot;"/>
    <we:property name="datasetId" value="&quot;5ce6ccc4-7f05-44f8-ab71-bd0374b9f87e&quot;"/>
    <we:property name="pageName" value="&quot;ReportSection&quot;"/>
    <we:property name="reportUrl" value="&quot;/links/DJBPrvOT4t?ctid=8dc92197-fb87-40a9-abd5-717657ff1976&amp;bookmarkGuid=f7bee3b4-c6fb-4061-90ff-2ced1f347f58&quot;"/>
    <we:property name="reportName" value="&quot;Fabric Demo Report&quot;"/>
    <we:property name="reportState" value="&quot;CONNECTED&quot;"/>
    <we:property name="pageDisplayName" value="&quot;Contoso Action Front Page&quot;"/>
    <we:property name="backgroundColor" value="&quot;#FFFFFF&quot;"/>
    <we:property name="initialStateBookmark" value="&quot;H4sIAAAAAAAAA+1aW1PbOhD+Kx6/8BIY+W7zFhKYYWjaDDD0dDpMRpY2iYpj5cgONKfDfz8rOaYkhQRaQtKWB4Kty9603+7K0jebi2Kc0el7OgJ73z6Q8mpE1ZXl2A07n7V9+HDSaZ6e9N43O4fYLMelkHlh73+zS6oGUF6IYkIzTQEbP182bJplXTrQb32aFdCwx6AKmdNM/AfVYOwq1QRuGzZ8HWdSUU3yrKQlaLLXOBzfkbez52hJKCvFNZwBK6vmUxhLVdbvDbuonoxM832amuHYknlJRY6UdRv14sRzw8glfhCCm5KQObq9EPkgm8n4fe75dKwNUQwp/kcDpF+QuqZze4sakNh1CfdjEgceIR54LKR6bl9k5YxdOj38OlZoHDRZRauFqg6kEgz5GCMoKIqZwC2ZTUbm6XCu/UxOFINT6JuuvBTlFCm1xairJJ+w0tbS4DNa2/TMms3S6q6hvGkpQMbc3ie3jfXI0poUpRyBWhTmFAY4tSUneamm2yHS4YiKrMm5prFUmia/pjnD1kVROkCLiYKnynKEfvwhz9ALz2gGxaI8vU7vXJY0M53NkTbVA2JdYstSN2UZ6gsK+AFVrSFV5bzL4ovioA6mxh3bQtVIcRsLSryGdreXNbpx6Jd7MJ55QCXlWr1QG3Q8z/yT4foa+qP69zTNJ1nWuPsxglGFUtZxpJILTCx5rlVaQykLsGqlFqR7oFfkHL6ixzXsDPJBObT3HbSV7nFIEHqUecBT7tDI8SGBV4x4z9bkmQAqMsHQde6jxkZfGhgdB4A5RE9CzcYVVwHFd+3nny7qTIbgOlJyZKbNci1DDo/p1LArWYh2kI9D0F5ocJBzUee14wWDFU+HSvViZFhqPetIQMaLyk8vaDYxGR65vBNlZYVvVTPO3NnZWUDAzs7nB5z+ckeT046k/zRhTkv6gD1HkhuL1+7+EM8DWgimCVbkHokld5Kv2dO0ZzHKhsCPjAe0q9rquIRRxV1wU2QwJHHMK8cfIcJFUcOgfjtB8BnovYN+uV6EfF/jhn0qBsPyMVs/Z31NmJgvLc04axYazVq5UUKCOCJJSDgnHk280H88jMyq0cqyfhBgxeWQOA6Z68duHBNdJ754qFkR09vI6ASmPwQZZ1uLh42JdQrlROXbJxdClGmZfqHcoorPura6ztLDWD+hLseNCmOUpInr+qm7MnE/uiLPrso0XBbF/QRUbXGS5veTdK3Ca2Vn/oixVidjl7jk3RPzbIG7+LI923ovSbY4HUoxgh0k7uwSf9ch54Tse86+l+z5YWDiPvpIzp9PLNx1fEMs3vfCvSCKZsSeUgO0URsub/L1lQHLXfey+opB86L+hlHxUDIzTzXfS11IX0NW9f47ATVFRmbEjMGeoYjjRIECZnRcaDDoDyXYxMGIg+lmDSpoll2R5zU/3aKkNLVAzbk2n9mf2GwoMtw557O6Zn7ICqfU3M7lAMF9x262bsSJuO+4YYD1QBiyyPOT6K0k2HRJ8CKu1pE57iF/ItJTHPu3fsdYZshqL+4GDuF9l6TgUs9L/QBo8BchZq2uua3V8u8KmQW1NoaZKAmTOMA048SBT1JCvNh5w8xvjplf38ltKWp+UGxjuPGDNIEgSCkQPyZRGnke+/nt44bcYFuD+taXh2/HhCuOCTd/prsyxHXlDajmeFz0ugfHvdZFr+UmR0671erFzlHQw92W10v8ZrtHAidq+36rRcLm1odDs+MnhDGHsJCGlESRB4QvqYO3ZsX+Cl9+GbC/JZI/JJFs5wfldYZGZzE0rie4zCIhx8rMZXHqcRIknCQ+CX+DSLhygY4yeVN1/cTSaH6x78YsBY+7xKMRBeYSc1FrvVxdFvYdxgPisgRCFzn7Szab2xZ+XwM2mmuahNyPUg6e57t9L/CZ6/0JTruhY6pamY2dVM2b7Qm3R5p7FkbzycjqSpGX1tlQytJqi4HQtwZaSEZRqxMQYnVFfmWukDQeo8SvIS/1zYaPUl0VFm7pcw6ZAGV1Qicg1gEOfB4F2e8DWB16hTTOJqjjbnNSSstxW9Y/jhtYZyK7BvXUiy1vB24vBUdjaD3iIXTJSVmMKYMuzeGBVTBHdhz4Cm3NDebKNghskWarzKPPs+4Mc3v7P7viNL5iLQAA&quot;"/>
    <we:property name="isFiltersActionButtonVisible" value="true"/>
    <we:property name="reportEmbeddedTime" value="&quot;2024-01-02T10:37:19.644Z&quot;"/>
    <we:property name="creatorTenantId" value="&quot;8dc92197-fb87-40a9-abd5-717657ff1976&quot;"/>
    <we:property name="creatorUserId" value="&quot;1003200307911F91&quot;"/>
    <we:property name="creatorSessionId" value="&quot;7670f95a-b040-4b82-934f-2a8781f282d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9C7AAAA65FB408B6E75A962E829D5" ma:contentTypeVersion="3" ma:contentTypeDescription="Create a new document." ma:contentTypeScope="" ma:versionID="6cc704c51b1c54544c06b36325b12e2d">
  <xsd:schema xmlns:xsd="http://www.w3.org/2001/XMLSchema" xmlns:xs="http://www.w3.org/2001/XMLSchema" xmlns:p="http://schemas.microsoft.com/office/2006/metadata/properties" xmlns:ns3="f483ce63-adde-4117-a126-840ecd9dbd71" targetNamespace="http://schemas.microsoft.com/office/2006/metadata/properties" ma:root="true" ma:fieldsID="77c61e9b752581efb3960bbb60000612" ns3:_="">
    <xsd:import namespace="f483ce63-adde-4117-a126-840ecd9dbd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3ce63-adde-4117-a126-840ecd9db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47DD1A-9F7D-4D94-93FF-D3DEC45E2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83ce63-adde-4117-a126-840ecd9db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f483ce63-adde-4117-a126-840ecd9dbd71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9680</TotalTime>
  <Words>574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How to: Data Write-Back to Data Warehouse in Fabric from Power BI</vt:lpstr>
      <vt:lpstr>Jon Stjernegaard vöge</vt:lpstr>
      <vt:lpstr>agenda</vt:lpstr>
      <vt:lpstr>Solution demo</vt:lpstr>
      <vt:lpstr>We can connect to Fabric Data Warehouses in Power Apps, and display DATA:</vt:lpstr>
      <vt:lpstr>… but native Write-Back is not possible due to lack of enforced Primary Keys in Fabric.</vt:lpstr>
      <vt:lpstr>Bonus:  Power Automate embedded in Power Apps  embedded in Power BI  embedded in Power Point</vt:lpstr>
      <vt:lpstr>Recap:</vt:lpstr>
      <vt:lpstr>Additional Resources:</vt:lpstr>
      <vt:lpstr>Additional Resources:</vt:lpstr>
      <vt:lpstr>Questions?      feel Free to connect with me.  LinkedIn:  https://www.linkedin.com/in/jonvoge/  Sessionize: https://sessionize.com/jon-voge  Download presentation material from github: https://github.com/Jonvoge/speaker-material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Extensions for Power BI/Fabric</dc:title>
  <dc:creator>Jon Stjernegaard Vöge</dc:creator>
  <cp:lastModifiedBy>Jon Stjernegaard Vöge</cp:lastModifiedBy>
  <cp:revision>4</cp:revision>
  <dcterms:created xsi:type="dcterms:W3CDTF">2023-09-16T15:01:38Z</dcterms:created>
  <dcterms:modified xsi:type="dcterms:W3CDTF">2024-01-02T10:50:54Z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0x0101009039C7AAAA65FB408B6E75A962E829D5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2024-01-02T10:33:00Z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8dc92197-fb87-40a9-abd5-717657ff1976</vt:lpwstr>
  </property>
  <property fmtid="{D5CDD505-2E9C-101B-9397-08002B2CF9AE}" pid="8" name="MSIP_Label_defa4170-0d19-0005-0004-bc88714345d2_ActionId">
    <vt:lpwstr>de00e5c5-d184-4ffe-8186-4ad765f9e117</vt:lpwstr>
  </property>
  <property fmtid="{D5CDD505-2E9C-101B-9397-08002B2CF9AE}" pid="9" name="MSIP_Label_defa4170-0d19-0005-0004-bc88714345d2_ContentBits">
    <vt:lpwstr>0</vt:lpwstr>
  </property>
</Properties>
</file>