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89" r:id="rId7"/>
    <p:sldId id="278" r:id="rId8"/>
    <p:sldId id="294" r:id="rId9"/>
    <p:sldId id="295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74" y="3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Stjernegaard Vöge" userId="63cb2033-f22a-4811-80fd-216c6ea4eee0" providerId="ADAL" clId="{A0610066-7383-40C3-95C9-4FFEC081CBDC}"/>
    <pc:docChg chg="modSld">
      <pc:chgData name="Jon Stjernegaard Vöge" userId="63cb2033-f22a-4811-80fd-216c6ea4eee0" providerId="ADAL" clId="{A0610066-7383-40C3-95C9-4FFEC081CBDC}" dt="2024-05-15T10:56:34.627" v="10" actId="1076"/>
      <pc:docMkLst>
        <pc:docMk/>
      </pc:docMkLst>
      <pc:sldChg chg="addSp modSp mod">
        <pc:chgData name="Jon Stjernegaard Vöge" userId="63cb2033-f22a-4811-80fd-216c6ea4eee0" providerId="ADAL" clId="{A0610066-7383-40C3-95C9-4FFEC081CBDC}" dt="2024-05-15T10:56:34.627" v="10" actId="1076"/>
        <pc:sldMkLst>
          <pc:docMk/>
          <pc:sldMk cId="920173932" sldId="275"/>
        </pc:sldMkLst>
        <pc:spChg chg="add mod">
          <ac:chgData name="Jon Stjernegaard Vöge" userId="63cb2033-f22a-4811-80fd-216c6ea4eee0" providerId="ADAL" clId="{A0610066-7383-40C3-95C9-4FFEC081CBDC}" dt="2024-05-15T10:56:34.627" v="10" actId="1076"/>
          <ac:spMkLst>
            <pc:docMk/>
            <pc:sldMk cId="920173932" sldId="275"/>
            <ac:spMk id="4" creationId="{6A35C25D-DF4A-5DB5-823C-F8FC2933BB0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essionize.com/jon-voge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Power Apps Extensions for Power BI/Fabric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Jon Stjernegaard Vöge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09419"/>
            <a:ext cx="4738737" cy="585788"/>
          </a:xfrm>
        </p:spPr>
        <p:txBody>
          <a:bodyPr>
            <a:normAutofit/>
          </a:bodyPr>
          <a:lstStyle/>
          <a:p>
            <a:r>
              <a:rPr lang="en-US" dirty="0"/>
              <a:t>Jon Stjernegaard </a:t>
            </a:r>
            <a:r>
              <a:rPr lang="en-US" dirty="0" err="1"/>
              <a:t>vöge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professional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Passion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dirty="0"/>
              <a:t>personal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Senior Consultant at </a:t>
            </a:r>
            <a:r>
              <a:rPr lang="en-US" dirty="0" err="1"/>
              <a:t>Inspari</a:t>
            </a:r>
            <a:r>
              <a:rPr lang="en-US" dirty="0"/>
              <a:t> – a </a:t>
            </a:r>
            <a:r>
              <a:rPr lang="en-US" dirty="0" err="1"/>
              <a:t>valantic</a:t>
            </a:r>
            <a:r>
              <a:rPr lang="en-US" dirty="0"/>
              <a:t> company, driving Power Platform &amp; Fabric projects and community engagement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r>
              <a:rPr lang="en-US" dirty="0"/>
              <a:t>MSc. Business Administration &amp; E-Business from Copenhagen Business School, Denmark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Empowering business users to work better with data, making better decisions, and take matter into their own hands.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dirty="0"/>
              <a:t>28 years old, hobby cyclist, puzzle and board game nerd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FINAL SOLUTION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rPr lang="en-US" dirty="0"/>
              <a:t>Why even bother with Power Apps embedded in Power BI/Fabric?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COMMENT EXTENSION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US" dirty="0"/>
              <a:t>How to build a </a:t>
            </a:r>
            <a:r>
              <a:rPr lang="en-US" dirty="0" err="1"/>
              <a:t>Sharepoint</a:t>
            </a:r>
            <a:r>
              <a:rPr lang="en-US" dirty="0"/>
              <a:t>/Dataverse-based comment extension with Power Apps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FABRIC WRITE-BACK EXTENSION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r>
              <a:rPr lang="en-US" dirty="0"/>
              <a:t>How to build a Power App and Power Automate flow for LIVE data write-back to Fabric Warehouses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CHAT GPT EXTENSION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r>
              <a:rPr lang="en-US" dirty="0"/>
              <a:t>How to build a Chat-GPT interface embedded directly in Power BI/Fabric with Power Apps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 fontScale="90000"/>
          </a:bodyPr>
          <a:lstStyle/>
          <a:p>
            <a:r>
              <a:rPr lang="en-US" dirty="0"/>
              <a:t>Extension 1: Comment on data points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Why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>
            <a:noAutofit/>
          </a:bodyPr>
          <a:lstStyle/>
          <a:p>
            <a:r>
              <a:rPr lang="en-US" noProof="1"/>
              <a:t>Commenting on financial results, trends or other metrics may provide valuable insight. Power BI’s built in commenting is lackluster.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What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>
            <a:noAutofit/>
          </a:bodyPr>
          <a:lstStyle/>
          <a:p>
            <a:r>
              <a:rPr lang="en-US" noProof="1"/>
              <a:t>A Power App which understands the filter context from Power BI, can write comments to Dataverse/Sharepoint, to be brought back into the Power BI data model.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noProof="1"/>
              <a:t>How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/>
          <a:p>
            <a:r>
              <a:rPr lang="en-US" noProof="1"/>
              <a:t>Demo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 fontScale="90000"/>
          </a:bodyPr>
          <a:lstStyle/>
          <a:p>
            <a:r>
              <a:rPr lang="en-US" dirty="0"/>
              <a:t>Extension 2: Write-Back to fabric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Why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>
            <a:noAutofit/>
          </a:bodyPr>
          <a:lstStyle/>
          <a:p>
            <a:r>
              <a:rPr lang="en-US" noProof="1"/>
              <a:t>End users often input data through Excel, resulting in poor data quality, and slow time-to-analysis.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What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>
            <a:noAutofit/>
          </a:bodyPr>
          <a:lstStyle/>
          <a:p>
            <a:r>
              <a:rPr lang="en-US" noProof="1"/>
              <a:t>A Power App allows for governed data entry/editing directly in a data warehouse. Embedding in Power BI allows for better context during entry.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noProof="1"/>
              <a:t>How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/>
          <a:p>
            <a:r>
              <a:rPr lang="en-US" noProof="1"/>
              <a:t>Demo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8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 fontScale="90000"/>
          </a:bodyPr>
          <a:lstStyle/>
          <a:p>
            <a:r>
              <a:rPr lang="en-US" dirty="0"/>
              <a:t>Extension 3: CHAT GPT Extension for Power BI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Why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>
            <a:noAutofit/>
          </a:bodyPr>
          <a:lstStyle/>
          <a:p>
            <a:r>
              <a:rPr lang="en-US" noProof="1"/>
              <a:t>End Users may improve their understanding of data and insight by being able to look up relevant definitions and information directly in their reports.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What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>
            <a:noAutofit/>
          </a:bodyPr>
          <a:lstStyle/>
          <a:p>
            <a:r>
              <a:rPr lang="en-US" noProof="1"/>
              <a:t>A Power App which calls the Chat GPT API can mirror the chat experience known from the browser.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noProof="1"/>
              <a:t>How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/>
          <a:p>
            <a:r>
              <a:rPr lang="en-US" noProof="1"/>
              <a:t>Demo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3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5C25D-DF4A-5DB5-823C-F8FC2933BB04}"/>
              </a:ext>
            </a:extLst>
          </p:cNvPr>
          <p:cNvSpPr txBox="1"/>
          <p:nvPr/>
        </p:nvSpPr>
        <p:spPr>
          <a:xfrm>
            <a:off x="5476875" y="3323487"/>
            <a:ext cx="60951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Feel Free to connect with me.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LinkedIn: </a:t>
            </a:r>
            <a:br>
              <a:rPr lang="en-GB" sz="1800" dirty="0"/>
            </a:br>
            <a:r>
              <a:rPr lang="en-GB" sz="1800" dirty="0"/>
              <a:t>https://www.linkedin.com/in/jonvoge/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 err="1"/>
              <a:t>Sessionize</a:t>
            </a:r>
            <a:r>
              <a:rPr lang="en-GB" sz="1800" dirty="0"/>
              <a:t>:</a:t>
            </a:r>
            <a:br>
              <a:rPr lang="en-GB" sz="1800" dirty="0"/>
            </a:br>
            <a:r>
              <a:rPr lang="en-GB" sz="1800" dirty="0">
                <a:hlinkClick r:id="rId2"/>
              </a:rPr>
              <a:t>https://sessionize.com/jon-voge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Download presentation material from </a:t>
            </a:r>
            <a:r>
              <a:rPr lang="en-GB" sz="1800" dirty="0" err="1"/>
              <a:t>github</a:t>
            </a:r>
            <a:r>
              <a:rPr lang="en-GB" sz="1800" dirty="0"/>
              <a:t>: https://github.com/Jonvoge/speaker-material</a:t>
            </a:r>
            <a:br>
              <a:rPr lang="en-GB" sz="1800" dirty="0"/>
            </a:b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39C7AAAA65FB408B6E75A962E829D5" ma:contentTypeVersion="3" ma:contentTypeDescription="Create a new document." ma:contentTypeScope="" ma:versionID="6cc704c51b1c54544c06b36325b12e2d">
  <xsd:schema xmlns:xsd="http://www.w3.org/2001/XMLSchema" xmlns:xs="http://www.w3.org/2001/XMLSchema" xmlns:p="http://schemas.microsoft.com/office/2006/metadata/properties" xmlns:ns3="f483ce63-adde-4117-a126-840ecd9dbd71" targetNamespace="http://schemas.microsoft.com/office/2006/metadata/properties" ma:root="true" ma:fieldsID="77c61e9b752581efb3960bbb60000612" ns3:_="">
    <xsd:import namespace="f483ce63-adde-4117-a126-840ecd9dbd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83ce63-adde-4117-a126-840ecd9dbd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47DD1A-9F7D-4D94-93FF-D3DEC45E2C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83ce63-adde-4117-a126-840ecd9dbd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A97235-BEC4-4F82-87A8-2F5DAD53B5F9}">
  <ds:schemaRefs>
    <ds:schemaRef ds:uri="http://purl.org/dc/dcmitype/"/>
    <ds:schemaRef ds:uri="http://www.w3.org/XML/1998/namespace"/>
    <ds:schemaRef ds:uri="http://schemas.openxmlformats.org/package/2006/metadata/core-properties"/>
    <ds:schemaRef ds:uri="f483ce63-adde-4117-a126-840ecd9dbd71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9673</TotalTime>
  <Words>394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Monoline</vt:lpstr>
      <vt:lpstr>Power Apps Extensions for Power BI/Fabric</vt:lpstr>
      <vt:lpstr>Jon Stjernegaard vöge</vt:lpstr>
      <vt:lpstr>agenda</vt:lpstr>
      <vt:lpstr>Extension 1: Comment on data points</vt:lpstr>
      <vt:lpstr>Extension 2: Write-Back to fabric</vt:lpstr>
      <vt:lpstr>Extension 3: CHAT GPT Extension for Power BI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Apps Extensions for Power BI/Fabric</dc:title>
  <dc:creator>Jon Stjernegaard Vöge</dc:creator>
  <cp:lastModifiedBy>Jon Stjernegaard Vöge</cp:lastModifiedBy>
  <cp:revision>3</cp:revision>
  <dcterms:created xsi:type="dcterms:W3CDTF">2023-09-16T15:01:38Z</dcterms:created>
  <dcterms:modified xsi:type="dcterms:W3CDTF">2024-05-15T10:56:36Z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0x0101009039C7AAAA65FB408B6E75A962E829D5</vt:lpwstr>
  </property>
</Properties>
</file>