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256" r:id="rId5"/>
    <p:sldId id="261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2814" y="206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Stjernegaard Vöge" userId="63cb2033-f22a-4811-80fd-216c6ea4eee0" providerId="ADAL" clId="{A4F01FC5-0363-4D8A-920B-4D99187D6078}"/>
    <pc:docChg chg="undo custSel delSld modSld">
      <pc:chgData name="Jon Stjernegaard Vöge" userId="63cb2033-f22a-4811-80fd-216c6ea4eee0" providerId="ADAL" clId="{A4F01FC5-0363-4D8A-920B-4D99187D6078}" dt="2023-12-07T07:43:09.615" v="5" actId="47"/>
      <pc:docMkLst>
        <pc:docMk/>
      </pc:docMkLst>
      <pc:sldChg chg="modSp mod">
        <pc:chgData name="Jon Stjernegaard Vöge" userId="63cb2033-f22a-4811-80fd-216c6ea4eee0" providerId="ADAL" clId="{A4F01FC5-0363-4D8A-920B-4D99187D6078}" dt="2023-12-07T07:42:54.214" v="4" actId="20577"/>
        <pc:sldMkLst>
          <pc:docMk/>
          <pc:sldMk cId="1642425379" sldId="256"/>
        </pc:sldMkLst>
        <pc:spChg chg="mod">
          <ac:chgData name="Jon Stjernegaard Vöge" userId="63cb2033-f22a-4811-80fd-216c6ea4eee0" providerId="ADAL" clId="{A4F01FC5-0363-4D8A-920B-4D99187D6078}" dt="2023-12-07T07:42:54.214" v="4" actId="20577"/>
          <ac:spMkLst>
            <pc:docMk/>
            <pc:sldMk cId="1642425379" sldId="256"/>
            <ac:spMk id="2" creationId="{216815C6-3AD0-46E6-A74A-1967BD91AF50}"/>
          </ac:spMkLst>
        </pc:spChg>
      </pc:sldChg>
      <pc:sldChg chg="del">
        <pc:chgData name="Jon Stjernegaard Vöge" userId="63cb2033-f22a-4811-80fd-216c6ea4eee0" providerId="ADAL" clId="{A4F01FC5-0363-4D8A-920B-4D99187D6078}" dt="2023-12-07T07:43:09.615" v="5" actId="47"/>
        <pc:sldMkLst>
          <pc:docMk/>
          <pc:sldMk cId="2069393026" sldId="278"/>
        </pc:sldMkLst>
      </pc:sldChg>
      <pc:sldChg chg="del">
        <pc:chgData name="Jon Stjernegaard Vöge" userId="63cb2033-f22a-4811-80fd-216c6ea4eee0" providerId="ADAL" clId="{A4F01FC5-0363-4D8A-920B-4D99187D6078}" dt="2023-12-07T07:43:09.615" v="5" actId="47"/>
        <pc:sldMkLst>
          <pc:docMk/>
          <pc:sldMk cId="1844941827" sldId="289"/>
        </pc:sldMkLst>
      </pc:sldChg>
      <pc:sldChg chg="del">
        <pc:chgData name="Jon Stjernegaard Vöge" userId="63cb2033-f22a-4811-80fd-216c6ea4eee0" providerId="ADAL" clId="{A4F01FC5-0363-4D8A-920B-4D99187D6078}" dt="2023-12-07T07:43:09.615" v="5" actId="47"/>
        <pc:sldMkLst>
          <pc:docMk/>
          <pc:sldMk cId="3437787603" sldId="294"/>
        </pc:sldMkLst>
      </pc:sldChg>
      <pc:sldChg chg="del">
        <pc:chgData name="Jon Stjernegaard Vöge" userId="63cb2033-f22a-4811-80fd-216c6ea4eee0" providerId="ADAL" clId="{A4F01FC5-0363-4D8A-920B-4D99187D6078}" dt="2023-12-07T07:43:09.615" v="5" actId="47"/>
        <pc:sldMkLst>
          <pc:docMk/>
          <pc:sldMk cId="554338735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GB" dirty="0"/>
              <a:t>Data Driven Alerts on any data point in Power BI with Power Automate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Jon Stjernegaard Vöge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4738737" cy="585788"/>
          </a:xfrm>
        </p:spPr>
        <p:txBody>
          <a:bodyPr>
            <a:normAutofit/>
          </a:bodyPr>
          <a:lstStyle/>
          <a:p>
            <a:r>
              <a:rPr lang="en-US" dirty="0"/>
              <a:t>Jon Stjernegaard </a:t>
            </a:r>
            <a:r>
              <a:rPr lang="en-US" dirty="0" err="1"/>
              <a:t>vöge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professional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Passion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personal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Senior Consultant at </a:t>
            </a:r>
            <a:r>
              <a:rPr lang="en-US" dirty="0" err="1"/>
              <a:t>Inspari</a:t>
            </a:r>
            <a:r>
              <a:rPr lang="en-US" dirty="0"/>
              <a:t> – a </a:t>
            </a:r>
            <a:r>
              <a:rPr lang="en-US" dirty="0" err="1"/>
              <a:t>valantic</a:t>
            </a:r>
            <a:r>
              <a:rPr lang="en-US" dirty="0"/>
              <a:t> company, driving Power Platform projects and community engagement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MSc. Business Administration &amp; E-Business from Copenhagen Business School, Denmark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Empowering business users to work better with data, making better decisions, and take matter into their own hands.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28 years old, hobby cyclist, puzzle and board game nerd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7942</TotalTime>
  <Words>87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Monoline</vt:lpstr>
      <vt:lpstr>Data Driven Alerts on any data point in Power BI with Power Automate</vt:lpstr>
      <vt:lpstr>Jon Stjernegaard vöge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Apps Extensions for Power BI/Fabric</dc:title>
  <dc:creator>Jon Stjernegaard Vöge</dc:creator>
  <cp:lastModifiedBy>Jon Stjernegaard Vöge</cp:lastModifiedBy>
  <cp:revision>3</cp:revision>
  <dcterms:created xsi:type="dcterms:W3CDTF">2023-09-16T15:01:38Z</dcterms:created>
  <dcterms:modified xsi:type="dcterms:W3CDTF">2023-12-07T07:43:11Z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