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89" r:id="rId7"/>
    <p:sldId id="278" r:id="rId8"/>
    <p:sldId id="294" r:id="rId9"/>
    <p:sldId id="295" r:id="rId10"/>
    <p:sldId id="303" r:id="rId11"/>
    <p:sldId id="302" r:id="rId12"/>
    <p:sldId id="300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A2365E-7B19-4FF8-834D-8B2AF4C1B420}" v="15" dt="2024-03-06T11:07:53.828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74" y="3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Stjernegaard Vöge" userId="63cb2033-f22a-4811-80fd-216c6ea4eee0" providerId="ADAL" clId="{B6A2365E-7B19-4FF8-834D-8B2AF4C1B420}"/>
    <pc:docChg chg="custSel addSld delSld modSld">
      <pc:chgData name="Jon Stjernegaard Vöge" userId="63cb2033-f22a-4811-80fd-216c6ea4eee0" providerId="ADAL" clId="{B6A2365E-7B19-4FF8-834D-8B2AF4C1B420}" dt="2024-03-06T11:53:05.579" v="10"/>
      <pc:docMkLst>
        <pc:docMk/>
      </pc:docMkLst>
      <pc:sldChg chg="del">
        <pc:chgData name="Jon Stjernegaard Vöge" userId="63cb2033-f22a-4811-80fd-216c6ea4eee0" providerId="ADAL" clId="{B6A2365E-7B19-4FF8-834D-8B2AF4C1B420}" dt="2024-03-06T07:53:33.010" v="2" actId="47"/>
        <pc:sldMkLst>
          <pc:docMk/>
          <pc:sldMk cId="920173932" sldId="275"/>
        </pc:sldMkLst>
      </pc:sldChg>
      <pc:sldChg chg="del">
        <pc:chgData name="Jon Stjernegaard Vöge" userId="63cb2033-f22a-4811-80fd-216c6ea4eee0" providerId="ADAL" clId="{B6A2365E-7B19-4FF8-834D-8B2AF4C1B420}" dt="2024-03-05T13:48:30.798" v="0" actId="47"/>
        <pc:sldMkLst>
          <pc:docMk/>
          <pc:sldMk cId="953114032" sldId="284"/>
        </pc:sldMkLst>
      </pc:sldChg>
      <pc:sldChg chg="add">
        <pc:chgData name="Jon Stjernegaard Vöge" userId="63cb2033-f22a-4811-80fd-216c6ea4eee0" providerId="ADAL" clId="{B6A2365E-7B19-4FF8-834D-8B2AF4C1B420}" dt="2024-03-06T07:53:30.644" v="1"/>
        <pc:sldMkLst>
          <pc:docMk/>
          <pc:sldMk cId="894350690" sldId="300"/>
        </pc:sldMkLst>
      </pc:sldChg>
      <pc:sldChg chg="add">
        <pc:chgData name="Jon Stjernegaard Vöge" userId="63cb2033-f22a-4811-80fd-216c6ea4eee0" providerId="ADAL" clId="{B6A2365E-7B19-4FF8-834D-8B2AF4C1B420}" dt="2024-03-06T07:53:30.644" v="1"/>
        <pc:sldMkLst>
          <pc:docMk/>
          <pc:sldMk cId="343722098" sldId="301"/>
        </pc:sldMkLst>
      </pc:sldChg>
      <pc:sldChg chg="addSp delSp modSp new mod">
        <pc:chgData name="Jon Stjernegaard Vöge" userId="63cb2033-f22a-4811-80fd-216c6ea4eee0" providerId="ADAL" clId="{B6A2365E-7B19-4FF8-834D-8B2AF4C1B420}" dt="2024-03-06T10:05:44.361" v="8"/>
        <pc:sldMkLst>
          <pc:docMk/>
          <pc:sldMk cId="1904689652" sldId="302"/>
        </pc:sldMkLst>
        <pc:spChg chg="del">
          <ac:chgData name="Jon Stjernegaard Vöge" userId="63cb2033-f22a-4811-80fd-216c6ea4eee0" providerId="ADAL" clId="{B6A2365E-7B19-4FF8-834D-8B2AF4C1B420}" dt="2024-03-06T10:03:29.013" v="4" actId="478"/>
          <ac:spMkLst>
            <pc:docMk/>
            <pc:sldMk cId="1904689652" sldId="302"/>
            <ac:spMk id="2" creationId="{6A26346C-731B-1703-34C7-D4C606FC12FE}"/>
          </ac:spMkLst>
        </pc:spChg>
        <pc:spChg chg="del">
          <ac:chgData name="Jon Stjernegaard Vöge" userId="63cb2033-f22a-4811-80fd-216c6ea4eee0" providerId="ADAL" clId="{B6A2365E-7B19-4FF8-834D-8B2AF4C1B420}" dt="2024-03-06T10:03:29.013" v="4" actId="478"/>
          <ac:spMkLst>
            <pc:docMk/>
            <pc:sldMk cId="1904689652" sldId="302"/>
            <ac:spMk id="3" creationId="{4A63B6AE-3BBC-D77A-72F6-9EB2281AB7CC}"/>
          </ac:spMkLst>
        </pc:spChg>
        <pc:spChg chg="del">
          <ac:chgData name="Jon Stjernegaard Vöge" userId="63cb2033-f22a-4811-80fd-216c6ea4eee0" providerId="ADAL" clId="{B6A2365E-7B19-4FF8-834D-8B2AF4C1B420}" dt="2024-03-06T10:03:29.013" v="4" actId="478"/>
          <ac:spMkLst>
            <pc:docMk/>
            <pc:sldMk cId="1904689652" sldId="302"/>
            <ac:spMk id="4" creationId="{65D045E3-7556-7EBF-A969-1A29C378C576}"/>
          </ac:spMkLst>
        </pc:spChg>
        <pc:spChg chg="del">
          <ac:chgData name="Jon Stjernegaard Vöge" userId="63cb2033-f22a-4811-80fd-216c6ea4eee0" providerId="ADAL" clId="{B6A2365E-7B19-4FF8-834D-8B2AF4C1B420}" dt="2024-03-06T10:03:29.013" v="4" actId="478"/>
          <ac:spMkLst>
            <pc:docMk/>
            <pc:sldMk cId="1904689652" sldId="302"/>
            <ac:spMk id="5" creationId="{10EF1F22-B2BF-9DE1-0EE4-8FAA7A17C1B7}"/>
          </ac:spMkLst>
        </pc:spChg>
        <pc:spChg chg="del">
          <ac:chgData name="Jon Stjernegaard Vöge" userId="63cb2033-f22a-4811-80fd-216c6ea4eee0" providerId="ADAL" clId="{B6A2365E-7B19-4FF8-834D-8B2AF4C1B420}" dt="2024-03-06T10:03:29.013" v="4" actId="478"/>
          <ac:spMkLst>
            <pc:docMk/>
            <pc:sldMk cId="1904689652" sldId="302"/>
            <ac:spMk id="6" creationId="{E6A1D6BF-8A4D-90A1-D515-0BE92EE6928A}"/>
          </ac:spMkLst>
        </pc:spChg>
        <pc:spChg chg="del">
          <ac:chgData name="Jon Stjernegaard Vöge" userId="63cb2033-f22a-4811-80fd-216c6ea4eee0" providerId="ADAL" clId="{B6A2365E-7B19-4FF8-834D-8B2AF4C1B420}" dt="2024-03-06T10:03:29.013" v="4" actId="478"/>
          <ac:spMkLst>
            <pc:docMk/>
            <pc:sldMk cId="1904689652" sldId="302"/>
            <ac:spMk id="7" creationId="{601917B2-848C-5509-D732-82989855582B}"/>
          </ac:spMkLst>
        </pc:spChg>
        <pc:spChg chg="del">
          <ac:chgData name="Jon Stjernegaard Vöge" userId="63cb2033-f22a-4811-80fd-216c6ea4eee0" providerId="ADAL" clId="{B6A2365E-7B19-4FF8-834D-8B2AF4C1B420}" dt="2024-03-06T10:03:29.013" v="4" actId="478"/>
          <ac:spMkLst>
            <pc:docMk/>
            <pc:sldMk cId="1904689652" sldId="302"/>
            <ac:spMk id="8" creationId="{2793E5F6-A424-93AD-E249-040F8EF9B3EC}"/>
          </ac:spMkLst>
        </pc:spChg>
        <pc:graphicFrameChg chg="add">
          <ac:chgData name="Jon Stjernegaard Vöge" userId="63cb2033-f22a-4811-80fd-216c6ea4eee0" providerId="ADAL" clId="{B6A2365E-7B19-4FF8-834D-8B2AF4C1B420}" dt="2024-03-06T10:05:44.361" v="8"/>
          <ac:graphicFrameMkLst>
            <pc:docMk/>
            <pc:sldMk cId="1904689652" sldId="302"/>
            <ac:graphicFrameMk id="2" creationId="{34121899-EF65-390F-3A3B-3DB88C4E457F}"/>
          </ac:graphicFrameMkLst>
        </pc:graphicFrameChg>
        <pc:graphicFrameChg chg="add del mod">
          <ac:chgData name="Jon Stjernegaard Vöge" userId="63cb2033-f22a-4811-80fd-216c6ea4eee0" providerId="ADAL" clId="{B6A2365E-7B19-4FF8-834D-8B2AF4C1B420}" dt="2024-03-06T10:05:42.338" v="7" actId="478"/>
          <ac:graphicFrameMkLst>
            <pc:docMk/>
            <pc:sldMk cId="1904689652" sldId="302"/>
            <ac:graphicFrameMk id="12" creationId="{9BAC0C2B-5C56-D820-F99E-1E23DBD8059C}"/>
          </ac:graphicFrameMkLst>
        </pc:graphicFrameChg>
      </pc:sldChg>
      <pc:sldChg chg="addSp new">
        <pc:chgData name="Jon Stjernegaard Vöge" userId="63cb2033-f22a-4811-80fd-216c6ea4eee0" providerId="ADAL" clId="{B6A2365E-7B19-4FF8-834D-8B2AF4C1B420}" dt="2024-03-06T11:53:05.579" v="10"/>
        <pc:sldMkLst>
          <pc:docMk/>
          <pc:sldMk cId="3433463020" sldId="303"/>
        </pc:sldMkLst>
        <pc:graphicFrameChg chg="add">
          <ac:chgData name="Jon Stjernegaard Vöge" userId="63cb2033-f22a-4811-80fd-216c6ea4eee0" providerId="ADAL" clId="{B6A2365E-7B19-4FF8-834D-8B2AF4C1B420}" dt="2024-03-06T11:53:05.579" v="10"/>
          <ac:graphicFrameMkLst>
            <pc:docMk/>
            <pc:sldMk cId="3433463020" sldId="303"/>
            <ac:graphicFrameMk id="12" creationId="{7A3601D0-C8E3-BC08-E066-C4DCE1D1E08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essionize.com/jon-voge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microsoft-fabric-power-platform-how-get-your-data-jon" TargetMode="External"/><Relationship Id="rId7" Type="http://schemas.openxmlformats.org/officeDocument/2006/relationships/hyperlink" Target="https://www.linkedin.com/pulse/tutorial-fabric-analysts-acting-data-activator-stjernegaard-v%25C3%25B6ge-a6dfe" TargetMode="External"/><Relationship Id="rId2" Type="http://schemas.openxmlformats.org/officeDocument/2006/relationships/hyperlink" Target="https://www.linkedin.com/pulse/live-data-write-back-microsoft-fabric-warehouse-from-jon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linkedin.com/pulse/tutorial-fabric-analysts-consuming-reporting-jon-stjernegaard-v%25C3%25B6ge-7lgwe" TargetMode="External"/><Relationship Id="rId5" Type="http://schemas.openxmlformats.org/officeDocument/2006/relationships/hyperlink" Target="https://www.linkedin.com/pulse/tutorial-fabric-analysts-data-storage-serving-jon-stjernegaard-v%25C3%25B6ge-sdgoe" TargetMode="External"/><Relationship Id="rId4" Type="http://schemas.openxmlformats.org/officeDocument/2006/relationships/hyperlink" Target="https://www.linkedin.com/pulse/fabric-analysts-part-1-data-ingestion-preparation-stjernegaard-v%25C3%25B6ge-fqu1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Power Apps Extensions for Power BI/Fabric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Jon Stjernegaard Vöge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5031405"/>
            <a:ext cx="5333946" cy="1204912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GB" sz="1600" dirty="0"/>
            </a:br>
            <a:r>
              <a:rPr lang="en-GB" sz="1600" dirty="0"/>
              <a:t>feel Free to connect with me.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LinkedIn: </a:t>
            </a:r>
            <a:br>
              <a:rPr lang="en-GB" sz="1600" dirty="0"/>
            </a:br>
            <a:r>
              <a:rPr lang="en-GB" sz="1600" dirty="0"/>
              <a:t>https://www.linkedin.com/in/jonvoge/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 err="1"/>
              <a:t>Sessionize</a:t>
            </a:r>
            <a:r>
              <a:rPr lang="en-GB" sz="1600" dirty="0"/>
              <a:t>:</a:t>
            </a:r>
            <a:br>
              <a:rPr lang="en-GB" sz="1600" dirty="0"/>
            </a:br>
            <a:r>
              <a:rPr lang="en-GB" sz="1600" dirty="0">
                <a:hlinkClick r:id="rId2"/>
              </a:rPr>
              <a:t>https://sessionize.com/jon-voge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Download presentation material from </a:t>
            </a:r>
            <a:r>
              <a:rPr lang="en-GB" sz="1600" dirty="0" err="1"/>
              <a:t>github</a:t>
            </a:r>
            <a:r>
              <a:rPr lang="en-GB" sz="1600" dirty="0"/>
              <a:t>: https://github.com/Jonvoge/speaker-material</a:t>
            </a:r>
            <a:br>
              <a:rPr lang="en-GB" sz="1600" dirty="0"/>
            </a:br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2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09419"/>
            <a:ext cx="4738737" cy="585788"/>
          </a:xfrm>
        </p:spPr>
        <p:txBody>
          <a:bodyPr>
            <a:normAutofit/>
          </a:bodyPr>
          <a:lstStyle/>
          <a:p>
            <a:r>
              <a:rPr lang="en-US" dirty="0"/>
              <a:t>Jon Stjernegaard </a:t>
            </a:r>
            <a:r>
              <a:rPr lang="en-US" dirty="0" err="1"/>
              <a:t>vöge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professional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Passion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personal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Senior Consultant at </a:t>
            </a:r>
            <a:r>
              <a:rPr lang="en-US" dirty="0" err="1"/>
              <a:t>Inspari</a:t>
            </a:r>
            <a:r>
              <a:rPr lang="en-US" dirty="0"/>
              <a:t> – a </a:t>
            </a:r>
            <a:r>
              <a:rPr lang="en-US" dirty="0" err="1"/>
              <a:t>valantic</a:t>
            </a:r>
            <a:r>
              <a:rPr lang="en-US" dirty="0"/>
              <a:t> company, driving Power Platform </a:t>
            </a:r>
            <a:r>
              <a:rPr lang="en-US"/>
              <a:t>&amp; Fabric projects </a:t>
            </a:r>
            <a:r>
              <a:rPr lang="en-US" dirty="0"/>
              <a:t>and community engagement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MSc. Business Administration &amp; E-Business from Copenhagen Business School, Denmark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Empowering business users to work better with data, making better decisions, and take matter into their own hands.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28 years old, hobby cyclist, puzzle and board game nerd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FINAL SOLUTION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Why even bother with Power Apps embedded in Power BI/Fabric?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COMMENT EXTENSION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US" dirty="0"/>
              <a:t>How to build a </a:t>
            </a:r>
            <a:r>
              <a:rPr lang="en-US" dirty="0" err="1"/>
              <a:t>Sharepoint</a:t>
            </a:r>
            <a:r>
              <a:rPr lang="en-US" dirty="0"/>
              <a:t>/Dataverse-based comment extension with Power Apps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FABRIC WRITE-BACK EXTENSION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US" dirty="0"/>
              <a:t>How to build a Power App and Power Automate flow for LIVE data write-back to Fabric Warehouses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CHAT GPT EXTENSION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US" dirty="0"/>
              <a:t>How to build a Chat-GPT interface embedded directly in Power BI/Fabric with Power Apps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US" dirty="0"/>
              <a:t>Extension 1: Comment on data points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Why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Autofit/>
          </a:bodyPr>
          <a:lstStyle/>
          <a:p>
            <a:r>
              <a:rPr lang="en-US" noProof="1"/>
              <a:t>Commenting on financial results, trends or other metrics may provide valuable insight. Power BI’s built in commenting is lackluster.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What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>
            <a:noAutofit/>
          </a:bodyPr>
          <a:lstStyle/>
          <a:p>
            <a:r>
              <a:rPr lang="en-US" noProof="1"/>
              <a:t>A Power App which understands the filter context from Power BI, can write comments to Dataverse/Sharepoint, to be brought back into the Power BI data model.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noProof="1"/>
              <a:t>How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/>
          <a:p>
            <a:r>
              <a:rPr lang="en-US" noProof="1"/>
              <a:t>Demo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US" dirty="0"/>
              <a:t>Extension 2: Write-Back to fabric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Why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Autofit/>
          </a:bodyPr>
          <a:lstStyle/>
          <a:p>
            <a:r>
              <a:rPr lang="en-US" noProof="1"/>
              <a:t>End users often input data through Excel, resulting in poor data quality, and slow time-to-analysis.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What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>
            <a:noAutofit/>
          </a:bodyPr>
          <a:lstStyle/>
          <a:p>
            <a:r>
              <a:rPr lang="en-US" noProof="1"/>
              <a:t>A Power App allows for governed data entry/editing directly in a data warehouse. Embedding in Power BI allows for better context during entry.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noProof="1"/>
              <a:t>How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/>
          <a:p>
            <a:r>
              <a:rPr lang="en-US" noProof="1"/>
              <a:t>Demo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8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US" dirty="0"/>
              <a:t>Extension 3: CHAT GPT Extension for Power BI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Why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Autofit/>
          </a:bodyPr>
          <a:lstStyle/>
          <a:p>
            <a:r>
              <a:rPr lang="en-US" noProof="1"/>
              <a:t>End Users may improve their understanding of data and insight by being able to look up relevant definitions and information directly in their reports.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What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>
            <a:noAutofit/>
          </a:bodyPr>
          <a:lstStyle/>
          <a:p>
            <a:r>
              <a:rPr lang="en-US" noProof="1"/>
              <a:t>A Power App which calls the Chat GPT API can mirror the chat experience known from the browser.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noProof="1"/>
              <a:t>How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/>
          <a:p>
            <a:r>
              <a:rPr lang="en-US" noProof="1"/>
              <a:t>Demo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3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D45D-A26A-120A-B541-678D1F1A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B1546-609F-DFBF-87AC-88C17702D5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86916-ADC4-B7D6-2B25-446D925A4C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709B8-1CEF-51E1-A70F-49A14A61D98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CE3365-947F-26A0-6AAD-B0C862F6C91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8AD94E-6A68-7BBF-CAE7-296C3B03954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9F39AB-A899-A4E7-42FC-C5F6BD10E0F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599EF66-C62C-FA69-8ECF-A23E70B8C60E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90EA5AC-FC05-6C46-D317-EB95A5431A4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72A2FD7-3C4F-D638-9266-8AB3F4E31C8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2" name="Add-in 11">
                <a:extLst>
                  <a:ext uri="{FF2B5EF4-FFF2-40B4-BE49-F238E27FC236}">
                    <a16:creationId xmlns:a16="http://schemas.microsoft.com/office/drawing/2014/main" id="{7A3601D0-C8E3-BC08-E066-C4DCE1D1E08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2" name="Add-in 11">
                <a:extLst>
                  <a:ext uri="{FF2B5EF4-FFF2-40B4-BE49-F238E27FC236}">
                    <a16:creationId xmlns:a16="http://schemas.microsoft.com/office/drawing/2014/main" id="{7A3601D0-C8E3-BC08-E066-C4DCE1D1E0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346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02280EB-6058-E9F4-0CB8-0D424A780E2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FE55D17-A676-D595-F49F-AEFC0E8BE53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9051D1-DEC3-6EAC-15C4-A1FB02DDDF3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34121899-EF65-390F-3A3B-3DB88C4E457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34121899-EF65-390F-3A3B-3DB88C4E45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468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/>
          </a:bodyPr>
          <a:lstStyle/>
          <a:p>
            <a:r>
              <a:rPr lang="en-US" dirty="0"/>
              <a:t>Additional Resources: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8" y="1777815"/>
            <a:ext cx="5431971" cy="55795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Articles: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Write-back to Fabric: </a:t>
            </a:r>
            <a:r>
              <a:rPr lang="en-NZ" sz="1400" dirty="0">
                <a:hlinkClick r:id="rId2"/>
              </a:rPr>
              <a:t>https://www.linkedin.com/pulse/live-data-write-back-microsoft-fabric-warehouse-from-jon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Sync Dataverse to Fabric: </a:t>
            </a:r>
            <a:r>
              <a:rPr lang="en-NZ" sz="1400" dirty="0">
                <a:hlinkClick r:id="rId3"/>
              </a:rPr>
              <a:t>https://www.linkedin.com/pulse/microsoft-fabric-power-platform-how-get-your-data-jon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Fabric Data Ingestion &amp; Transformation for analysts: </a:t>
            </a:r>
            <a:r>
              <a:rPr lang="en-NZ" sz="1400" dirty="0">
                <a:hlinkClick r:id="rId4"/>
              </a:rPr>
              <a:t>https://www.linkedin.com/pulse/fabric-analysts-part-1-data-ingestion-preparation-stjernegaard-v%25C3%25B6ge-fqu1e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Fabric Data Storage for analysts: </a:t>
            </a:r>
            <a:r>
              <a:rPr lang="en-NZ" sz="1400" dirty="0">
                <a:hlinkClick r:id="rId5"/>
              </a:rPr>
              <a:t>https://www.linkedin.com/pulse/tutorial-fabric-analysts-data-storage-serving-jon-stjernegaard-v%25C3%25B6ge-sdgoe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Fabric Data Reporting for analysts: </a:t>
            </a:r>
            <a:r>
              <a:rPr lang="en-NZ" sz="1400" dirty="0">
                <a:hlinkClick r:id="rId6"/>
              </a:rPr>
              <a:t>https://www.linkedin.com/pulse/tutorial-fabric-analysts-consuming-reporting-jon-stjernegaard-v%25C3%25B6ge-7lgwe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Fabric Data Activator for analysts: </a:t>
            </a:r>
            <a:r>
              <a:rPr lang="en-NZ" sz="1400" dirty="0">
                <a:hlinkClick r:id="rId7"/>
              </a:rPr>
              <a:t>https://www.linkedin.com/pulse/tutorial-fabric-analysts-acting-data-activator-stjernegaard-v%25C3%25B6ge-a6dfe</a:t>
            </a:r>
            <a:endParaRPr lang="en-NZ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435069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webextensions/webextension1.xml><?xml version="1.0" encoding="utf-8"?>
<we:webextension xmlns:we="http://schemas.microsoft.com/office/webextensions/webextension/2010/11" id="{776C28AC-618A-492C-8561-29E16246AC41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4ADC560B-97F8-4DC1-B5C9-5298F683311D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8D145F52-7BB9-458B-B367-B9466BCC2362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4ADC560B-97F8-4DC1-B5C9-5298F683311D&quot;"/>
    <we:property name="reportUrl" value="&quot;/groups/3a7ca72b-5ac2-44a1-90b3-381b5146e30a/reports/5d4a2959-b4d0-434a-aef7-02dd3a4e6b00/ReportSection?experience=power-bi&amp;bookmarkGuid=9d0846ba-466f-4e30-87de-f5c72dd99646&quot;"/>
    <we:property name="reportName" value="&quot;Fabric Demo Report&quot;"/>
    <we:property name="reportState" value="&quot;CONNECTED&quot;"/>
    <we:property name="embedUrl" value="&quot;/reportEmbed?reportId=5d4a2959-b4d0-434a-aef7-02dd3a4e6b00&amp;groupId=3a7ca72b-5ac2-44a1-90b3-381b5146e30a&amp;w=2&amp;config=eyJjbHVzdGVyVXJsIjoiaHR0cHM6Ly9XQUJJLU5PUlRILUVVUk9QRS1RLVBSSU1BUlktcmVkaXJlY3QuYW5hbHlzaXMud2luZG93cy5uZXQiLCJlbWJlZEZlYXR1cmVzIjp7InVzYWdlTWV0cmljc1ZOZXh0Ijp0cnVlLCJkaXNhYmxlQW5ndWxhckpTQm9vdHN0cmFwUmVwb3J0RW1iZWQiOnRydWV9fQ%3D%3D&amp;disableSensitivityBanner=true&amp;lrtl=true&quot;"/>
    <we:property name="pageName" value="&quot;ReportSection&quot;"/>
    <we:property name="pageDisplayName" value="&quot;Contoso Action Front Page&quot;"/>
    <we:property name="datasetId" value="&quot;5ce6ccc4-7f05-44f8-ab71-bd0374b9f87e&quot;"/>
    <we:property name="backgroundColor" value="&quot;#FFFFFF&quot;"/>
    <we:property name="bookmark" value="&quot;H4sIAAAAAAAAA+1aW1PbOBT+Kx6/5CUw8t3mLThlhmnZZYCh2+kwGVk6SVQcKyvbtGyH/75HcgwkBRJaIKHlBWLp+Nwvn2V/t7kopzm9/ItOwN6xd6U8n1B1bjl21y7m1xIviIIgGToOAS9mCR+CppLTSsiitHe+2xVVI6hORVnTXDPExc9nXZvm+SEd6ashzUvo2lNQpSxoLv6Dhhi3KlXDVdeGb9NcKqpZHle0As32AsnxGlVxth0tkrJKXMAxsKpZPoKpVFV73bXL5pfRaX5PczMSU1lUVBTIWa+5LBw6jAfEZQmErkcj39HrQ5FXM5Ls8t23qUKD0MzLqfZLiuqNpBKM5rZRXEFZzoSkMq8n5te7ufVjWSsGRzA0W0Ulqkvk1BeTtC4rOQFlX6ETDpVEF5mtIxjhramsi0o1QdIEY/k1VYDyub1Drs5wpRTFKJ9588bKk0bTQ/kVVG86LQeHu/uD9HSQusme00/TQezsBQM/ibxB4vf6AxI4Ud/305SEPR3a7Av6TZt/paVSQhhzCAtpSEkUeUB48LJeQsfwmlWLTpot3+Oe7stG7N2EirzHueaxfm1WyZ8blXr8ghYMVxf1OQBa1gpWVWgPK/TvIsf6OqY5lItKDQ4GJ7KieV+UTGvWm+i/m6TZEVS1KjZPL7P5K2o9OrH6ugkvaPMJqFpTH8ILxUHtXpoe0xeqbexOd8Gi52kuaCRuR0mYxIHjhk4c+CQjxIsfmBezObpnNv0g4H7skDgOmevHbhwTPdKevCcsSSgd1vdw+UMUnRdLogOcwONNqq2l3WhpflOkTcdUVSvmrLuYsy9k2NVZi6GQ+sstsDRLv0bRJ43yWYMgvDjx3DByiR+E4GYkZKZuHvRqOab4/wc0EvtuzDLwuEsQr1FgLqFLee3l8muz9bMYiEdZ5LI48zgJEk4Sn4SvAAMtTd1fdowfZAkEQUaB+DFBJ3keW+qYTavwN7zxk3hjA7Hsbwz2n6cFPCc6W9+k05Ru4BA+dEkGLvW8zA+APvDg+gbXXgVcW9IyXytYWzBrbVCNOBH38Qkn4MQLQxZ5WP9/UM38zo/v95Xyay2Zea+urWLYMKEuJ3HAGCVZ4rp+5v48Al7rQU2ZC4Zg53aUbUQ/IxO5ERSg9E1oxbSRJaC8sXT+12l7eI/JsKfkxNw2e9ugrf7BhK7dKEF0ID+OQaeLCVjBRXuGv7/gmHL1mDYXRvjdzkKppzSvzcsLZPpBVI2135tlJHSJSz5oyrMGYJh7OK3oHS4pKyyX/uxFBpjg38kTb4dKTKCDzJ0t4m855ISQHc/Z8ZJtPww6tskxKPjjmYVbjm+YxTteuB1E0YzZRPJlnDp9tIbLr4W5ZQan7qyua589beqeNe+EaFG2b4QaGUrm5lcrFyOQwwXkze6/NahLFGQoZgK2DUekEyUqmNNpqYtBv3bCJQ5GHRwXz2CCFnkoiqKVp1eUlJXm0Upu3VfUeY6tZCxyfKYojC6LJEuSUks7kSMs7mtxLQyOEhLEEUlCwnGq08QL/beRvu6R/mcdKPz6ISujis+2NhqFaDKHBKFHmQc84w6NHB8SWAoJnq6a0rGUJVitvQuK37G7mTCB3YYJC1q/FFpgD3vP2hOQ83Il+NDpdBZSqtP5fEcWnXVWxBirzPFdWgr2fEP8kZmmM4tRNgbejJd+8xHKfgWTcjbzDHhiyGKfN4k/mVIlyrYM2qv3otC52rU/wLB63gq5iXHXPhKjcXWfrx8TXwPE5r/BMXTWrNeYWJHYdQnOX3y28AjxwGMhfcE28ko+vHjNx8MbBVqWj+Ac7cVWy3ep+lPPAx6Thdqh03nhn4zUl7Afzb9lqXm+uP5jFKMKtWz7SKNXO0meGW5g74ZvpnvnUIyqsQbyzVlKloTcjzIOnue7Qy/wmeu9go63KYhp8WClNWZtZyvzblsBI/W2LXzYqyfWoRRFZR1j8lRWX4yEno0pslHUOggIsfDB+twApe59nPgFPj/r+f1RqvPSwoaFaZcLUNZB6ATE2kXCx3GQwyFgJtNz5HFco41bvbqSluOm1j+OG1jHIr8AtSp8ezsieqpyNI7WFHdVl6yrckoZHNIC7oiCOWTiwJdYa75gvjb06up/Uc8gGEEtAAA=&quot;"/>
    <we:property name="initialStateBookmark" value="&quot;H4sIAAAAAAAAA+1a20/bOhj/V6K89KUg557wVlKQEGNDgNiZJlQ59tfWI016HBfGmfjfz2en4dIVWjagZeOlTWznu19+dvLD5qIa5/TqIx2BvWVvl+X5iMpzy7HbdjEd+/Rp/6BztN/72DnYweFyrERZVPbWD1tROQB1KqoJzTUFHPx61rZpnh/Sgb7r07yCtj0GWZUFzcV/UC/GKSUncN224fs4LyXVJI8VVaDJXuByvEfezqajJaFMiQs4Bqbq4SMYl1I19227qq+MTPfnNDXDMS0LRUWBlPWYy8K+w3hAXJZA6Ho08h093he5mi7Jrna+jyUqhGpejbUhUhRvUErBaG4bwSVU1ZRJWuaTkbnauTd+XE4kgyPom6lCCXWFlLpilE4qVY5A2tdohENZoonM1BEM8NG0nBRK1l7RC4blZSoB+XN7i1yf4UglikE+teatlie1pIflJcjOeFz1Drf3eulpL3WTXaebpr3Y2Q16fhJ5vcTvdHskcKKu76cpCTvatdk3tJtW/1pzpYQw5hAW0pCSKPKA8OB1rYSG4ROmZo00HX7APO3X9djOiIq8w7mmsXpplomfW5E6/IIWDEdn5TkAWk0kLCvQLmbopyLH/DqmOVSzQvUOeielonlXVExL1hnp33WS7AjURBbrJ5eZ/B2xnhxYXV2EZ6T5AlSuqA7hjeQgt69MjekK2RR2pz2j0csUF1QSp6MkTOLAcUMnDnySEeLFj/SLaePcNZN+EHA/dkgch8z1YzeOiW5pz14TFgSUdus+XP3kRefVgugAO/BwnXJrYTVaGN8U16ZDKtWSMevOxuwrKXZ91mAoXP3tDliahl8t6LN6+axGEF6ceG4YucQPQnAzEjKTN49atRpS/P8JjcS+G7MMPO4SxGsUmEvoQlq7eXlZT/0qBuJRFrkszjxOgoSTxCfhG8BAC0P3tw3jB1kCQZBRIH5M0EiexxYaZt0y/B1v/CLeWEMs+weD/ZcpAS+JzlbX6fRKN3AI77skA5d6XuYHQB/ZuL7DtTcB1xaUzLcK1mbUWhlUI07EfdzhBJx4YcgiD/P/L8qZP3n7/lAqv9WUuW/VlWUM6yfU5SQOGKMkS1zXz9xfR8ArPaipcsEQ7Nz1so3oZ2A8N4ACpH4ItRjXvARUt5revzptDu8xGHZlOTKPTV8vaK1/UqFt10IQ7cjPQ9DhYhxWcNGc4e/NGKZa3qf1jWE+31jI9ZTmE/PyAol+EKrW9kc9jAtd4pIPeuVZDTDMM5wqOscklcJ06U5fZIBx/lya+DgoMYIWEnc2iL/hkBNCtjxny0s2/TBo2SbGoOBPJxZuOL4hFm954WYQRVNio5IvotTqoja8vCzMI1M4NTe7bmz2vKF7Vr8TokXVvBGqecgyN1cNX/RADheQ17P/TkBeISOzYspg01DEdaJCAXM6rnQy6NdOOMTBiIPt4gVU0CwPRVE0/PSILEulaTScG/MVkzzHUjIUOe4pCiPL7JIFQam5nZQDTO4bdg0MjhISxBFJQsKxq9PEC/33lr7qlv53HSj8/iEro5JPp9YahehlDglCjzIPeMYdGjk+JLAQEjxfNqXDsqzAavSdEXzO7HrCBHYXJsxI/VpogT1uPWtXQM6rpeBDq9WaCalW6+ucKDprLYkxlunj27QS7OWa+BMjTUcWo2wIvG4v3fqrkz0Fo2ra8wx4Ykhij9eBPxpTKaomDZq7fVHoWG3bH6CvXjZDbn3cto/EYKgesvVT/GuA2P2Pbsw6a1prjK9I7LoE+y/uLTxCPPBYSF+xjLyRDy/e8vHwWoGWxS04R32x1PJtKv/W84CnRKE26Pg+8y+G62voj+rf0dTsL25+jGBUopRNHanlajrJC8MNrN3w3VTvHIqBGmogX5+lZEnI/Sjj4Hm+2/cCn7neG6h464KYZg9WGmVWdrZy32xLYKTOpoWbvcnIOixFoaxjDB5ldcVA6N6YIhlJrYOAEAs31ucGKLUfosQvcP+s+/fnUp5XFhYsDLtcgLQOQicg1jYufBqFst8HjGR6jjSOJ6jjRmeiSstxU+sfxw2sY5FfgFwWvr0fET1XOhpD6xXzsqucqGpMGRzSAuZ4wRwyceALtDVfMNe2wcQWWb7IPPoE5sYw19f/A1DUk0NiLQAA&quot;"/>
    <we:property name="isFooterCollapsed" value="false"/>
    <we:property name="isFiltersActionButtonVisible" value="true"/>
    <we:property name="isVisualContainerHeaderHidden" value="false"/>
    <we:property name="reportEmbeddedTime" value="&quot;2024-03-06T10:05:49.438Z&quot;"/>
    <we:property name="creatorTenantId" value="&quot;8dc92197-fb87-40a9-abd5-717657ff1976&quot;"/>
    <we:property name="creatorUserId" value="&quot;1003200307911F91&quot;"/>
    <we:property name="creatorSessionId" value="&quot;16db60c6-0979-4ac3-bad8-d864c2ff67f3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10945</TotalTime>
  <Words>524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Monoline</vt:lpstr>
      <vt:lpstr>Power Apps Extensions for Power BI/Fabric</vt:lpstr>
      <vt:lpstr>Jon Stjernegaard vöge</vt:lpstr>
      <vt:lpstr>agenda</vt:lpstr>
      <vt:lpstr>Extension 1: Comment on data points</vt:lpstr>
      <vt:lpstr>Extension 2: Write-Back to fabric</vt:lpstr>
      <vt:lpstr>Extension 3: CHAT GPT Extension for Power BI</vt:lpstr>
      <vt:lpstr>PowerPoint Presentation</vt:lpstr>
      <vt:lpstr>PowerPoint Presentation</vt:lpstr>
      <vt:lpstr>Additional Resources:</vt:lpstr>
      <vt:lpstr>Questions?      feel Free to connect with me.  LinkedIn:  https://www.linkedin.com/in/jonvoge/  Sessionize: https://sessionize.com/jon-voge  Download presentation material from github: https://github.com/Jonvoge/speaker-material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Apps Extensions for Power BI/Fabric</dc:title>
  <dc:creator>Jon Stjernegaard Vöge</dc:creator>
  <cp:lastModifiedBy>Jon Vöge</cp:lastModifiedBy>
  <cp:revision>3</cp:revision>
  <dcterms:created xsi:type="dcterms:W3CDTF">2023-09-16T15:01:38Z</dcterms:created>
  <dcterms:modified xsi:type="dcterms:W3CDTF">2024-03-06T11:53:14Z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