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61" r:id="rId7"/>
    <p:sldId id="289" r:id="rId8"/>
    <p:sldId id="278" r:id="rId9"/>
    <p:sldId id="294" r:id="rId10"/>
    <p:sldId id="295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C9BAE8-AE07-4525-8193-422E49507117}" v="1" dt="2023-12-07T08:49:27.63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0" y="3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Stjernegaard Vöge" userId="63cb2033-f22a-4811-80fd-216c6ea4eee0" providerId="ADAL" clId="{D2C9BAE8-AE07-4525-8193-422E49507117}"/>
    <pc:docChg chg="custSel addSld delSld modSld">
      <pc:chgData name="Jon Stjernegaard Vöge" userId="63cb2033-f22a-4811-80fd-216c6ea4eee0" providerId="ADAL" clId="{D2C9BAE8-AE07-4525-8193-422E49507117}" dt="2023-12-09T07:27:55.074" v="96" actId="20577"/>
      <pc:docMkLst>
        <pc:docMk/>
      </pc:docMkLst>
      <pc:sldChg chg="del">
        <pc:chgData name="Jon Stjernegaard Vöge" userId="63cb2033-f22a-4811-80fd-216c6ea4eee0" providerId="ADAL" clId="{D2C9BAE8-AE07-4525-8193-422E49507117}" dt="2023-12-06T13:02:13.401" v="1" actId="2696"/>
        <pc:sldMkLst>
          <pc:docMk/>
          <pc:sldMk cId="3866229683" sldId="257"/>
        </pc:sldMkLst>
      </pc:sldChg>
      <pc:sldChg chg="del">
        <pc:chgData name="Jon Stjernegaard Vöge" userId="63cb2033-f22a-4811-80fd-216c6ea4eee0" providerId="ADAL" clId="{D2C9BAE8-AE07-4525-8193-422E49507117}" dt="2023-12-06T13:02:12.205" v="0" actId="2696"/>
        <pc:sldMkLst>
          <pc:docMk/>
          <pc:sldMk cId="796166926" sldId="258"/>
        </pc:sldMkLst>
      </pc:sldChg>
      <pc:sldChg chg="delSp modSp mod">
        <pc:chgData name="Jon Stjernegaard Vöge" userId="63cb2033-f22a-4811-80fd-216c6ea4eee0" providerId="ADAL" clId="{D2C9BAE8-AE07-4525-8193-422E49507117}" dt="2023-12-09T07:27:55.074" v="96" actId="20577"/>
        <pc:sldMkLst>
          <pc:docMk/>
          <pc:sldMk cId="1738561688" sldId="261"/>
        </pc:sldMkLst>
        <pc:spChg chg="mod">
          <ac:chgData name="Jon Stjernegaard Vöge" userId="63cb2033-f22a-4811-80fd-216c6ea4eee0" providerId="ADAL" clId="{D2C9BAE8-AE07-4525-8193-422E49507117}" dt="2023-12-09T07:27:55.074" v="96" actId="20577"/>
          <ac:spMkLst>
            <pc:docMk/>
            <pc:sldMk cId="1738561688" sldId="261"/>
            <ac:spMk id="7" creationId="{D7EB25CA-DA83-483D-AF83-0001BDF2DE2B}"/>
          </ac:spMkLst>
        </pc:spChg>
        <pc:spChg chg="mod">
          <ac:chgData name="Jon Stjernegaard Vöge" userId="63cb2033-f22a-4811-80fd-216c6ea4eee0" providerId="ADAL" clId="{D2C9BAE8-AE07-4525-8193-422E49507117}" dt="2023-12-06T13:02:36.086" v="21" actId="20577"/>
          <ac:spMkLst>
            <pc:docMk/>
            <pc:sldMk cId="1738561688" sldId="261"/>
            <ac:spMk id="8" creationId="{B46CE8C6-E12D-4A0D-8553-7FFA31941D56}"/>
          </ac:spMkLst>
        </pc:spChg>
        <pc:spChg chg="mod">
          <ac:chgData name="Jon Stjernegaard Vöge" userId="63cb2033-f22a-4811-80fd-216c6ea4eee0" providerId="ADAL" clId="{D2C9BAE8-AE07-4525-8193-422E49507117}" dt="2023-12-06T13:02:25.113" v="4" actId="20577"/>
          <ac:spMkLst>
            <pc:docMk/>
            <pc:sldMk cId="1738561688" sldId="261"/>
            <ac:spMk id="10" creationId="{02D305EF-9A88-496B-BFC1-D589A01EE381}"/>
          </ac:spMkLst>
        </pc:spChg>
        <pc:spChg chg="del mod">
          <ac:chgData name="Jon Stjernegaard Vöge" userId="63cb2033-f22a-4811-80fd-216c6ea4eee0" providerId="ADAL" clId="{D2C9BAE8-AE07-4525-8193-422E49507117}" dt="2023-12-06T13:04:28.100" v="78" actId="478"/>
          <ac:spMkLst>
            <pc:docMk/>
            <pc:sldMk cId="1738561688" sldId="261"/>
            <ac:spMk id="11" creationId="{40BF6865-7FAE-4B56-A995-ADF1582DCC64}"/>
          </ac:spMkLst>
        </pc:spChg>
        <pc:spChg chg="del mod">
          <ac:chgData name="Jon Stjernegaard Vöge" userId="63cb2033-f22a-4811-80fd-216c6ea4eee0" providerId="ADAL" clId="{D2C9BAE8-AE07-4525-8193-422E49507117}" dt="2023-12-06T13:03:31.723" v="46" actId="478"/>
          <ac:spMkLst>
            <pc:docMk/>
            <pc:sldMk cId="1738561688" sldId="261"/>
            <ac:spMk id="80" creationId="{81398ED2-66DB-46EA-8D89-B07A5C039997}"/>
          </ac:spMkLst>
        </pc:spChg>
      </pc:sldChg>
      <pc:sldChg chg="delSp modSp mod">
        <pc:chgData name="Jon Stjernegaard Vöge" userId="63cb2033-f22a-4811-80fd-216c6ea4eee0" providerId="ADAL" clId="{D2C9BAE8-AE07-4525-8193-422E49507117}" dt="2023-12-06T13:04:17.083" v="73" actId="478"/>
        <pc:sldMkLst>
          <pc:docMk/>
          <pc:sldMk cId="920173932" sldId="275"/>
        </pc:sldMkLst>
        <pc:spChg chg="del mod">
          <ac:chgData name="Jon Stjernegaard Vöge" userId="63cb2033-f22a-4811-80fd-216c6ea4eee0" providerId="ADAL" clId="{D2C9BAE8-AE07-4525-8193-422E49507117}" dt="2023-12-06T13:04:17.083" v="73" actId="478"/>
          <ac:spMkLst>
            <pc:docMk/>
            <pc:sldMk cId="920173932" sldId="275"/>
            <ac:spMk id="4" creationId="{13F8C8B5-F6EC-489B-BD0F-CD89A73CAB3A}"/>
          </ac:spMkLst>
        </pc:spChg>
        <pc:spChg chg="del">
          <ac:chgData name="Jon Stjernegaard Vöge" userId="63cb2033-f22a-4811-80fd-216c6ea4eee0" providerId="ADAL" clId="{D2C9BAE8-AE07-4525-8193-422E49507117}" dt="2023-12-06T13:04:03.030" v="63" actId="478"/>
          <ac:spMkLst>
            <pc:docMk/>
            <pc:sldMk cId="920173932" sldId="275"/>
            <ac:spMk id="5" creationId="{11AEA823-8519-4F9D-81FA-3673131076FC}"/>
          </ac:spMkLst>
        </pc:spChg>
      </pc:sldChg>
      <pc:sldChg chg="delSp modSp mod">
        <pc:chgData name="Jon Stjernegaard Vöge" userId="63cb2033-f22a-4811-80fd-216c6ea4eee0" providerId="ADAL" clId="{D2C9BAE8-AE07-4525-8193-422E49507117}" dt="2023-12-06T13:04:25.690" v="77" actId="478"/>
        <pc:sldMkLst>
          <pc:docMk/>
          <pc:sldMk cId="2069393026" sldId="278"/>
        </pc:sldMkLst>
        <pc:spChg chg="del">
          <ac:chgData name="Jon Stjernegaard Vöge" userId="63cb2033-f22a-4811-80fd-216c6ea4eee0" providerId="ADAL" clId="{D2C9BAE8-AE07-4525-8193-422E49507117}" dt="2023-12-06T13:04:25.690" v="77" actId="478"/>
          <ac:spMkLst>
            <pc:docMk/>
            <pc:sldMk cId="2069393026" sldId="278"/>
            <ac:spMk id="3" creationId="{005C44B1-BA82-483C-BD91-F89067442F9E}"/>
          </ac:spMkLst>
        </pc:spChg>
        <pc:spChg chg="del mod">
          <ac:chgData name="Jon Stjernegaard Vöge" userId="63cb2033-f22a-4811-80fd-216c6ea4eee0" providerId="ADAL" clId="{D2C9BAE8-AE07-4525-8193-422E49507117}" dt="2023-12-06T13:04:24.530" v="76" actId="478"/>
          <ac:spMkLst>
            <pc:docMk/>
            <pc:sldMk cId="2069393026" sldId="278"/>
            <ac:spMk id="32" creationId="{D5DB19F8-B538-4965-BA90-ED372B99F5DC}"/>
          </ac:spMkLst>
        </pc:spChg>
      </pc:sldChg>
      <pc:sldChg chg="addSp delSp modSp add mod modClrScheme chgLayout">
        <pc:chgData name="Jon Stjernegaard Vöge" userId="63cb2033-f22a-4811-80fd-216c6ea4eee0" providerId="ADAL" clId="{D2C9BAE8-AE07-4525-8193-422E49507117}" dt="2023-12-07T08:49:47.566" v="87" actId="1076"/>
        <pc:sldMkLst>
          <pc:docMk/>
          <pc:sldMk cId="953114032" sldId="284"/>
        </pc:sldMkLst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2" creationId="{6B2357DA-3287-A316-E6D9-A5BDD74975F5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3" creationId="{5645A4BB-63EE-C2F3-A261-878D5DDCA407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5" creationId="{6B4FE644-8A51-C692-7E0C-77FBC0DF86DD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7" creationId="{AFF5AFEE-A133-9FD9-3A88-8097F6552D41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8" creationId="{5A92543C-5A36-A5BF-ED70-DAA04230878A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9" creationId="{4AE8AF65-EBE2-B117-732B-C1D71C47463C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10" creationId="{25255AA7-F328-A14F-5626-DEC438EC8FB0}"/>
          </ac:spMkLst>
        </pc:spChg>
        <pc:spChg chg="add del mod ord">
          <ac:chgData name="Jon Stjernegaard Vöge" userId="63cb2033-f22a-4811-80fd-216c6ea4eee0" providerId="ADAL" clId="{D2C9BAE8-AE07-4525-8193-422E49507117}" dt="2023-12-07T08:49:42.356" v="86" actId="478"/>
          <ac:spMkLst>
            <pc:docMk/>
            <pc:sldMk cId="953114032" sldId="284"/>
            <ac:spMk id="11" creationId="{45721920-3B36-6BDD-36ED-3FA36AAC4ACD}"/>
          </ac:spMkLst>
        </pc:spChg>
        <pc:spChg chg="mod ord">
          <ac:chgData name="Jon Stjernegaard Vöge" userId="63cb2033-f22a-4811-80fd-216c6ea4eee0" providerId="ADAL" clId="{D2C9BAE8-AE07-4525-8193-422E49507117}" dt="2023-12-07T08:49:47.566" v="87" actId="1076"/>
          <ac:spMkLst>
            <pc:docMk/>
            <pc:sldMk cId="953114032" sldId="284"/>
            <ac:spMk id="18" creationId="{00000000-0000-0000-0000-000000000000}"/>
          </ac:spMkLst>
        </pc:spChg>
      </pc:sldChg>
      <pc:sldChg chg="delSp modSp mod">
        <pc:chgData name="Jon Stjernegaard Vöge" userId="63cb2033-f22a-4811-80fd-216c6ea4eee0" providerId="ADAL" clId="{D2C9BAE8-AE07-4525-8193-422E49507117}" dt="2023-12-06T13:04:22.326" v="75" actId="478"/>
        <pc:sldMkLst>
          <pc:docMk/>
          <pc:sldMk cId="1844941827" sldId="289"/>
        </pc:sldMkLst>
        <pc:spChg chg="mod">
          <ac:chgData name="Jon Stjernegaard Vöge" userId="63cb2033-f22a-4811-80fd-216c6ea4eee0" providerId="ADAL" clId="{D2C9BAE8-AE07-4525-8193-422E49507117}" dt="2023-12-06T13:02:54.535" v="32" actId="20577"/>
          <ac:spMkLst>
            <pc:docMk/>
            <pc:sldMk cId="1844941827" sldId="289"/>
            <ac:spMk id="8" creationId="{51C26CE0-2506-4B44-A26F-C12BFA5B18B5}"/>
          </ac:spMkLst>
        </pc:spChg>
        <pc:spChg chg="mod">
          <ac:chgData name="Jon Stjernegaard Vöge" userId="63cb2033-f22a-4811-80fd-216c6ea4eee0" providerId="ADAL" clId="{D2C9BAE8-AE07-4525-8193-422E49507117}" dt="2023-12-06T13:03:02.663" v="40" actId="20577"/>
          <ac:spMkLst>
            <pc:docMk/>
            <pc:sldMk cId="1844941827" sldId="289"/>
            <ac:spMk id="10" creationId="{7F39C97C-2DDC-4706-B96C-B02FAE53A426}"/>
          </ac:spMkLst>
        </pc:spChg>
        <pc:spChg chg="del mod">
          <ac:chgData name="Jon Stjernegaard Vöge" userId="63cb2033-f22a-4811-80fd-216c6ea4eee0" providerId="ADAL" clId="{D2C9BAE8-AE07-4525-8193-422E49507117}" dt="2023-12-06T13:04:19.993" v="74" actId="478"/>
          <ac:spMkLst>
            <pc:docMk/>
            <pc:sldMk cId="1844941827" sldId="289"/>
            <ac:spMk id="20" creationId="{A74D661B-510C-4CF2-BF77-3EAFB649883D}"/>
          </ac:spMkLst>
        </pc:spChg>
        <pc:spChg chg="del">
          <ac:chgData name="Jon Stjernegaard Vöge" userId="63cb2033-f22a-4811-80fd-216c6ea4eee0" providerId="ADAL" clId="{D2C9BAE8-AE07-4525-8193-422E49507117}" dt="2023-12-06T13:04:22.326" v="75" actId="478"/>
          <ac:spMkLst>
            <pc:docMk/>
            <pc:sldMk cId="1844941827" sldId="289"/>
            <ac:spMk id="21" creationId="{7E44CAC0-3B5A-49F6-A2CB-0BC80D111A87}"/>
          </ac:spMkLst>
        </pc:spChg>
      </pc:sldChg>
      <pc:sldChg chg="delSp modSp mod">
        <pc:chgData name="Jon Stjernegaard Vöge" userId="63cb2033-f22a-4811-80fd-216c6ea4eee0" providerId="ADAL" clId="{D2C9BAE8-AE07-4525-8193-422E49507117}" dt="2023-12-06T13:04:11.142" v="70" actId="478"/>
        <pc:sldMkLst>
          <pc:docMk/>
          <pc:sldMk cId="3437787603" sldId="294"/>
        </pc:sldMkLst>
        <pc:spChg chg="del">
          <ac:chgData name="Jon Stjernegaard Vöge" userId="63cb2033-f22a-4811-80fd-216c6ea4eee0" providerId="ADAL" clId="{D2C9BAE8-AE07-4525-8193-422E49507117}" dt="2023-12-06T13:04:08.561" v="68" actId="478"/>
          <ac:spMkLst>
            <pc:docMk/>
            <pc:sldMk cId="3437787603" sldId="294"/>
            <ac:spMk id="3" creationId="{005C44B1-BA82-483C-BD91-F89067442F9E}"/>
          </ac:spMkLst>
        </pc:spChg>
        <pc:spChg chg="del mod">
          <ac:chgData name="Jon Stjernegaard Vöge" userId="63cb2033-f22a-4811-80fd-216c6ea4eee0" providerId="ADAL" clId="{D2C9BAE8-AE07-4525-8193-422E49507117}" dt="2023-12-06T13:04:11.142" v="70" actId="478"/>
          <ac:spMkLst>
            <pc:docMk/>
            <pc:sldMk cId="3437787603" sldId="294"/>
            <ac:spMk id="32" creationId="{D5DB19F8-B538-4965-BA90-ED372B99F5DC}"/>
          </ac:spMkLst>
        </pc:spChg>
      </pc:sldChg>
      <pc:sldChg chg="delSp modSp mod">
        <pc:chgData name="Jon Stjernegaard Vöge" userId="63cb2033-f22a-4811-80fd-216c6ea4eee0" providerId="ADAL" clId="{D2C9BAE8-AE07-4525-8193-422E49507117}" dt="2023-12-06T13:04:14.960" v="72" actId="478"/>
        <pc:sldMkLst>
          <pc:docMk/>
          <pc:sldMk cId="554338735" sldId="295"/>
        </pc:sldMkLst>
        <pc:spChg chg="del">
          <ac:chgData name="Jon Stjernegaard Vöge" userId="63cb2033-f22a-4811-80fd-216c6ea4eee0" providerId="ADAL" clId="{D2C9BAE8-AE07-4525-8193-422E49507117}" dt="2023-12-06T13:04:14.960" v="72" actId="478"/>
          <ac:spMkLst>
            <pc:docMk/>
            <pc:sldMk cId="554338735" sldId="295"/>
            <ac:spMk id="3" creationId="{005C44B1-BA82-483C-BD91-F89067442F9E}"/>
          </ac:spMkLst>
        </pc:spChg>
        <pc:spChg chg="del mod">
          <ac:chgData name="Jon Stjernegaard Vöge" userId="63cb2033-f22a-4811-80fd-216c6ea4eee0" providerId="ADAL" clId="{D2C9BAE8-AE07-4525-8193-422E49507117}" dt="2023-12-06T13:04:13.226" v="71" actId="478"/>
          <ac:spMkLst>
            <pc:docMk/>
            <pc:sldMk cId="554338735" sldId="295"/>
            <ac:spMk id="32" creationId="{D5DB19F8-B538-4965-BA90-ED372B99F5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Power Apps Extensions for Power BI/Fabric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7066880" y="412744"/>
            <a:ext cx="313944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Data Saturday Slovenia 2023</a:t>
            </a:r>
            <a:br>
              <a:rPr lang="en-US" dirty="0"/>
            </a:br>
            <a:r>
              <a:rPr lang="en-US" sz="3810" dirty="0"/>
              <a:t>Sponsors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840A3-B4A2-601C-404C-68476180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37" y="2161908"/>
            <a:ext cx="7509527" cy="28409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D290FA-2F82-7F95-2232-8563E583C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2" y="2266152"/>
            <a:ext cx="4422855" cy="23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</a:t>
            </a:r>
            <a:r>
              <a:rPr lang="en-US"/>
              <a:t>&amp; Fabric projects </a:t>
            </a:r>
            <a:r>
              <a:rPr lang="en-US" dirty="0"/>
              <a:t>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Power Apps embedded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COMMENT EXTENSION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How to build a </a:t>
            </a:r>
            <a:r>
              <a:rPr lang="en-US" dirty="0" err="1"/>
              <a:t>Sharepoint</a:t>
            </a:r>
            <a:r>
              <a:rPr lang="en-US" dirty="0"/>
              <a:t>/Dataverse-based comment extension with Power Apps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FABRIC WRITE-BACK EXTENSION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build a Power App and Power Automate flow for LIVE data write-back to Fabric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CHAT GPT EXTENSION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How to build a Chat-GPT interface embedded directly in Power BI/Fabric with Power Apps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1: Comment on data points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Commenting on financial results, trends or other metrics may provide valuable insight. Power BI’s built in commenting is lackluster.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understands the filter context from Power BI, can write comments to Dataverse/Sharepoint, to be brought back into the Power BI data model.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2: Write-Back to fabric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often input data through Excel, resulting in poor data quality, and slow time-to-analysis.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allows for governed data entry/editing directly in a data warehouse. Embedding in Power BI allows for better context during entry.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8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Extension 3: CHAT GPT Extension for Power 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End Users may improve their understanding of data and insight by being able to look up relevant definitions and information directly in their reports.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What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>
            <a:noAutofit/>
          </a:bodyPr>
          <a:lstStyle/>
          <a:p>
            <a:r>
              <a:rPr lang="en-US" noProof="1"/>
              <a:t>A Power App which calls the Chat GPT API can mirror the chat experience known from the browser.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noProof="1"/>
              <a:t>How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/>
          <a:p>
            <a:r>
              <a:rPr lang="en-US" noProof="1"/>
              <a:t>Demo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3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9621</TotalTime>
  <Words>346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Monoline</vt:lpstr>
      <vt:lpstr>Power Apps Extensions for Power BI/Fabric</vt:lpstr>
      <vt:lpstr>Data Saturday Slovenia 2023 Sponsors</vt:lpstr>
      <vt:lpstr>Jon Stjernegaard vöge</vt:lpstr>
      <vt:lpstr>agenda</vt:lpstr>
      <vt:lpstr>Extension 1: Comment on data points</vt:lpstr>
      <vt:lpstr>Extension 2: Write-Back to fabric</vt:lpstr>
      <vt:lpstr>Extension 3: CHAT GPT Extension for Power BI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Vöge</cp:lastModifiedBy>
  <cp:revision>2</cp:revision>
  <dcterms:created xsi:type="dcterms:W3CDTF">2023-09-16T15:01:38Z</dcterms:created>
  <dcterms:modified xsi:type="dcterms:W3CDTF">2023-12-09T07:28:02Z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