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78" r:id="rId2"/>
    <p:sldId id="258" r:id="rId3"/>
    <p:sldId id="262" r:id="rId4"/>
    <p:sldId id="277" r:id="rId5"/>
    <p:sldId id="263" r:id="rId6"/>
    <p:sldId id="265" r:id="rId7"/>
    <p:sldId id="264" r:id="rId8"/>
    <p:sldId id="279" r:id="rId9"/>
    <p:sldId id="269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Impact" panose="020B0806030902050204" pitchFamily="34" charset="0"/>
      <p:regular r:id="rId16"/>
    </p:embeddedFont>
    <p:embeddedFont>
      <p:font typeface="Josefin Sans" pitchFamily="2" charset="0"/>
      <p:regular r:id="rId17"/>
      <p:bold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</p:embeddedFont>
    <p:embeddedFont>
      <p:font typeface="Prompt" panose="00000500000000000000" pitchFamily="2" charset="-34"/>
      <p:regular r:id="rId25"/>
      <p:bold r:id="rId26"/>
      <p:italic r:id="rId27"/>
      <p:boldItalic r:id="rId28"/>
    </p:embeddedFont>
    <p:embeddedFont>
      <p:font typeface="Prompt Black" panose="00000A00000000000000" pitchFamily="2" charset="-34"/>
      <p:bold r:id="rId29"/>
      <p:boldItalic r:id="rId30"/>
    </p:embeddedFont>
    <p:embeddedFont>
      <p:font typeface="Prompt ExtraLight" panose="00000300000000000000" pitchFamily="2" charset="-34"/>
      <p:regular r:id="rId31"/>
      <p:bold r:id="rId32"/>
      <p:italic r:id="rId33"/>
      <p:boldItalic r:id="rId34"/>
    </p:embeddedFont>
    <p:embeddedFont>
      <p:font typeface="Prompt Medium" panose="00000600000000000000" pitchFamily="2" charset="-34"/>
      <p:regular r:id="rId35"/>
      <p:bold r:id="rId36"/>
      <p:italic r:id="rId37"/>
      <p:boldItalic r:id="rId38"/>
    </p:embeddedFont>
    <p:embeddedFont>
      <p:font typeface="Roboto Medium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E0D"/>
    <a:srgbClr val="C27500"/>
    <a:srgbClr val="FFBB57"/>
    <a:srgbClr val="FF9933"/>
    <a:srgbClr val="FFCB85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32080-B21F-4010-8F7B-248F598BA8FD}" v="105" dt="2024-07-02T10:11:09.408"/>
  </p1510:revLst>
</p1510:revInfo>
</file>

<file path=ppt/tableStyles.xml><?xml version="1.0" encoding="utf-8"?>
<a:tblStyleLst xmlns:a="http://schemas.openxmlformats.org/drawingml/2006/main" def="{79AFCCD0-2505-4BFC-B10E-238929BF4E30}">
  <a:tblStyle styleId="{79AFCCD0-2505-4BFC-B10E-238929BF4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43049F-0D7A-4CEF-978E-7F041F3367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font" Target="fonts/font31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46" Type="http://schemas.openxmlformats.org/officeDocument/2006/relationships/tableStyles" Target="tableStyles.xml"/><Relationship Id="rId20" Type="http://schemas.openxmlformats.org/officeDocument/2006/relationships/font" Target="fonts/font9.fntdata"/><Relationship Id="rId41" Type="http://schemas.openxmlformats.org/officeDocument/2006/relationships/font" Target="fonts/font3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raújo" userId="7c7f07095aa0a43c" providerId="LiveId" clId="{35F32080-B21F-4010-8F7B-248F598BA8FD}"/>
    <pc:docChg chg="undo redo custSel addSld delSld modSld sldOrd">
      <pc:chgData name="João Araújo" userId="7c7f07095aa0a43c" providerId="LiveId" clId="{35F32080-B21F-4010-8F7B-248F598BA8FD}" dt="2024-07-02T10:54:26.537" v="728" actId="20577"/>
      <pc:docMkLst>
        <pc:docMk/>
      </pc:docMkLst>
      <pc:sldChg chg="addSp delSp modSp del mod">
        <pc:chgData name="João Araújo" userId="7c7f07095aa0a43c" providerId="LiveId" clId="{35F32080-B21F-4010-8F7B-248F598BA8FD}" dt="2024-07-01T18:19:03.241" v="640" actId="47"/>
        <pc:sldMkLst>
          <pc:docMk/>
          <pc:sldMk cId="0" sldId="256"/>
        </pc:sldMkLst>
        <pc:spChg chg="mod">
          <ac:chgData name="João Araújo" userId="7c7f07095aa0a43c" providerId="LiveId" clId="{35F32080-B21F-4010-8F7B-248F598BA8FD}" dt="2024-06-30T21:44:10.718" v="401" actId="1076"/>
          <ac:spMkLst>
            <pc:docMk/>
            <pc:sldMk cId="0" sldId="256"/>
            <ac:spMk id="3" creationId="{011F1636-F469-39D7-D0D6-3E85CB04CB3F}"/>
          </ac:spMkLst>
        </pc:spChg>
        <pc:spChg chg="del">
          <ac:chgData name="João Araújo" userId="7c7f07095aa0a43c" providerId="LiveId" clId="{35F32080-B21F-4010-8F7B-248F598BA8FD}" dt="2024-06-30T21:44:06.076" v="400" actId="478"/>
          <ac:spMkLst>
            <pc:docMk/>
            <pc:sldMk cId="0" sldId="256"/>
            <ac:spMk id="7" creationId="{9A914087-76E7-5C34-FC05-5BEE4DB50D13}"/>
          </ac:spMkLst>
        </pc:spChg>
        <pc:spChg chg="del">
          <ac:chgData name="João Araújo" userId="7c7f07095aa0a43c" providerId="LiveId" clId="{35F32080-B21F-4010-8F7B-248F598BA8FD}" dt="2024-06-30T21:44:05.614" v="399" actId="478"/>
          <ac:spMkLst>
            <pc:docMk/>
            <pc:sldMk cId="0" sldId="256"/>
            <ac:spMk id="8" creationId="{B0976AA6-1BB6-32BB-94C8-9BD8ADCB22DD}"/>
          </ac:spMkLst>
        </pc:spChg>
        <pc:spChg chg="mod">
          <ac:chgData name="João Araújo" userId="7c7f07095aa0a43c" providerId="LiveId" clId="{35F32080-B21F-4010-8F7B-248F598BA8FD}" dt="2024-06-30T21:44:21.912" v="404" actId="1076"/>
          <ac:spMkLst>
            <pc:docMk/>
            <pc:sldMk cId="0" sldId="256"/>
            <ac:spMk id="31" creationId="{867FE2DD-715F-E96F-4B9D-2188950AAC1F}"/>
          </ac:spMkLst>
        </pc:spChg>
        <pc:spChg chg="mod">
          <ac:chgData name="João Araújo" userId="7c7f07095aa0a43c" providerId="LiveId" clId="{35F32080-B21F-4010-8F7B-248F598BA8FD}" dt="2024-06-30T21:44:25.076" v="405" actId="1076"/>
          <ac:spMkLst>
            <pc:docMk/>
            <pc:sldMk cId="0" sldId="256"/>
            <ac:spMk id="327" creationId="{00000000-0000-0000-0000-000000000000}"/>
          </ac:spMkLst>
        </pc:spChg>
        <pc:spChg chg="mod">
          <ac:chgData name="João Araújo" userId="7c7f07095aa0a43c" providerId="LiveId" clId="{35F32080-B21F-4010-8F7B-248F598BA8FD}" dt="2024-06-30T21:44:34.036" v="409" actId="1076"/>
          <ac:spMkLst>
            <pc:docMk/>
            <pc:sldMk cId="0" sldId="256"/>
            <ac:spMk id="328" creationId="{00000000-0000-0000-0000-000000000000}"/>
          </ac:spMkLst>
        </pc:spChg>
        <pc:spChg chg="topLvl">
          <ac:chgData name="João Araújo" userId="7c7f07095aa0a43c" providerId="LiveId" clId="{35F32080-B21F-4010-8F7B-248F598BA8FD}" dt="2024-06-30T21:44:01.544" v="398" actId="478"/>
          <ac:spMkLst>
            <pc:docMk/>
            <pc:sldMk cId="0" sldId="256"/>
            <ac:spMk id="330" creationId="{00000000-0000-0000-0000-000000000000}"/>
          </ac:spMkLst>
        </pc:spChg>
        <pc:spChg chg="del topLvl">
          <ac:chgData name="João Araújo" userId="7c7f07095aa0a43c" providerId="LiveId" clId="{35F32080-B21F-4010-8F7B-248F598BA8FD}" dt="2024-06-30T21:44:01.544" v="398" actId="478"/>
          <ac:spMkLst>
            <pc:docMk/>
            <pc:sldMk cId="0" sldId="256"/>
            <ac:spMk id="332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43:58.722" v="395" actId="478"/>
          <ac:spMkLst>
            <pc:docMk/>
            <pc:sldMk cId="0" sldId="256"/>
            <ac:spMk id="333" creationId="{00000000-0000-0000-0000-000000000000}"/>
          </ac:spMkLst>
        </pc:spChg>
        <pc:grpChg chg="add del">
          <ac:chgData name="João Araújo" userId="7c7f07095aa0a43c" providerId="LiveId" clId="{35F32080-B21F-4010-8F7B-248F598BA8FD}" dt="2024-06-30T21:44:01.544" v="398" actId="478"/>
          <ac:grpSpMkLst>
            <pc:docMk/>
            <pc:sldMk cId="0" sldId="256"/>
            <ac:grpSpMk id="329" creationId="{00000000-0000-0000-0000-000000000000}"/>
          </ac:grpSpMkLst>
        </pc:grpChg>
        <pc:grpChg chg="del">
          <ac:chgData name="João Araújo" userId="7c7f07095aa0a43c" providerId="LiveId" clId="{35F32080-B21F-4010-8F7B-248F598BA8FD}" dt="2024-06-30T21:43:58.722" v="395" actId="478"/>
          <ac:grpSpMkLst>
            <pc:docMk/>
            <pc:sldMk cId="0" sldId="256"/>
            <ac:grpSpMk id="331" creationId="{00000000-0000-0000-0000-000000000000}"/>
          </ac:grpSpMkLst>
        </pc:grpChg>
      </pc:sldChg>
      <pc:sldChg chg="modSp mod ord modTransition modAnim">
        <pc:chgData name="João Araújo" userId="7c7f07095aa0a43c" providerId="LiveId" clId="{35F32080-B21F-4010-8F7B-248F598BA8FD}" dt="2024-06-30T23:14:52.554" v="530"/>
        <pc:sldMkLst>
          <pc:docMk/>
          <pc:sldMk cId="0" sldId="258"/>
        </pc:sldMkLst>
        <pc:spChg chg="mod">
          <ac:chgData name="João Araújo" userId="7c7f07095aa0a43c" providerId="LiveId" clId="{35F32080-B21F-4010-8F7B-248F598BA8FD}" dt="2024-06-30T21:47:52.892" v="489" actId="1076"/>
          <ac:spMkLst>
            <pc:docMk/>
            <pc:sldMk cId="0" sldId="258"/>
            <ac:spMk id="25" creationId="{B45EAB65-E7D8-9E92-5E97-A8F7739CABA0}"/>
          </ac:spMkLst>
        </pc:spChg>
        <pc:spChg chg="mod">
          <ac:chgData name="João Araújo" userId="7c7f07095aa0a43c" providerId="LiveId" clId="{35F32080-B21F-4010-8F7B-248F598BA8FD}" dt="2024-06-30T21:47:56.663" v="490" actId="1076"/>
          <ac:spMkLst>
            <pc:docMk/>
            <pc:sldMk cId="0" sldId="258"/>
            <ac:spMk id="26" creationId="{35593D91-4FCB-687C-4086-E51FD720AFDE}"/>
          </ac:spMkLst>
        </pc:spChg>
        <pc:spChg chg="mod">
          <ac:chgData name="João Araújo" userId="7c7f07095aa0a43c" providerId="LiveId" clId="{35F32080-B21F-4010-8F7B-248F598BA8FD}" dt="2024-06-30T21:47:52.892" v="489" actId="1076"/>
          <ac:spMkLst>
            <pc:docMk/>
            <pc:sldMk cId="0" sldId="258"/>
            <ac:spMk id="368" creationId="{00000000-0000-0000-0000-000000000000}"/>
          </ac:spMkLst>
        </pc:spChg>
        <pc:spChg chg="mod">
          <ac:chgData name="João Araújo" userId="7c7f07095aa0a43c" providerId="LiveId" clId="{35F32080-B21F-4010-8F7B-248F598BA8FD}" dt="2024-06-30T21:47:56.663" v="490" actId="1076"/>
          <ac:spMkLst>
            <pc:docMk/>
            <pc:sldMk cId="0" sldId="258"/>
            <ac:spMk id="369" creationId="{00000000-0000-0000-0000-000000000000}"/>
          </ac:spMkLst>
        </pc:spChg>
      </pc:sldChg>
      <pc:sldChg chg="del">
        <pc:chgData name="João Araújo" userId="7c7f07095aa0a43c" providerId="LiveId" clId="{35F32080-B21F-4010-8F7B-248F598BA8FD}" dt="2024-06-30T21:41:10.899" v="332" actId="47"/>
        <pc:sldMkLst>
          <pc:docMk/>
          <pc:sldMk cId="0" sldId="261"/>
        </pc:sldMkLst>
      </pc:sldChg>
      <pc:sldChg chg="addSp delSp modSp mod modAnim">
        <pc:chgData name="João Araújo" userId="7c7f07095aa0a43c" providerId="LiveId" clId="{35F32080-B21F-4010-8F7B-248F598BA8FD}" dt="2024-06-30T23:14:55.172" v="531"/>
        <pc:sldMkLst>
          <pc:docMk/>
          <pc:sldMk cId="0" sldId="262"/>
        </pc:sldMkLst>
        <pc:spChg chg="mod">
          <ac:chgData name="João Araújo" userId="7c7f07095aa0a43c" providerId="LiveId" clId="{35F32080-B21F-4010-8F7B-248F598BA8FD}" dt="2024-06-30T21:25:08.607" v="92" actId="1076"/>
          <ac:spMkLst>
            <pc:docMk/>
            <pc:sldMk cId="0" sldId="262"/>
            <ac:spMk id="2" creationId="{814D1A65-F853-A877-73E0-44CB3BCD05A7}"/>
          </ac:spMkLst>
        </pc:spChg>
        <pc:spChg chg="mod">
          <ac:chgData name="João Araújo" userId="7c7f07095aa0a43c" providerId="LiveId" clId="{35F32080-B21F-4010-8F7B-248F598BA8FD}" dt="2024-06-30T21:25:08.607" v="92" actId="1076"/>
          <ac:spMkLst>
            <pc:docMk/>
            <pc:sldMk cId="0" sldId="262"/>
            <ac:spMk id="3" creationId="{34B497F6-B648-F3ED-84F7-7873C3EC45DB}"/>
          </ac:spMkLst>
        </pc:spChg>
        <pc:spChg chg="mod">
          <ac:chgData name="João Araújo" userId="7c7f07095aa0a43c" providerId="LiveId" clId="{35F32080-B21F-4010-8F7B-248F598BA8FD}" dt="2024-06-30T21:27:21.550" v="122" actId="1076"/>
          <ac:spMkLst>
            <pc:docMk/>
            <pc:sldMk cId="0" sldId="262"/>
            <ac:spMk id="4" creationId="{07E86D79-98B0-3057-27F5-DAB7D2976BA8}"/>
          </ac:spMkLst>
        </pc:spChg>
        <pc:spChg chg="mod">
          <ac:chgData name="João Araújo" userId="7c7f07095aa0a43c" providerId="LiveId" clId="{35F32080-B21F-4010-8F7B-248F598BA8FD}" dt="2024-06-30T21:27:21.550" v="122" actId="1076"/>
          <ac:spMkLst>
            <pc:docMk/>
            <pc:sldMk cId="0" sldId="262"/>
            <ac:spMk id="5" creationId="{27E000FD-D75C-851B-029E-5EFC42CAA1D5}"/>
          </ac:spMkLst>
        </pc:spChg>
        <pc:spChg chg="mod">
          <ac:chgData name="João Araújo" userId="7c7f07095aa0a43c" providerId="LiveId" clId="{35F32080-B21F-4010-8F7B-248F598BA8FD}" dt="2024-06-30T21:27:21.550" v="122" actId="1076"/>
          <ac:spMkLst>
            <pc:docMk/>
            <pc:sldMk cId="0" sldId="262"/>
            <ac:spMk id="6" creationId="{81D1D54F-5612-4200-F9E9-31FC9A2871F6}"/>
          </ac:spMkLst>
        </pc:spChg>
        <pc:spChg chg="mod">
          <ac:chgData name="João Araújo" userId="7c7f07095aa0a43c" providerId="LiveId" clId="{35F32080-B21F-4010-8F7B-248F598BA8FD}" dt="2024-06-30T21:27:21.550" v="122" actId="1076"/>
          <ac:spMkLst>
            <pc:docMk/>
            <pc:sldMk cId="0" sldId="262"/>
            <ac:spMk id="7" creationId="{B966F57B-BF12-7F5D-501E-6BF67672B653}"/>
          </ac:spMkLst>
        </pc:spChg>
        <pc:spChg chg="del">
          <ac:chgData name="João Araújo" userId="7c7f07095aa0a43c" providerId="LiveId" clId="{35F32080-B21F-4010-8F7B-248F598BA8FD}" dt="2024-06-30T21:24:50.955" v="85" actId="478"/>
          <ac:spMkLst>
            <pc:docMk/>
            <pc:sldMk cId="0" sldId="262"/>
            <ac:spMk id="8" creationId="{56A1EA50-31B0-383C-5ABD-FE833B8449E2}"/>
          </ac:spMkLst>
        </pc:spChg>
        <pc:spChg chg="add del mod">
          <ac:chgData name="João Araújo" userId="7c7f07095aa0a43c" providerId="LiveId" clId="{35F32080-B21F-4010-8F7B-248F598BA8FD}" dt="2024-06-30T21:24:05.897" v="31" actId="478"/>
          <ac:spMkLst>
            <pc:docMk/>
            <pc:sldMk cId="0" sldId="262"/>
            <ac:spMk id="10" creationId="{31E2754B-AF9D-1812-9E14-2C90500F330A}"/>
          </ac:spMkLst>
        </pc:spChg>
        <pc:spChg chg="add mod">
          <ac:chgData name="João Araújo" userId="7c7f07095aa0a43c" providerId="LiveId" clId="{35F32080-B21F-4010-8F7B-248F598BA8FD}" dt="2024-06-30T21:27:02.449" v="121" actId="1076"/>
          <ac:spMkLst>
            <pc:docMk/>
            <pc:sldMk cId="0" sldId="262"/>
            <ac:spMk id="11" creationId="{9D8058A2-4A61-5EE9-0705-524AA4947791}"/>
          </ac:spMkLst>
        </pc:spChg>
        <pc:spChg chg="add mod">
          <ac:chgData name="João Araújo" userId="7c7f07095aa0a43c" providerId="LiveId" clId="{35F32080-B21F-4010-8F7B-248F598BA8FD}" dt="2024-06-30T21:27:02.449" v="121" actId="1076"/>
          <ac:spMkLst>
            <pc:docMk/>
            <pc:sldMk cId="0" sldId="262"/>
            <ac:spMk id="12" creationId="{5786982D-E04B-6C99-6772-79E98F7BCF1F}"/>
          </ac:spMkLst>
        </pc:spChg>
        <pc:spChg chg="add mod">
          <ac:chgData name="João Araújo" userId="7c7f07095aa0a43c" providerId="LiveId" clId="{35F32080-B21F-4010-8F7B-248F598BA8FD}" dt="2024-06-30T21:27:02.449" v="121" actId="1076"/>
          <ac:spMkLst>
            <pc:docMk/>
            <pc:sldMk cId="0" sldId="262"/>
            <ac:spMk id="14" creationId="{80649742-2C36-F5F8-B481-447D20BB8F6C}"/>
          </ac:spMkLst>
        </pc:spChg>
        <pc:spChg chg="add del mod">
          <ac:chgData name="João Araújo" userId="7c7f07095aa0a43c" providerId="LiveId" clId="{35F32080-B21F-4010-8F7B-248F598BA8FD}" dt="2024-06-30T21:24:53.621" v="87" actId="478"/>
          <ac:spMkLst>
            <pc:docMk/>
            <pc:sldMk cId="0" sldId="262"/>
            <ac:spMk id="16" creationId="{1E164202-1D7E-99A8-B581-882828F02AB3}"/>
          </ac:spMkLst>
        </pc:spChg>
        <pc:spChg chg="add mod">
          <ac:chgData name="João Araújo" userId="7c7f07095aa0a43c" providerId="LiveId" clId="{35F32080-B21F-4010-8F7B-248F598BA8FD}" dt="2024-06-30T21:25:04.577" v="91" actId="1076"/>
          <ac:spMkLst>
            <pc:docMk/>
            <pc:sldMk cId="0" sldId="262"/>
            <ac:spMk id="17" creationId="{6D27D1FC-1407-9852-22E6-565D6110DC9E}"/>
          </ac:spMkLst>
        </pc:spChg>
        <pc:spChg chg="add mod">
          <ac:chgData name="João Araújo" userId="7c7f07095aa0a43c" providerId="LiveId" clId="{35F32080-B21F-4010-8F7B-248F598BA8FD}" dt="2024-06-30T21:25:33.617" v="100" actId="1076"/>
          <ac:spMkLst>
            <pc:docMk/>
            <pc:sldMk cId="0" sldId="262"/>
            <ac:spMk id="18" creationId="{95D43B34-DC61-B275-23A3-06B28013D803}"/>
          </ac:spMkLst>
        </pc:spChg>
        <pc:spChg chg="add mod">
          <ac:chgData name="João Araújo" userId="7c7f07095aa0a43c" providerId="LiveId" clId="{35F32080-B21F-4010-8F7B-248F598BA8FD}" dt="2024-06-30T21:26:43.493" v="117" actId="14100"/>
          <ac:spMkLst>
            <pc:docMk/>
            <pc:sldMk cId="0" sldId="262"/>
            <ac:spMk id="19" creationId="{EECA077D-8431-872A-D2E6-4A337103E16A}"/>
          </ac:spMkLst>
        </pc:spChg>
        <pc:spChg chg="add mod ord">
          <ac:chgData name="João Araújo" userId="7c7f07095aa0a43c" providerId="LiveId" clId="{35F32080-B21F-4010-8F7B-248F598BA8FD}" dt="2024-06-30T21:26:15.057" v="107" actId="1076"/>
          <ac:spMkLst>
            <pc:docMk/>
            <pc:sldMk cId="0" sldId="262"/>
            <ac:spMk id="20" creationId="{BF8C9C93-6DD3-E9EF-53B4-5AE5093B113D}"/>
          </ac:spMkLst>
        </pc:spChg>
        <pc:spChg chg="add mod">
          <ac:chgData name="João Araújo" userId="7c7f07095aa0a43c" providerId="LiveId" clId="{35F32080-B21F-4010-8F7B-248F598BA8FD}" dt="2024-06-30T21:26:46.237" v="118" actId="14100"/>
          <ac:spMkLst>
            <pc:docMk/>
            <pc:sldMk cId="0" sldId="262"/>
            <ac:spMk id="21" creationId="{F757DB52-BBD4-E996-521A-CBF765E0C654}"/>
          </ac:spMkLst>
        </pc:spChg>
        <pc:spChg chg="add mod">
          <ac:chgData name="João Araújo" userId="7c7f07095aa0a43c" providerId="LiveId" clId="{35F32080-B21F-4010-8F7B-248F598BA8FD}" dt="2024-06-30T21:26:48.259" v="119" actId="1076"/>
          <ac:spMkLst>
            <pc:docMk/>
            <pc:sldMk cId="0" sldId="262"/>
            <ac:spMk id="22" creationId="{D97E6B68-C456-2C85-5B7C-76AFCD42C795}"/>
          </ac:spMkLst>
        </pc:spChg>
        <pc:spChg chg="del">
          <ac:chgData name="João Araújo" userId="7c7f07095aa0a43c" providerId="LiveId" clId="{35F32080-B21F-4010-8F7B-248F598BA8FD}" dt="2024-06-30T21:24:52.445" v="86" actId="478"/>
          <ac:spMkLst>
            <pc:docMk/>
            <pc:sldMk cId="0" sldId="262"/>
            <ac:spMk id="433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24:03.434" v="30" actId="478"/>
          <ac:spMkLst>
            <pc:docMk/>
            <pc:sldMk cId="0" sldId="262"/>
            <ac:spMk id="434" creationId="{00000000-0000-0000-0000-000000000000}"/>
          </ac:spMkLst>
        </pc:spChg>
      </pc:sldChg>
      <pc:sldChg chg="addSp delSp modSp mod">
        <pc:chgData name="João Araújo" userId="7c7f07095aa0a43c" providerId="LiveId" clId="{35F32080-B21F-4010-8F7B-248F598BA8FD}" dt="2024-07-02T10:54:26.537" v="728" actId="20577"/>
        <pc:sldMkLst>
          <pc:docMk/>
          <pc:sldMk cId="0" sldId="263"/>
        </pc:sldMkLst>
        <pc:spChg chg="add del mod">
          <ac:chgData name="João Araújo" userId="7c7f07095aa0a43c" providerId="LiveId" clId="{35F32080-B21F-4010-8F7B-248F598BA8FD}" dt="2024-06-30T23:27:36.862" v="551" actId="478"/>
          <ac:spMkLst>
            <pc:docMk/>
            <pc:sldMk cId="0" sldId="263"/>
            <ac:spMk id="2" creationId="{9E0E3D1F-A3EE-39FF-EFD6-1D447983C165}"/>
          </ac:spMkLst>
        </pc:spChg>
        <pc:spChg chg="mod">
          <ac:chgData name="João Araújo" userId="7c7f07095aa0a43c" providerId="LiveId" clId="{35F32080-B21F-4010-8F7B-248F598BA8FD}" dt="2024-07-02T10:54:26.537" v="728" actId="20577"/>
          <ac:spMkLst>
            <pc:docMk/>
            <pc:sldMk cId="0" sldId="263"/>
            <ac:spMk id="5" creationId="{D81C3A46-32AD-9CF4-65B4-A90127B45AC5}"/>
          </ac:spMkLst>
        </pc:spChg>
        <pc:spChg chg="mod">
          <ac:chgData name="João Araújo" userId="7c7f07095aa0a43c" providerId="LiveId" clId="{35F32080-B21F-4010-8F7B-248F598BA8FD}" dt="2024-06-30T23:25:58.404" v="546" actId="207"/>
          <ac:spMkLst>
            <pc:docMk/>
            <pc:sldMk cId="0" sldId="263"/>
            <ac:spMk id="17" creationId="{7309704C-E08E-7DAB-B0AE-E05A9BDC3C2E}"/>
          </ac:spMkLst>
        </pc:spChg>
        <pc:spChg chg="del mod">
          <ac:chgData name="João Araújo" userId="7c7f07095aa0a43c" providerId="LiveId" clId="{35F32080-B21F-4010-8F7B-248F598BA8FD}" dt="2024-06-30T23:40:08.470" v="629" actId="478"/>
          <ac:spMkLst>
            <pc:docMk/>
            <pc:sldMk cId="0" sldId="263"/>
            <ac:spMk id="18" creationId="{A07F9F9F-9C5B-2D4B-7696-331B074871A4}"/>
          </ac:spMkLst>
        </pc:spChg>
        <pc:spChg chg="mod">
          <ac:chgData name="João Araújo" userId="7c7f07095aa0a43c" providerId="LiveId" clId="{35F32080-B21F-4010-8F7B-248F598BA8FD}" dt="2024-06-30T23:39:52.028" v="615" actId="1076"/>
          <ac:spMkLst>
            <pc:docMk/>
            <pc:sldMk cId="0" sldId="263"/>
            <ac:spMk id="19" creationId="{3C05DC6F-A317-2FBF-3E1F-8DE09C2E920E}"/>
          </ac:spMkLst>
        </pc:spChg>
        <pc:spChg chg="mod">
          <ac:chgData name="João Araújo" userId="7c7f07095aa0a43c" providerId="LiveId" clId="{35F32080-B21F-4010-8F7B-248F598BA8FD}" dt="2024-06-30T23:27:40.406" v="553" actId="207"/>
          <ac:spMkLst>
            <pc:docMk/>
            <pc:sldMk cId="0" sldId="263"/>
            <ac:spMk id="21" creationId="{DBC841D2-AD2D-A45F-FE86-E5C6B041115C}"/>
          </ac:spMkLst>
        </pc:spChg>
        <pc:spChg chg="mod">
          <ac:chgData name="João Araújo" userId="7c7f07095aa0a43c" providerId="LiveId" clId="{35F32080-B21F-4010-8F7B-248F598BA8FD}" dt="2024-06-30T23:27:40.406" v="553" actId="207"/>
          <ac:spMkLst>
            <pc:docMk/>
            <pc:sldMk cId="0" sldId="263"/>
            <ac:spMk id="22" creationId="{81D2FA53-1169-ED59-31AB-EC182AE7CC7C}"/>
          </ac:spMkLst>
        </pc:spChg>
        <pc:spChg chg="mod">
          <ac:chgData name="João Araújo" userId="7c7f07095aa0a43c" providerId="LiveId" clId="{35F32080-B21F-4010-8F7B-248F598BA8FD}" dt="2024-06-30T23:29:40.082" v="558" actId="207"/>
          <ac:spMkLst>
            <pc:docMk/>
            <pc:sldMk cId="0" sldId="263"/>
            <ac:spMk id="24" creationId="{B7D403C8-9AA0-35E6-4B8A-322ACD57E601}"/>
          </ac:spMkLst>
        </pc:spChg>
        <pc:spChg chg="mod">
          <ac:chgData name="João Araújo" userId="7c7f07095aa0a43c" providerId="LiveId" clId="{35F32080-B21F-4010-8F7B-248F598BA8FD}" dt="2024-06-30T23:29:40.082" v="558" actId="207"/>
          <ac:spMkLst>
            <pc:docMk/>
            <pc:sldMk cId="0" sldId="263"/>
            <ac:spMk id="25" creationId="{7C1BCC70-D64C-9FBB-5CBE-CF3090FBE49E}"/>
          </ac:spMkLst>
        </pc:spChg>
        <pc:spChg chg="mod">
          <ac:chgData name="João Araújo" userId="7c7f07095aa0a43c" providerId="LiveId" clId="{35F32080-B21F-4010-8F7B-248F598BA8FD}" dt="2024-06-30T23:29:40.082" v="558" actId="207"/>
          <ac:spMkLst>
            <pc:docMk/>
            <pc:sldMk cId="0" sldId="263"/>
            <ac:spMk id="26" creationId="{3BBE97D7-80D2-B99A-C889-A6B7CB339E28}"/>
          </ac:spMkLst>
        </pc:spChg>
        <pc:spChg chg="mod">
          <ac:chgData name="João Araújo" userId="7c7f07095aa0a43c" providerId="LiveId" clId="{35F32080-B21F-4010-8F7B-248F598BA8FD}" dt="2024-06-30T23:29:40.082" v="558" actId="207"/>
          <ac:spMkLst>
            <pc:docMk/>
            <pc:sldMk cId="0" sldId="263"/>
            <ac:spMk id="27" creationId="{2204D5BC-E759-9C1F-81F4-0EC87D22CCE4}"/>
          </ac:spMkLst>
        </pc:spChg>
        <pc:spChg chg="mod">
          <ac:chgData name="João Araújo" userId="7c7f07095aa0a43c" providerId="LiveId" clId="{35F32080-B21F-4010-8F7B-248F598BA8FD}" dt="2024-06-30T23:29:40.082" v="558" actId="207"/>
          <ac:spMkLst>
            <pc:docMk/>
            <pc:sldMk cId="0" sldId="263"/>
            <ac:spMk id="28" creationId="{6530BA9D-19C2-317C-6B21-9240EEADEE62}"/>
          </ac:spMkLst>
        </pc:spChg>
        <pc:spChg chg="mod">
          <ac:chgData name="João Araújo" userId="7c7f07095aa0a43c" providerId="LiveId" clId="{35F32080-B21F-4010-8F7B-248F598BA8FD}" dt="2024-06-30T23:29:40.082" v="558" actId="207"/>
          <ac:spMkLst>
            <pc:docMk/>
            <pc:sldMk cId="0" sldId="263"/>
            <ac:spMk id="29" creationId="{D8C81E81-BB3B-C867-4320-07F367C19F7C}"/>
          </ac:spMkLst>
        </pc:spChg>
        <pc:spChg chg="mod">
          <ac:chgData name="João Araújo" userId="7c7f07095aa0a43c" providerId="LiveId" clId="{35F32080-B21F-4010-8F7B-248F598BA8FD}" dt="2024-06-30T23:30:39.520" v="572" actId="207"/>
          <ac:spMkLst>
            <pc:docMk/>
            <pc:sldMk cId="0" sldId="263"/>
            <ac:spMk id="31" creationId="{AD9C8E06-7AF1-360B-7221-9901A4FEFF39}"/>
          </ac:spMkLst>
        </pc:spChg>
        <pc:spChg chg="mod">
          <ac:chgData name="João Araújo" userId="7c7f07095aa0a43c" providerId="LiveId" clId="{35F32080-B21F-4010-8F7B-248F598BA8FD}" dt="2024-06-30T23:30:39.520" v="572" actId="207"/>
          <ac:spMkLst>
            <pc:docMk/>
            <pc:sldMk cId="0" sldId="263"/>
            <ac:spMk id="32" creationId="{B871D5C2-6B38-5F18-9385-3A192DD0F4D5}"/>
          </ac:spMkLst>
        </pc:spChg>
        <pc:spChg chg="mod">
          <ac:chgData name="João Araújo" userId="7c7f07095aa0a43c" providerId="LiveId" clId="{35F32080-B21F-4010-8F7B-248F598BA8FD}" dt="2024-06-30T23:30:39.520" v="572" actId="207"/>
          <ac:spMkLst>
            <pc:docMk/>
            <pc:sldMk cId="0" sldId="263"/>
            <ac:spMk id="33" creationId="{741D0FBA-183E-FE1D-D83E-0D0C2BEF39D9}"/>
          </ac:spMkLst>
        </pc:spChg>
        <pc:spChg chg="mod">
          <ac:chgData name="João Araújo" userId="7c7f07095aa0a43c" providerId="LiveId" clId="{35F32080-B21F-4010-8F7B-248F598BA8FD}" dt="2024-06-30T23:30:39.520" v="572" actId="207"/>
          <ac:spMkLst>
            <pc:docMk/>
            <pc:sldMk cId="0" sldId="263"/>
            <ac:spMk id="34" creationId="{F313A25B-46C7-D619-2577-FE5516433389}"/>
          </ac:spMkLst>
        </pc:spChg>
        <pc:spChg chg="mod">
          <ac:chgData name="João Araújo" userId="7c7f07095aa0a43c" providerId="LiveId" clId="{35F32080-B21F-4010-8F7B-248F598BA8FD}" dt="2024-06-30T23:30:39.520" v="572" actId="207"/>
          <ac:spMkLst>
            <pc:docMk/>
            <pc:sldMk cId="0" sldId="263"/>
            <ac:spMk id="35" creationId="{73D68C5A-FDFE-8EC5-3057-27175EE6069C}"/>
          </ac:spMkLst>
        </pc:spChg>
        <pc:spChg chg="mod">
          <ac:chgData name="João Araújo" userId="7c7f07095aa0a43c" providerId="LiveId" clId="{35F32080-B21F-4010-8F7B-248F598BA8FD}" dt="2024-06-30T23:30:39.520" v="572" actId="207"/>
          <ac:spMkLst>
            <pc:docMk/>
            <pc:sldMk cId="0" sldId="263"/>
            <ac:spMk id="36" creationId="{E6ED4DBD-803A-0948-AAA6-06F170A2A971}"/>
          </ac:spMkLst>
        </pc:spChg>
        <pc:spChg chg="mod">
          <ac:chgData name="João Araújo" userId="7c7f07095aa0a43c" providerId="LiveId" clId="{35F32080-B21F-4010-8F7B-248F598BA8FD}" dt="2024-06-30T23:30:39.520" v="572" actId="207"/>
          <ac:spMkLst>
            <pc:docMk/>
            <pc:sldMk cId="0" sldId="263"/>
            <ac:spMk id="37" creationId="{9D85641F-7F71-9BC4-BA01-8D1898D60B1E}"/>
          </ac:spMkLst>
        </pc:spChg>
        <pc:spChg chg="add mod">
          <ac:chgData name="João Araújo" userId="7c7f07095aa0a43c" providerId="LiveId" clId="{35F32080-B21F-4010-8F7B-248F598BA8FD}" dt="2024-06-30T23:34:38.815" v="589" actId="1076"/>
          <ac:spMkLst>
            <pc:docMk/>
            <pc:sldMk cId="0" sldId="263"/>
            <ac:spMk id="38" creationId="{F4B6DBB6-C4A3-499C-83DB-295A3C681C6D}"/>
          </ac:spMkLst>
        </pc:spChg>
        <pc:spChg chg="mod">
          <ac:chgData name="João Araújo" userId="7c7f07095aa0a43c" providerId="LiveId" clId="{35F32080-B21F-4010-8F7B-248F598BA8FD}" dt="2024-06-30T23:40:50.308" v="636" actId="404"/>
          <ac:spMkLst>
            <pc:docMk/>
            <pc:sldMk cId="0" sldId="263"/>
            <ac:spMk id="39" creationId="{A0E78248-D1B0-A08D-8A5A-7EC45857ADEC}"/>
          </ac:spMkLst>
        </pc:spChg>
        <pc:spChg chg="mod">
          <ac:chgData name="João Araújo" userId="7c7f07095aa0a43c" providerId="LiveId" clId="{35F32080-B21F-4010-8F7B-248F598BA8FD}" dt="2024-06-30T23:34:25.565" v="587" actId="207"/>
          <ac:spMkLst>
            <pc:docMk/>
            <pc:sldMk cId="0" sldId="263"/>
            <ac:spMk id="42" creationId="{4973E8ED-93AF-1037-9E4C-9D4AC2868F36}"/>
          </ac:spMkLst>
        </pc:spChg>
        <pc:spChg chg="mod">
          <ac:chgData name="João Araújo" userId="7c7f07095aa0a43c" providerId="LiveId" clId="{35F32080-B21F-4010-8F7B-248F598BA8FD}" dt="2024-06-30T23:34:25.565" v="587" actId="207"/>
          <ac:spMkLst>
            <pc:docMk/>
            <pc:sldMk cId="0" sldId="263"/>
            <ac:spMk id="44" creationId="{1E4754BC-5947-7DFE-05BD-364D8CDB35FC}"/>
          </ac:spMkLst>
        </pc:spChg>
        <pc:spChg chg="mod">
          <ac:chgData name="João Araújo" userId="7c7f07095aa0a43c" providerId="LiveId" clId="{35F32080-B21F-4010-8F7B-248F598BA8FD}" dt="2024-06-30T23:34:25.565" v="587" actId="207"/>
          <ac:spMkLst>
            <pc:docMk/>
            <pc:sldMk cId="0" sldId="263"/>
            <ac:spMk id="45" creationId="{82E61EA2-145D-9701-0E17-A9DD80CEDDA2}"/>
          </ac:spMkLst>
        </pc:spChg>
        <pc:spChg chg="mod">
          <ac:chgData name="João Araújo" userId="7c7f07095aa0a43c" providerId="LiveId" clId="{35F32080-B21F-4010-8F7B-248F598BA8FD}" dt="2024-06-30T23:34:25.565" v="587" actId="207"/>
          <ac:spMkLst>
            <pc:docMk/>
            <pc:sldMk cId="0" sldId="263"/>
            <ac:spMk id="47" creationId="{AB7127BC-DBE8-7F91-24C8-991D92522D60}"/>
          </ac:spMkLst>
        </pc:spChg>
        <pc:spChg chg="mod">
          <ac:chgData name="João Araújo" userId="7c7f07095aa0a43c" providerId="LiveId" clId="{35F32080-B21F-4010-8F7B-248F598BA8FD}" dt="2024-06-30T23:34:25.565" v="587" actId="207"/>
          <ac:spMkLst>
            <pc:docMk/>
            <pc:sldMk cId="0" sldId="263"/>
            <ac:spMk id="48" creationId="{F30927A2-7BB0-042E-1FB8-A4C54B40843A}"/>
          </ac:spMkLst>
        </pc:spChg>
        <pc:spChg chg="mod">
          <ac:chgData name="João Araújo" userId="7c7f07095aa0a43c" providerId="LiveId" clId="{35F32080-B21F-4010-8F7B-248F598BA8FD}" dt="2024-06-30T23:40:50.308" v="636" actId="404"/>
          <ac:spMkLst>
            <pc:docMk/>
            <pc:sldMk cId="0" sldId="263"/>
            <ac:spMk id="49" creationId="{E8AE4640-9626-2AAB-BA84-4DE1981C42B6}"/>
          </ac:spMkLst>
        </pc:spChg>
        <pc:spChg chg="mod">
          <ac:chgData name="João Araújo" userId="7c7f07095aa0a43c" providerId="LiveId" clId="{35F32080-B21F-4010-8F7B-248F598BA8FD}" dt="2024-06-30T23:40:50.308" v="636" actId="404"/>
          <ac:spMkLst>
            <pc:docMk/>
            <pc:sldMk cId="0" sldId="263"/>
            <ac:spMk id="50" creationId="{CD21AC00-3065-5000-005B-1C4E3DF835BF}"/>
          </ac:spMkLst>
        </pc:spChg>
        <pc:spChg chg="mod">
          <ac:chgData name="João Araújo" userId="7c7f07095aa0a43c" providerId="LiveId" clId="{35F32080-B21F-4010-8F7B-248F598BA8FD}" dt="2024-06-30T23:40:57.238" v="638" actId="1076"/>
          <ac:spMkLst>
            <pc:docMk/>
            <pc:sldMk cId="0" sldId="263"/>
            <ac:spMk id="51" creationId="{24544541-40B0-35EF-96A8-8A26E8A5CE18}"/>
          </ac:spMkLst>
        </pc:spChg>
        <pc:spChg chg="mod">
          <ac:chgData name="João Araújo" userId="7c7f07095aa0a43c" providerId="LiveId" clId="{35F32080-B21F-4010-8F7B-248F598BA8FD}" dt="2024-06-30T23:40:50.308" v="636" actId="404"/>
          <ac:spMkLst>
            <pc:docMk/>
            <pc:sldMk cId="0" sldId="263"/>
            <ac:spMk id="52" creationId="{AB94BC09-D834-E519-5F16-A0C8B082A4BC}"/>
          </ac:spMkLst>
        </pc:spChg>
        <pc:spChg chg="mod">
          <ac:chgData name="João Araújo" userId="7c7f07095aa0a43c" providerId="LiveId" clId="{35F32080-B21F-4010-8F7B-248F598BA8FD}" dt="2024-06-30T23:40:50.308" v="636" actId="404"/>
          <ac:spMkLst>
            <pc:docMk/>
            <pc:sldMk cId="0" sldId="263"/>
            <ac:spMk id="53" creationId="{FC25BEEC-67AC-B439-FA4D-5620C0CE09A6}"/>
          </ac:spMkLst>
        </pc:spChg>
        <pc:spChg chg="mod">
          <ac:chgData name="João Araújo" userId="7c7f07095aa0a43c" providerId="LiveId" clId="{35F32080-B21F-4010-8F7B-248F598BA8FD}" dt="2024-06-30T23:41:00.085" v="639" actId="1076"/>
          <ac:spMkLst>
            <pc:docMk/>
            <pc:sldMk cId="0" sldId="263"/>
            <ac:spMk id="54" creationId="{88F59BE1-7AC1-AFC7-617B-F440B3689752}"/>
          </ac:spMkLst>
        </pc:spChg>
        <pc:spChg chg="mod">
          <ac:chgData name="João Araújo" userId="7c7f07095aa0a43c" providerId="LiveId" clId="{35F32080-B21F-4010-8F7B-248F598BA8FD}" dt="2024-06-30T23:40:50.308" v="636" actId="404"/>
          <ac:spMkLst>
            <pc:docMk/>
            <pc:sldMk cId="0" sldId="263"/>
            <ac:spMk id="55" creationId="{C90EDE7B-473E-A875-FBE2-7B1F730048F9}"/>
          </ac:spMkLst>
        </pc:spChg>
        <pc:spChg chg="mod">
          <ac:chgData name="João Araújo" userId="7c7f07095aa0a43c" providerId="LiveId" clId="{35F32080-B21F-4010-8F7B-248F598BA8FD}" dt="2024-06-30T23:36:26.277" v="595" actId="207"/>
          <ac:spMkLst>
            <pc:docMk/>
            <pc:sldMk cId="0" sldId="263"/>
            <ac:spMk id="57" creationId="{53FD9E70-49EE-A0D5-C647-59BA7FCB63DB}"/>
          </ac:spMkLst>
        </pc:spChg>
        <pc:spChg chg="mod">
          <ac:chgData name="João Araújo" userId="7c7f07095aa0a43c" providerId="LiveId" clId="{35F32080-B21F-4010-8F7B-248F598BA8FD}" dt="2024-06-30T23:36:26.277" v="595" actId="207"/>
          <ac:spMkLst>
            <pc:docMk/>
            <pc:sldMk cId="0" sldId="263"/>
            <ac:spMk id="58" creationId="{D70283EB-2288-3B88-5763-386C5F1BADBE}"/>
          </ac:spMkLst>
        </pc:spChg>
        <pc:spChg chg="mod">
          <ac:chgData name="João Araújo" userId="7c7f07095aa0a43c" providerId="LiveId" clId="{35F32080-B21F-4010-8F7B-248F598BA8FD}" dt="2024-06-30T23:36:26.277" v="595" actId="207"/>
          <ac:spMkLst>
            <pc:docMk/>
            <pc:sldMk cId="0" sldId="263"/>
            <ac:spMk id="59" creationId="{2FD8F09A-640B-DFE7-6C55-0B49E87EB7C2}"/>
          </ac:spMkLst>
        </pc:spChg>
        <pc:spChg chg="mod">
          <ac:chgData name="João Araújo" userId="7c7f07095aa0a43c" providerId="LiveId" clId="{35F32080-B21F-4010-8F7B-248F598BA8FD}" dt="2024-06-30T23:36:26.277" v="595" actId="207"/>
          <ac:spMkLst>
            <pc:docMk/>
            <pc:sldMk cId="0" sldId="263"/>
            <ac:spMk id="60" creationId="{4224E84C-2C16-339B-DD33-BC9BCC1FC7E6}"/>
          </ac:spMkLst>
        </pc:spChg>
        <pc:spChg chg="mod">
          <ac:chgData name="João Araújo" userId="7c7f07095aa0a43c" providerId="LiveId" clId="{35F32080-B21F-4010-8F7B-248F598BA8FD}" dt="2024-06-30T23:36:26.277" v="595" actId="207"/>
          <ac:spMkLst>
            <pc:docMk/>
            <pc:sldMk cId="0" sldId="263"/>
            <ac:spMk id="61" creationId="{4489FF6C-4F17-29B1-E761-D8A1A02E0A74}"/>
          </ac:spMkLst>
        </pc:spChg>
        <pc:spChg chg="mod">
          <ac:chgData name="João Araújo" userId="7c7f07095aa0a43c" providerId="LiveId" clId="{35F32080-B21F-4010-8F7B-248F598BA8FD}" dt="2024-06-30T23:36:26.277" v="595" actId="207"/>
          <ac:spMkLst>
            <pc:docMk/>
            <pc:sldMk cId="0" sldId="263"/>
            <ac:spMk id="62" creationId="{229E96BE-11A8-067E-BA5F-E59FD29C4642}"/>
          </ac:spMkLst>
        </pc:spChg>
        <pc:spChg chg="mod">
          <ac:chgData name="João Araújo" userId="7c7f07095aa0a43c" providerId="LiveId" clId="{35F32080-B21F-4010-8F7B-248F598BA8FD}" dt="2024-06-30T23:36:26.277" v="595" actId="207"/>
          <ac:spMkLst>
            <pc:docMk/>
            <pc:sldMk cId="0" sldId="263"/>
            <ac:spMk id="63" creationId="{624CDD1A-E2EF-4772-8895-E0C8276D330B}"/>
          </ac:spMkLst>
        </pc:spChg>
        <pc:spChg chg="mod">
          <ac:chgData name="João Araújo" userId="7c7f07095aa0a43c" providerId="LiveId" clId="{35F32080-B21F-4010-8F7B-248F598BA8FD}" dt="2024-06-30T23:30:34.920" v="570" actId="1076"/>
          <ac:spMkLst>
            <pc:docMk/>
            <pc:sldMk cId="0" sldId="263"/>
            <ac:spMk id="450" creationId="{A343AE3A-1678-12BA-7DD2-CE039AD88728}"/>
          </ac:spMkLst>
        </pc:spChg>
        <pc:spChg chg="mod">
          <ac:chgData name="João Araújo" userId="7c7f07095aa0a43c" providerId="LiveId" clId="{35F32080-B21F-4010-8F7B-248F598BA8FD}" dt="2024-06-30T23:40:04.872" v="625" actId="1076"/>
          <ac:spMkLst>
            <pc:docMk/>
            <pc:sldMk cId="0" sldId="263"/>
            <ac:spMk id="452" creationId="{F100D244-E24D-A5CE-CB51-B130800D01F5}"/>
          </ac:spMkLst>
        </pc:spChg>
        <pc:spChg chg="mod">
          <ac:chgData name="João Araújo" userId="7c7f07095aa0a43c" providerId="LiveId" clId="{35F32080-B21F-4010-8F7B-248F598BA8FD}" dt="2024-06-30T21:36:00.499" v="281" actId="20577"/>
          <ac:spMkLst>
            <pc:docMk/>
            <pc:sldMk cId="0" sldId="263"/>
            <ac:spMk id="459" creationId="{B28D80AE-2FB4-DA18-1532-707ACE3CEDB2}"/>
          </ac:spMkLst>
        </pc:spChg>
        <pc:grpChg chg="add del mod">
          <ac:chgData name="João Araújo" userId="7c7f07095aa0a43c" providerId="LiveId" clId="{35F32080-B21F-4010-8F7B-248F598BA8FD}" dt="2024-06-30T23:40:17.377" v="632" actId="1076"/>
          <ac:grpSpMkLst>
            <pc:docMk/>
            <pc:sldMk cId="0" sldId="263"/>
            <ac:grpSpMk id="3" creationId="{E1A44A47-C00C-577A-4A3C-7066663C5992}"/>
          </ac:grpSpMkLst>
        </pc:grpChg>
        <pc:grpChg chg="add mod">
          <ac:chgData name="João Araújo" userId="7c7f07095aa0a43c" providerId="LiveId" clId="{35F32080-B21F-4010-8F7B-248F598BA8FD}" dt="2024-06-30T23:27:40.406" v="553" actId="207"/>
          <ac:grpSpMkLst>
            <pc:docMk/>
            <pc:sldMk cId="0" sldId="263"/>
            <ac:grpSpMk id="20" creationId="{A4918A29-4196-E724-F7F0-DFC1DC6EACD7}"/>
          </ac:grpSpMkLst>
        </pc:grpChg>
        <pc:grpChg chg="add mod">
          <ac:chgData name="João Araújo" userId="7c7f07095aa0a43c" providerId="LiveId" clId="{35F32080-B21F-4010-8F7B-248F598BA8FD}" dt="2024-06-30T23:29:41.945" v="559" actId="1076"/>
          <ac:grpSpMkLst>
            <pc:docMk/>
            <pc:sldMk cId="0" sldId="263"/>
            <ac:grpSpMk id="23" creationId="{35DACC7C-201A-21D5-4EC9-54C08AA08671}"/>
          </ac:grpSpMkLst>
        </pc:grpChg>
        <pc:grpChg chg="add mod">
          <ac:chgData name="João Araújo" userId="7c7f07095aa0a43c" providerId="LiveId" clId="{35F32080-B21F-4010-8F7B-248F598BA8FD}" dt="2024-06-30T23:30:43.669" v="573" actId="1076"/>
          <ac:grpSpMkLst>
            <pc:docMk/>
            <pc:sldMk cId="0" sldId="263"/>
            <ac:grpSpMk id="30" creationId="{C1B3D249-E5C1-AAEC-6310-9AD0AA31B8B9}"/>
          </ac:grpSpMkLst>
        </pc:grpChg>
        <pc:grpChg chg="add mod">
          <ac:chgData name="João Araújo" userId="7c7f07095aa0a43c" providerId="LiveId" clId="{35F32080-B21F-4010-8F7B-248F598BA8FD}" dt="2024-06-30T23:34:31.727" v="588" actId="1076"/>
          <ac:grpSpMkLst>
            <pc:docMk/>
            <pc:sldMk cId="0" sldId="263"/>
            <ac:grpSpMk id="41" creationId="{B016A935-E8A2-BDBE-5C49-9852BE0960C4}"/>
          </ac:grpSpMkLst>
        </pc:grpChg>
        <pc:grpChg chg="add mod">
          <ac:chgData name="João Araújo" userId="7c7f07095aa0a43c" providerId="LiveId" clId="{35F32080-B21F-4010-8F7B-248F598BA8FD}" dt="2024-06-30T23:36:37.395" v="605" actId="1076"/>
          <ac:grpSpMkLst>
            <pc:docMk/>
            <pc:sldMk cId="0" sldId="263"/>
            <ac:grpSpMk id="56" creationId="{AF18FDA6-02D5-DEDA-452D-1378D7D0697C}"/>
          </ac:grpSpMkLst>
        </pc:grpChg>
        <pc:picChg chg="add mod">
          <ac:chgData name="João Araújo" userId="7c7f07095aa0a43c" providerId="LiveId" clId="{35F32080-B21F-4010-8F7B-248F598BA8FD}" dt="2024-06-30T23:39:29.573" v="611" actId="1076"/>
          <ac:picMkLst>
            <pc:docMk/>
            <pc:sldMk cId="0" sldId="263"/>
            <ac:picMk id="454" creationId="{A9D77A97-54A6-0F89-1057-61DEC4BAF01E}"/>
          </ac:picMkLst>
        </pc:picChg>
      </pc:sldChg>
      <pc:sldChg chg="addSp delSp modSp mod ord modAnim">
        <pc:chgData name="João Araújo" userId="7c7f07095aa0a43c" providerId="LiveId" clId="{35F32080-B21F-4010-8F7B-248F598BA8FD}" dt="2024-06-30T23:15:04.018" v="534"/>
        <pc:sldMkLst>
          <pc:docMk/>
          <pc:sldMk cId="0" sldId="264"/>
        </pc:sldMkLst>
        <pc:spChg chg="add mod">
          <ac:chgData name="João Araújo" userId="7c7f07095aa0a43c" providerId="LiveId" clId="{35F32080-B21F-4010-8F7B-248F598BA8FD}" dt="2024-06-30T21:41:46.068" v="358" actId="20577"/>
          <ac:spMkLst>
            <pc:docMk/>
            <pc:sldMk cId="0" sldId="264"/>
            <ac:spMk id="2" creationId="{DBFABF3E-1D64-0A57-D9C8-BB015949C4C2}"/>
          </ac:spMkLst>
        </pc:spChg>
        <pc:spChg chg="add mod">
          <ac:chgData name="João Araújo" userId="7c7f07095aa0a43c" providerId="LiveId" clId="{35F32080-B21F-4010-8F7B-248F598BA8FD}" dt="2024-06-30T21:42:17.235" v="366" actId="20577"/>
          <ac:spMkLst>
            <pc:docMk/>
            <pc:sldMk cId="0" sldId="264"/>
            <ac:spMk id="3" creationId="{9BD96EA6-3951-DCD1-D0AD-2F8FD51143B8}"/>
          </ac:spMkLst>
        </pc:spChg>
        <pc:spChg chg="add mod">
          <ac:chgData name="João Araújo" userId="7c7f07095aa0a43c" providerId="LiveId" clId="{35F32080-B21F-4010-8F7B-248F598BA8FD}" dt="2024-06-30T21:42:34.549" v="372" actId="1076"/>
          <ac:spMkLst>
            <pc:docMk/>
            <pc:sldMk cId="0" sldId="264"/>
            <ac:spMk id="4" creationId="{5B64050D-8D63-02D5-BF12-E846B17FF119}"/>
          </ac:spMkLst>
        </pc:spChg>
        <pc:spChg chg="add mod">
          <ac:chgData name="João Araújo" userId="7c7f07095aa0a43c" providerId="LiveId" clId="{35F32080-B21F-4010-8F7B-248F598BA8FD}" dt="2024-06-30T23:13:32.535" v="518" actId="207"/>
          <ac:spMkLst>
            <pc:docMk/>
            <pc:sldMk cId="0" sldId="264"/>
            <ac:spMk id="5" creationId="{4B0D02BB-C0A3-4A0E-B4D6-FA55400E0C23}"/>
          </ac:spMkLst>
        </pc:spChg>
        <pc:spChg chg="add del mod">
          <ac:chgData name="João Araújo" userId="7c7f07095aa0a43c" providerId="LiveId" clId="{35F32080-B21F-4010-8F7B-248F598BA8FD}" dt="2024-06-30T21:41:21.981" v="339" actId="478"/>
          <ac:spMkLst>
            <pc:docMk/>
            <pc:sldMk cId="0" sldId="264"/>
            <ac:spMk id="6" creationId="{78A57AF8-7391-EEEA-A1C1-E4D4EF6513E4}"/>
          </ac:spMkLst>
        </pc:spChg>
        <pc:spChg chg="add del mod">
          <ac:chgData name="João Araújo" userId="7c7f07095aa0a43c" providerId="LiveId" clId="{35F32080-B21F-4010-8F7B-248F598BA8FD}" dt="2024-06-30T21:41:39.418" v="353" actId="478"/>
          <ac:spMkLst>
            <pc:docMk/>
            <pc:sldMk cId="0" sldId="264"/>
            <ac:spMk id="8" creationId="{DA775071-226F-AE88-437C-A5D7B739BD0F}"/>
          </ac:spMkLst>
        </pc:spChg>
        <pc:spChg chg="add del mod">
          <ac:chgData name="João Araújo" userId="7c7f07095aa0a43c" providerId="LiveId" clId="{35F32080-B21F-4010-8F7B-248F598BA8FD}" dt="2024-06-30T21:41:25.821" v="342" actId="478"/>
          <ac:spMkLst>
            <pc:docMk/>
            <pc:sldMk cId="0" sldId="264"/>
            <ac:spMk id="10" creationId="{7627DAA4-2DAA-C7AC-55DD-0850DC07D424}"/>
          </ac:spMkLst>
        </pc:spChg>
        <pc:spChg chg="add del mod">
          <ac:chgData name="João Araújo" userId="7c7f07095aa0a43c" providerId="LiveId" clId="{35F32080-B21F-4010-8F7B-248F598BA8FD}" dt="2024-06-30T21:41:27.683" v="344" actId="478"/>
          <ac:spMkLst>
            <pc:docMk/>
            <pc:sldMk cId="0" sldId="264"/>
            <ac:spMk id="12" creationId="{43896B74-6CD1-9F4A-A93D-4E179DB8B29C}"/>
          </ac:spMkLst>
        </pc:spChg>
        <pc:spChg chg="add del mod">
          <ac:chgData name="João Araújo" userId="7c7f07095aa0a43c" providerId="LiveId" clId="{35F32080-B21F-4010-8F7B-248F598BA8FD}" dt="2024-06-30T21:41:30.012" v="346" actId="478"/>
          <ac:spMkLst>
            <pc:docMk/>
            <pc:sldMk cId="0" sldId="264"/>
            <ac:spMk id="14" creationId="{E76B7CC0-EC35-8F01-EA62-263ACBC8A6C5}"/>
          </ac:spMkLst>
        </pc:spChg>
        <pc:spChg chg="add del mod">
          <ac:chgData name="João Araújo" userId="7c7f07095aa0a43c" providerId="LiveId" clId="{35F32080-B21F-4010-8F7B-248F598BA8FD}" dt="2024-06-30T21:41:32.562" v="348" actId="478"/>
          <ac:spMkLst>
            <pc:docMk/>
            <pc:sldMk cId="0" sldId="264"/>
            <ac:spMk id="16" creationId="{659FC1B7-D0F8-0822-8CBF-BC57CAEAA21E}"/>
          </ac:spMkLst>
        </pc:spChg>
        <pc:spChg chg="add del mod">
          <ac:chgData name="João Araújo" userId="7c7f07095aa0a43c" providerId="LiveId" clId="{35F32080-B21F-4010-8F7B-248F598BA8FD}" dt="2024-06-30T21:41:36.513" v="351" actId="478"/>
          <ac:spMkLst>
            <pc:docMk/>
            <pc:sldMk cId="0" sldId="264"/>
            <ac:spMk id="18" creationId="{19B58CEE-E45D-A779-8477-4D931E49CD79}"/>
          </ac:spMkLst>
        </pc:spChg>
        <pc:spChg chg="add del mod">
          <ac:chgData name="João Araújo" userId="7c7f07095aa0a43c" providerId="LiveId" clId="{35F32080-B21F-4010-8F7B-248F598BA8FD}" dt="2024-06-30T21:41:40.570" v="354" actId="478"/>
          <ac:spMkLst>
            <pc:docMk/>
            <pc:sldMk cId="0" sldId="264"/>
            <ac:spMk id="20" creationId="{B9A1D5FC-3078-23BD-F817-56E2C730B8E3}"/>
          </ac:spMkLst>
        </pc:spChg>
        <pc:spChg chg="add del mod">
          <ac:chgData name="João Araújo" userId="7c7f07095aa0a43c" providerId="LiveId" clId="{35F32080-B21F-4010-8F7B-248F598BA8FD}" dt="2024-06-30T21:41:43.069" v="356" actId="478"/>
          <ac:spMkLst>
            <pc:docMk/>
            <pc:sldMk cId="0" sldId="264"/>
            <ac:spMk id="22" creationId="{D7F0848D-BC50-B87D-2FCB-759FBFD62B39}"/>
          </ac:spMkLst>
        </pc:spChg>
        <pc:spChg chg="add mod">
          <ac:chgData name="João Araújo" userId="7c7f07095aa0a43c" providerId="LiveId" clId="{35F32080-B21F-4010-8F7B-248F598BA8FD}" dt="2024-06-30T21:43:06.497" v="385" actId="688"/>
          <ac:spMkLst>
            <pc:docMk/>
            <pc:sldMk cId="0" sldId="264"/>
            <ac:spMk id="23" creationId="{589E2AA1-F605-7AE2-09E9-A02B2024DB54}"/>
          </ac:spMkLst>
        </pc:spChg>
        <pc:spChg chg="add mod">
          <ac:chgData name="João Araújo" userId="7c7f07095aa0a43c" providerId="LiveId" clId="{35F32080-B21F-4010-8F7B-248F598BA8FD}" dt="2024-06-30T21:43:06.497" v="385" actId="688"/>
          <ac:spMkLst>
            <pc:docMk/>
            <pc:sldMk cId="0" sldId="264"/>
            <ac:spMk id="24" creationId="{F9F67A9C-217D-0B53-FF08-AE2B3ECBFB5D}"/>
          </ac:spMkLst>
        </pc:spChg>
        <pc:spChg chg="add mod">
          <ac:chgData name="João Araújo" userId="7c7f07095aa0a43c" providerId="LiveId" clId="{35F32080-B21F-4010-8F7B-248F598BA8FD}" dt="2024-06-30T21:42:59.679" v="377"/>
          <ac:spMkLst>
            <pc:docMk/>
            <pc:sldMk cId="0" sldId="264"/>
            <ac:spMk id="25" creationId="{8167536B-1C27-9538-E9AC-9B31F33A2C01}"/>
          </ac:spMkLst>
        </pc:spChg>
        <pc:spChg chg="add mod">
          <ac:chgData name="João Araújo" userId="7c7f07095aa0a43c" providerId="LiveId" clId="{35F32080-B21F-4010-8F7B-248F598BA8FD}" dt="2024-06-30T21:42:59.679" v="377"/>
          <ac:spMkLst>
            <pc:docMk/>
            <pc:sldMk cId="0" sldId="264"/>
            <ac:spMk id="26" creationId="{A829ADEE-B29A-13FA-3D9B-2F1BC94A475E}"/>
          </ac:spMkLst>
        </pc:spChg>
        <pc:spChg chg="add mod">
          <ac:chgData name="João Araújo" userId="7c7f07095aa0a43c" providerId="LiveId" clId="{35F32080-B21F-4010-8F7B-248F598BA8FD}" dt="2024-06-30T21:43:00.969" v="378"/>
          <ac:spMkLst>
            <pc:docMk/>
            <pc:sldMk cId="0" sldId="264"/>
            <ac:spMk id="27" creationId="{3D2C8790-2693-DC87-0779-10B3A0889B00}"/>
          </ac:spMkLst>
        </pc:spChg>
        <pc:spChg chg="add mod">
          <ac:chgData name="João Araújo" userId="7c7f07095aa0a43c" providerId="LiveId" clId="{35F32080-B21F-4010-8F7B-248F598BA8FD}" dt="2024-06-30T21:43:00.969" v="378"/>
          <ac:spMkLst>
            <pc:docMk/>
            <pc:sldMk cId="0" sldId="264"/>
            <ac:spMk id="28" creationId="{364BC57A-0B28-04C4-EEDD-BC2AFACBE064}"/>
          </ac:spMkLst>
        </pc:spChg>
        <pc:spChg chg="add mod">
          <ac:chgData name="João Araújo" userId="7c7f07095aa0a43c" providerId="LiveId" clId="{35F32080-B21F-4010-8F7B-248F598BA8FD}" dt="2024-06-30T21:43:01.209" v="379"/>
          <ac:spMkLst>
            <pc:docMk/>
            <pc:sldMk cId="0" sldId="264"/>
            <ac:spMk id="29" creationId="{64172932-223D-8344-9E5B-DEE31169B485}"/>
          </ac:spMkLst>
        </pc:spChg>
        <pc:spChg chg="add mod">
          <ac:chgData name="João Araújo" userId="7c7f07095aa0a43c" providerId="LiveId" clId="{35F32080-B21F-4010-8F7B-248F598BA8FD}" dt="2024-06-30T21:43:01.209" v="379"/>
          <ac:spMkLst>
            <pc:docMk/>
            <pc:sldMk cId="0" sldId="264"/>
            <ac:spMk id="30" creationId="{50953E1F-96C8-D2AE-D338-7617B61CEB78}"/>
          </ac:spMkLst>
        </pc:spChg>
        <pc:spChg chg="add mod">
          <ac:chgData name="João Araújo" userId="7c7f07095aa0a43c" providerId="LiveId" clId="{35F32080-B21F-4010-8F7B-248F598BA8FD}" dt="2024-06-30T21:43:01.464" v="380"/>
          <ac:spMkLst>
            <pc:docMk/>
            <pc:sldMk cId="0" sldId="264"/>
            <ac:spMk id="31" creationId="{50B9E98E-5E0F-5224-F2BE-57DF310F2348}"/>
          </ac:spMkLst>
        </pc:spChg>
        <pc:spChg chg="add mod">
          <ac:chgData name="João Araújo" userId="7c7f07095aa0a43c" providerId="LiveId" clId="{35F32080-B21F-4010-8F7B-248F598BA8FD}" dt="2024-06-30T21:43:01.464" v="380"/>
          <ac:spMkLst>
            <pc:docMk/>
            <pc:sldMk cId="0" sldId="264"/>
            <ac:spMk id="32" creationId="{18016A21-6E95-E879-8E59-6B917E9FE7FF}"/>
          </ac:spMkLst>
        </pc:spChg>
        <pc:spChg chg="add mod">
          <ac:chgData name="João Araújo" userId="7c7f07095aa0a43c" providerId="LiveId" clId="{35F32080-B21F-4010-8F7B-248F598BA8FD}" dt="2024-06-30T21:43:20.594" v="388" actId="1076"/>
          <ac:spMkLst>
            <pc:docMk/>
            <pc:sldMk cId="0" sldId="264"/>
            <ac:spMk id="33" creationId="{B49ED35D-87B5-57E6-CC53-0D0A6A7AF8F4}"/>
          </ac:spMkLst>
        </pc:spChg>
        <pc:spChg chg="add mod">
          <ac:chgData name="João Araújo" userId="7c7f07095aa0a43c" providerId="LiveId" clId="{35F32080-B21F-4010-8F7B-248F598BA8FD}" dt="2024-06-30T21:43:18.609" v="387" actId="1076"/>
          <ac:spMkLst>
            <pc:docMk/>
            <pc:sldMk cId="0" sldId="264"/>
            <ac:spMk id="34" creationId="{2628D7DD-9007-D2DB-332D-23D953330557}"/>
          </ac:spMkLst>
        </pc:spChg>
        <pc:spChg chg="add mod">
          <ac:chgData name="João Araújo" userId="7c7f07095aa0a43c" providerId="LiveId" clId="{35F32080-B21F-4010-8F7B-248F598BA8FD}" dt="2024-06-30T21:43:29.108" v="392" actId="1076"/>
          <ac:spMkLst>
            <pc:docMk/>
            <pc:sldMk cId="0" sldId="264"/>
            <ac:spMk id="35" creationId="{DFB08826-F695-537C-B5DF-0CBBC89EC5A2}"/>
          </ac:spMkLst>
        </pc:spChg>
        <pc:spChg chg="add mod">
          <ac:chgData name="João Araújo" userId="7c7f07095aa0a43c" providerId="LiveId" clId="{35F32080-B21F-4010-8F7B-248F598BA8FD}" dt="2024-06-30T21:43:41.929" v="394" actId="1076"/>
          <ac:spMkLst>
            <pc:docMk/>
            <pc:sldMk cId="0" sldId="264"/>
            <ac:spMk id="36" creationId="{F923D1AA-916F-35B3-3A05-5214AC1422B0}"/>
          </ac:spMkLst>
        </pc:spChg>
        <pc:spChg chg="add mod">
          <ac:chgData name="João Araújo" userId="7c7f07095aa0a43c" providerId="LiveId" clId="{35F32080-B21F-4010-8F7B-248F598BA8FD}" dt="2024-06-30T21:43:41.929" v="394" actId="1076"/>
          <ac:spMkLst>
            <pc:docMk/>
            <pc:sldMk cId="0" sldId="264"/>
            <ac:spMk id="37" creationId="{55D330A3-68D3-3C78-CC60-992640E48453}"/>
          </ac:spMkLst>
        </pc:spChg>
        <pc:spChg chg="add mod">
          <ac:chgData name="João Araújo" userId="7c7f07095aa0a43c" providerId="LiveId" clId="{35F32080-B21F-4010-8F7B-248F598BA8FD}" dt="2024-06-30T21:43:41.929" v="394" actId="1076"/>
          <ac:spMkLst>
            <pc:docMk/>
            <pc:sldMk cId="0" sldId="264"/>
            <ac:spMk id="38" creationId="{25787831-A304-E6B1-FA38-8DF11BDFC106}"/>
          </ac:spMkLst>
        </pc:spChg>
        <pc:spChg chg="add mod">
          <ac:chgData name="João Araújo" userId="7c7f07095aa0a43c" providerId="LiveId" clId="{35F32080-B21F-4010-8F7B-248F598BA8FD}" dt="2024-06-30T21:43:41.929" v="394" actId="1076"/>
          <ac:spMkLst>
            <pc:docMk/>
            <pc:sldMk cId="0" sldId="264"/>
            <ac:spMk id="39" creationId="{DED57EE2-B07B-5A7E-7600-858E3CE14EAA}"/>
          </ac:spMkLst>
        </pc:spChg>
        <pc:spChg chg="add mod">
          <ac:chgData name="João Araújo" userId="7c7f07095aa0a43c" providerId="LiveId" clId="{35F32080-B21F-4010-8F7B-248F598BA8FD}" dt="2024-06-30T21:43:41.929" v="394" actId="1076"/>
          <ac:spMkLst>
            <pc:docMk/>
            <pc:sldMk cId="0" sldId="264"/>
            <ac:spMk id="40" creationId="{3CD9EF7E-77B2-8EFE-81E5-01CB18D60989}"/>
          </ac:spMkLst>
        </pc:spChg>
        <pc:spChg chg="add mod">
          <ac:chgData name="João Araújo" userId="7c7f07095aa0a43c" providerId="LiveId" clId="{35F32080-B21F-4010-8F7B-248F598BA8FD}" dt="2024-06-30T21:43:41.929" v="394" actId="1076"/>
          <ac:spMkLst>
            <pc:docMk/>
            <pc:sldMk cId="0" sldId="264"/>
            <ac:spMk id="41" creationId="{B64B7F8D-F899-3F26-C607-0953E58D2A9B}"/>
          </ac:spMkLst>
        </pc:spChg>
        <pc:spChg chg="add mod">
          <ac:chgData name="João Araújo" userId="7c7f07095aa0a43c" providerId="LiveId" clId="{35F32080-B21F-4010-8F7B-248F598BA8FD}" dt="2024-06-30T21:43:41.929" v="394" actId="1076"/>
          <ac:spMkLst>
            <pc:docMk/>
            <pc:sldMk cId="0" sldId="264"/>
            <ac:spMk id="42" creationId="{57317DE4-2EEC-65BA-C64E-01D2A2FFA62E}"/>
          </ac:spMkLst>
        </pc:spChg>
        <pc:spChg chg="add mod">
          <ac:chgData name="João Araújo" userId="7c7f07095aa0a43c" providerId="LiveId" clId="{35F32080-B21F-4010-8F7B-248F598BA8FD}" dt="2024-06-30T21:43:41.929" v="394" actId="1076"/>
          <ac:spMkLst>
            <pc:docMk/>
            <pc:sldMk cId="0" sldId="264"/>
            <ac:spMk id="43" creationId="{2CC0C2BC-6175-152D-DCD2-41B8BD029D49}"/>
          </ac:spMkLst>
        </pc:spChg>
        <pc:spChg chg="del mod">
          <ac:chgData name="João Araújo" userId="7c7f07095aa0a43c" providerId="LiveId" clId="{35F32080-B21F-4010-8F7B-248F598BA8FD}" dt="2024-06-30T21:41:22.836" v="340" actId="478"/>
          <ac:spMkLst>
            <pc:docMk/>
            <pc:sldMk cId="0" sldId="264"/>
            <ac:spMk id="490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41:23.969" v="341" actId="478"/>
          <ac:spMkLst>
            <pc:docMk/>
            <pc:sldMk cId="0" sldId="264"/>
            <ac:spMk id="491" creationId="{00000000-0000-0000-0000-000000000000}"/>
          </ac:spMkLst>
        </pc:spChg>
        <pc:spChg chg="del mod">
          <ac:chgData name="João Araújo" userId="7c7f07095aa0a43c" providerId="LiveId" clId="{35F32080-B21F-4010-8F7B-248F598BA8FD}" dt="2024-06-30T21:41:38.148" v="352" actId="478"/>
          <ac:spMkLst>
            <pc:docMk/>
            <pc:sldMk cId="0" sldId="264"/>
            <ac:spMk id="492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41:31.217" v="347" actId="478"/>
          <ac:spMkLst>
            <pc:docMk/>
            <pc:sldMk cId="0" sldId="264"/>
            <ac:spMk id="493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41:41.545" v="355" actId="478"/>
          <ac:spMkLst>
            <pc:docMk/>
            <pc:sldMk cId="0" sldId="264"/>
            <ac:spMk id="494" creationId="{00000000-0000-0000-0000-000000000000}"/>
          </ac:spMkLst>
        </pc:spChg>
        <pc:spChg chg="del mod">
          <ac:chgData name="João Araújo" userId="7c7f07095aa0a43c" providerId="LiveId" clId="{35F32080-B21F-4010-8F7B-248F598BA8FD}" dt="2024-06-30T21:41:21.128" v="338" actId="478"/>
          <ac:spMkLst>
            <pc:docMk/>
            <pc:sldMk cId="0" sldId="264"/>
            <ac:spMk id="495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41:33.888" v="349" actId="478"/>
          <ac:spMkLst>
            <pc:docMk/>
            <pc:sldMk cId="0" sldId="264"/>
            <ac:spMk id="496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41:26.881" v="343" actId="478"/>
          <ac:spMkLst>
            <pc:docMk/>
            <pc:sldMk cId="0" sldId="264"/>
            <ac:spMk id="497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41:29.115" v="345" actId="478"/>
          <ac:spMkLst>
            <pc:docMk/>
            <pc:sldMk cId="0" sldId="264"/>
            <ac:spMk id="498" creationId="{00000000-0000-0000-0000-000000000000}"/>
          </ac:spMkLst>
        </pc:spChg>
      </pc:sldChg>
      <pc:sldChg chg="addSp delSp modSp mod modAnim">
        <pc:chgData name="João Araújo" userId="7c7f07095aa0a43c" providerId="LiveId" clId="{35F32080-B21F-4010-8F7B-248F598BA8FD}" dt="2024-06-30T23:15:01.552" v="533"/>
        <pc:sldMkLst>
          <pc:docMk/>
          <pc:sldMk cId="0" sldId="265"/>
        </pc:sldMkLst>
        <pc:spChg chg="add mod">
          <ac:chgData name="João Araújo" userId="7c7f07095aa0a43c" providerId="LiveId" clId="{35F32080-B21F-4010-8F7B-248F598BA8FD}" dt="2024-06-30T21:22:59.399" v="29" actId="207"/>
          <ac:spMkLst>
            <pc:docMk/>
            <pc:sldMk cId="0" sldId="265"/>
            <ac:spMk id="2" creationId="{D9846C1C-5DD1-081B-2637-B25E59071AC9}"/>
          </ac:spMkLst>
        </pc:spChg>
        <pc:spChg chg="add mod ord">
          <ac:chgData name="João Araújo" userId="7c7f07095aa0a43c" providerId="LiveId" clId="{35F32080-B21F-4010-8F7B-248F598BA8FD}" dt="2024-06-30T21:39:24.818" v="302" actId="1076"/>
          <ac:spMkLst>
            <pc:docMk/>
            <pc:sldMk cId="0" sldId="265"/>
            <ac:spMk id="3" creationId="{F8313657-C619-B180-66A3-BBCA20355EC6}"/>
          </ac:spMkLst>
        </pc:spChg>
        <pc:spChg chg="add mod ord">
          <ac:chgData name="João Araújo" userId="7c7f07095aa0a43c" providerId="LiveId" clId="{35F32080-B21F-4010-8F7B-248F598BA8FD}" dt="2024-06-30T21:39:24.818" v="302" actId="1076"/>
          <ac:spMkLst>
            <pc:docMk/>
            <pc:sldMk cId="0" sldId="265"/>
            <ac:spMk id="4" creationId="{83EC8E58-7239-49BF-4B5B-2249B2498B8C}"/>
          </ac:spMkLst>
        </pc:spChg>
        <pc:spChg chg="mod">
          <ac:chgData name="João Araújo" userId="7c7f07095aa0a43c" providerId="LiveId" clId="{35F32080-B21F-4010-8F7B-248F598BA8FD}" dt="2024-06-30T21:21:59.286" v="20" actId="1076"/>
          <ac:spMkLst>
            <pc:docMk/>
            <pc:sldMk cId="0" sldId="265"/>
            <ac:spMk id="5" creationId="{5BB9AE2E-742E-4302-01F9-04FB8396C625}"/>
          </ac:spMkLst>
        </pc:spChg>
        <pc:spChg chg="mod">
          <ac:chgData name="João Araújo" userId="7c7f07095aa0a43c" providerId="LiveId" clId="{35F32080-B21F-4010-8F7B-248F598BA8FD}" dt="2024-06-30T21:36:38.445" v="284" actId="1076"/>
          <ac:spMkLst>
            <pc:docMk/>
            <pc:sldMk cId="0" sldId="265"/>
            <ac:spMk id="6" creationId="{D545CE65-6C78-C1F3-0F27-BF64A2C1E9D1}"/>
          </ac:spMkLst>
        </pc:spChg>
        <pc:spChg chg="mod">
          <ac:chgData name="João Araújo" userId="7c7f07095aa0a43c" providerId="LiveId" clId="{35F32080-B21F-4010-8F7B-248F598BA8FD}" dt="2024-06-30T21:36:38.445" v="284" actId="1076"/>
          <ac:spMkLst>
            <pc:docMk/>
            <pc:sldMk cId="0" sldId="265"/>
            <ac:spMk id="7" creationId="{9194DB72-3773-67EA-D71D-2DFF2358887E}"/>
          </ac:spMkLst>
        </pc:spChg>
        <pc:spChg chg="mod">
          <ac:chgData name="João Araújo" userId="7c7f07095aa0a43c" providerId="LiveId" clId="{35F32080-B21F-4010-8F7B-248F598BA8FD}" dt="2024-06-30T21:36:38.445" v="284" actId="1076"/>
          <ac:spMkLst>
            <pc:docMk/>
            <pc:sldMk cId="0" sldId="265"/>
            <ac:spMk id="8" creationId="{3E84F400-F96F-0C56-20A6-E3343FDC9B29}"/>
          </ac:spMkLst>
        </pc:spChg>
        <pc:spChg chg="mod">
          <ac:chgData name="João Araújo" userId="7c7f07095aa0a43c" providerId="LiveId" clId="{35F32080-B21F-4010-8F7B-248F598BA8FD}" dt="2024-06-30T21:36:38.445" v="284" actId="1076"/>
          <ac:spMkLst>
            <pc:docMk/>
            <pc:sldMk cId="0" sldId="265"/>
            <ac:spMk id="9" creationId="{7F550C52-5949-3324-B9E9-3E5BCE058E7E}"/>
          </ac:spMkLst>
        </pc:spChg>
        <pc:spChg chg="mod">
          <ac:chgData name="João Araújo" userId="7c7f07095aa0a43c" providerId="LiveId" clId="{35F32080-B21F-4010-8F7B-248F598BA8FD}" dt="2024-06-30T21:36:38.445" v="284" actId="1076"/>
          <ac:spMkLst>
            <pc:docMk/>
            <pc:sldMk cId="0" sldId="265"/>
            <ac:spMk id="10" creationId="{D66292E8-A17A-09C4-C66A-A0CE77CD2A85}"/>
          </ac:spMkLst>
        </pc:spChg>
        <pc:spChg chg="mod">
          <ac:chgData name="João Araújo" userId="7c7f07095aa0a43c" providerId="LiveId" clId="{35F32080-B21F-4010-8F7B-248F598BA8FD}" dt="2024-06-30T21:36:38.445" v="284" actId="1076"/>
          <ac:spMkLst>
            <pc:docMk/>
            <pc:sldMk cId="0" sldId="265"/>
            <ac:spMk id="11" creationId="{8E7A46D2-E2BC-5FCB-1197-A10261B00A97}"/>
          </ac:spMkLst>
        </pc:spChg>
        <pc:spChg chg="mod">
          <ac:chgData name="João Araújo" userId="7c7f07095aa0a43c" providerId="LiveId" clId="{35F32080-B21F-4010-8F7B-248F598BA8FD}" dt="2024-06-30T21:36:38.445" v="284" actId="1076"/>
          <ac:spMkLst>
            <pc:docMk/>
            <pc:sldMk cId="0" sldId="265"/>
            <ac:spMk id="12" creationId="{7847BDA4-9B54-3F9B-9C32-A9253FFF7A26}"/>
          </ac:spMkLst>
        </pc:spChg>
        <pc:spChg chg="mod">
          <ac:chgData name="João Araújo" userId="7c7f07095aa0a43c" providerId="LiveId" clId="{35F32080-B21F-4010-8F7B-248F598BA8FD}" dt="2024-06-30T21:36:38.445" v="284" actId="1076"/>
          <ac:spMkLst>
            <pc:docMk/>
            <pc:sldMk cId="0" sldId="265"/>
            <ac:spMk id="13" creationId="{84CAEAF4-5126-3977-F901-C916A85817BE}"/>
          </ac:spMkLst>
        </pc:spChg>
        <pc:spChg chg="mod">
          <ac:chgData name="João Araújo" userId="7c7f07095aa0a43c" providerId="LiveId" clId="{35F32080-B21F-4010-8F7B-248F598BA8FD}" dt="2024-06-30T21:39:22.634" v="297" actId="1076"/>
          <ac:spMkLst>
            <pc:docMk/>
            <pc:sldMk cId="0" sldId="265"/>
            <ac:spMk id="14" creationId="{649570C3-0C31-EBE4-2EB0-111F378DAE96}"/>
          </ac:spMkLst>
        </pc:spChg>
        <pc:spChg chg="add mod ord">
          <ac:chgData name="João Araújo" userId="7c7f07095aa0a43c" providerId="LiveId" clId="{35F32080-B21F-4010-8F7B-248F598BA8FD}" dt="2024-06-30T21:39:24.818" v="302" actId="1076"/>
          <ac:spMkLst>
            <pc:docMk/>
            <pc:sldMk cId="0" sldId="265"/>
            <ac:spMk id="16" creationId="{3F82C2F4-F15B-89AA-AE6B-B60536F27558}"/>
          </ac:spMkLst>
        </pc:spChg>
        <pc:spChg chg="mod">
          <ac:chgData name="João Araújo" userId="7c7f07095aa0a43c" providerId="LiveId" clId="{35F32080-B21F-4010-8F7B-248F598BA8FD}" dt="2024-06-30T21:36:03.272" v="283" actId="20577"/>
          <ac:spMkLst>
            <pc:docMk/>
            <pc:sldMk cId="0" sldId="265"/>
            <ac:spMk id="19" creationId="{B502516E-FA1A-1044-8F72-BAC06B065091}"/>
          </ac:spMkLst>
        </pc:spChg>
        <pc:spChg chg="add mod ord">
          <ac:chgData name="João Araújo" userId="7c7f07095aa0a43c" providerId="LiveId" clId="{35F32080-B21F-4010-8F7B-248F598BA8FD}" dt="2024-06-30T21:40:30.078" v="321" actId="688"/>
          <ac:spMkLst>
            <pc:docMk/>
            <pc:sldMk cId="0" sldId="265"/>
            <ac:spMk id="20" creationId="{D92B6E48-F518-4FC4-CC23-183876CD66AB}"/>
          </ac:spMkLst>
        </pc:spChg>
        <pc:spChg chg="add del mod">
          <ac:chgData name="João Araújo" userId="7c7f07095aa0a43c" providerId="LiveId" clId="{35F32080-B21F-4010-8F7B-248F598BA8FD}" dt="2024-06-30T21:40:10.928" v="317" actId="478"/>
          <ac:spMkLst>
            <pc:docMk/>
            <pc:sldMk cId="0" sldId="265"/>
            <ac:spMk id="21" creationId="{0A7527E7-FAC4-6FED-99D7-129045B44213}"/>
          </ac:spMkLst>
        </pc:spChg>
        <pc:spChg chg="add del mod">
          <ac:chgData name="João Araújo" userId="7c7f07095aa0a43c" providerId="LiveId" clId="{35F32080-B21F-4010-8F7B-248F598BA8FD}" dt="2024-06-30T21:40:13.674" v="318" actId="478"/>
          <ac:spMkLst>
            <pc:docMk/>
            <pc:sldMk cId="0" sldId="265"/>
            <ac:spMk id="22" creationId="{FE76F038-B936-0D3D-D87F-C3CBCC5E3D45}"/>
          </ac:spMkLst>
        </pc:spChg>
        <pc:spChg chg="add del mod">
          <ac:chgData name="João Araújo" userId="7c7f07095aa0a43c" providerId="LiveId" clId="{35F32080-B21F-4010-8F7B-248F598BA8FD}" dt="2024-06-30T21:40:10.459" v="316" actId="478"/>
          <ac:spMkLst>
            <pc:docMk/>
            <pc:sldMk cId="0" sldId="265"/>
            <ac:spMk id="23" creationId="{144BFF8E-E694-60CE-C598-5CDB413473BB}"/>
          </ac:spMkLst>
        </pc:spChg>
        <pc:spChg chg="mod">
          <ac:chgData name="João Araújo" userId="7c7f07095aa0a43c" providerId="LiveId" clId="{35F32080-B21F-4010-8F7B-248F598BA8FD}" dt="2024-06-30T21:24:08.923" v="32" actId="14100"/>
          <ac:spMkLst>
            <pc:docMk/>
            <pc:sldMk cId="0" sldId="265"/>
            <ac:spMk id="504" creationId="{00000000-0000-0000-0000-000000000000}"/>
          </ac:spMkLst>
        </pc:spChg>
      </pc:sldChg>
      <pc:sldChg chg="del">
        <pc:chgData name="João Araújo" userId="7c7f07095aa0a43c" providerId="LiveId" clId="{35F32080-B21F-4010-8F7B-248F598BA8FD}" dt="2024-06-30T21:41:06.081" v="331" actId="47"/>
        <pc:sldMkLst>
          <pc:docMk/>
          <pc:sldMk cId="0" sldId="266"/>
        </pc:sldMkLst>
      </pc:sldChg>
      <pc:sldChg chg="del">
        <pc:chgData name="João Araújo" userId="7c7f07095aa0a43c" providerId="LiveId" clId="{35F32080-B21F-4010-8F7B-248F598BA8FD}" dt="2024-06-30T21:40:50.020" v="324" actId="47"/>
        <pc:sldMkLst>
          <pc:docMk/>
          <pc:sldMk cId="0" sldId="267"/>
        </pc:sldMkLst>
      </pc:sldChg>
      <pc:sldChg chg="del">
        <pc:chgData name="João Araújo" userId="7c7f07095aa0a43c" providerId="LiveId" clId="{35F32080-B21F-4010-8F7B-248F598BA8FD}" dt="2024-06-30T21:40:46.847" v="322" actId="47"/>
        <pc:sldMkLst>
          <pc:docMk/>
          <pc:sldMk cId="0" sldId="268"/>
        </pc:sldMkLst>
      </pc:sldChg>
      <pc:sldChg chg="addSp delSp modSp mod">
        <pc:chgData name="João Araújo" userId="7c7f07095aa0a43c" providerId="LiveId" clId="{35F32080-B21F-4010-8F7B-248F598BA8FD}" dt="2024-07-02T10:11:27.906" v="709" actId="20577"/>
        <pc:sldMkLst>
          <pc:docMk/>
          <pc:sldMk cId="0" sldId="269"/>
        </pc:sldMkLst>
        <pc:spChg chg="add mod">
          <ac:chgData name="João Araújo" userId="7c7f07095aa0a43c" providerId="LiveId" clId="{35F32080-B21F-4010-8F7B-248F598BA8FD}" dt="2024-06-30T23:12:18.935" v="493" actId="1076"/>
          <ac:spMkLst>
            <pc:docMk/>
            <pc:sldMk cId="0" sldId="269"/>
            <ac:spMk id="2" creationId="{3EEA3045-5EF5-1087-2F5A-267377569165}"/>
          </ac:spMkLst>
        </pc:spChg>
        <pc:spChg chg="add mod">
          <ac:chgData name="João Araújo" userId="7c7f07095aa0a43c" providerId="LiveId" clId="{35F32080-B21F-4010-8F7B-248F598BA8FD}" dt="2024-06-30T23:12:33.010" v="499" actId="1076"/>
          <ac:spMkLst>
            <pc:docMk/>
            <pc:sldMk cId="0" sldId="269"/>
            <ac:spMk id="3" creationId="{9BFC83C3-CB58-4A17-2028-37178858696A}"/>
          </ac:spMkLst>
        </pc:spChg>
        <pc:spChg chg="add mod">
          <ac:chgData name="João Araújo" userId="7c7f07095aa0a43c" providerId="LiveId" clId="{35F32080-B21F-4010-8F7B-248F598BA8FD}" dt="2024-06-30T23:13:40.592" v="520" actId="1076"/>
          <ac:spMkLst>
            <pc:docMk/>
            <pc:sldMk cId="0" sldId="269"/>
            <ac:spMk id="6" creationId="{7F16182E-CC51-6EED-A98D-03197EE3C350}"/>
          </ac:spMkLst>
        </pc:spChg>
        <pc:spChg chg="add mod">
          <ac:chgData name="João Araújo" userId="7c7f07095aa0a43c" providerId="LiveId" clId="{35F32080-B21F-4010-8F7B-248F598BA8FD}" dt="2024-06-30T23:13:40.592" v="520" actId="1076"/>
          <ac:spMkLst>
            <pc:docMk/>
            <pc:sldMk cId="0" sldId="269"/>
            <ac:spMk id="7" creationId="{CCB432B5-649A-BC2B-484D-4C81DEF00794}"/>
          </ac:spMkLst>
        </pc:spChg>
        <pc:spChg chg="add mod">
          <ac:chgData name="João Araújo" userId="7c7f07095aa0a43c" providerId="LiveId" clId="{35F32080-B21F-4010-8F7B-248F598BA8FD}" dt="2024-06-30T23:13:40.592" v="520" actId="1076"/>
          <ac:spMkLst>
            <pc:docMk/>
            <pc:sldMk cId="0" sldId="269"/>
            <ac:spMk id="8" creationId="{3BC84FEB-CA94-3CA7-A253-E709746757AB}"/>
          </ac:spMkLst>
        </pc:spChg>
        <pc:spChg chg="add mod">
          <ac:chgData name="João Araújo" userId="7c7f07095aa0a43c" providerId="LiveId" clId="{35F32080-B21F-4010-8F7B-248F598BA8FD}" dt="2024-06-30T23:13:40.592" v="520" actId="1076"/>
          <ac:spMkLst>
            <pc:docMk/>
            <pc:sldMk cId="0" sldId="269"/>
            <ac:spMk id="9" creationId="{17051294-8557-D8A7-A180-9380578588AF}"/>
          </ac:spMkLst>
        </pc:spChg>
        <pc:spChg chg="add mod">
          <ac:chgData name="João Araújo" userId="7c7f07095aa0a43c" providerId="LiveId" clId="{35F32080-B21F-4010-8F7B-248F598BA8FD}" dt="2024-06-30T23:13:40.592" v="520" actId="1076"/>
          <ac:spMkLst>
            <pc:docMk/>
            <pc:sldMk cId="0" sldId="269"/>
            <ac:spMk id="10" creationId="{FCC898B8-F799-643C-1DA3-0B29FD446102}"/>
          </ac:spMkLst>
        </pc:spChg>
        <pc:spChg chg="add mod">
          <ac:chgData name="João Araújo" userId="7c7f07095aa0a43c" providerId="LiveId" clId="{35F32080-B21F-4010-8F7B-248F598BA8FD}" dt="2024-06-30T23:13:40.592" v="520" actId="1076"/>
          <ac:spMkLst>
            <pc:docMk/>
            <pc:sldMk cId="0" sldId="269"/>
            <ac:spMk id="11" creationId="{0A0F60A8-8741-7B08-5B06-82E3A9D40972}"/>
          </ac:spMkLst>
        </pc:spChg>
        <pc:spChg chg="add mod">
          <ac:chgData name="João Araújo" userId="7c7f07095aa0a43c" providerId="LiveId" clId="{35F32080-B21F-4010-8F7B-248F598BA8FD}" dt="2024-06-30T23:13:40.592" v="520" actId="1076"/>
          <ac:spMkLst>
            <pc:docMk/>
            <pc:sldMk cId="0" sldId="269"/>
            <ac:spMk id="12" creationId="{36D335C1-9356-6DF0-693E-F357C8B9833C}"/>
          </ac:spMkLst>
        </pc:spChg>
        <pc:spChg chg="add mod">
          <ac:chgData name="João Araújo" userId="7c7f07095aa0a43c" providerId="LiveId" clId="{35F32080-B21F-4010-8F7B-248F598BA8FD}" dt="2024-06-30T23:13:40.592" v="520" actId="1076"/>
          <ac:spMkLst>
            <pc:docMk/>
            <pc:sldMk cId="0" sldId="269"/>
            <ac:spMk id="13" creationId="{0387D21A-3991-5FE4-410F-891C7354761D}"/>
          </ac:spMkLst>
        </pc:spChg>
        <pc:spChg chg="add del mod">
          <ac:chgData name="João Araújo" userId="7c7f07095aa0a43c" providerId="LiveId" clId="{35F32080-B21F-4010-8F7B-248F598BA8FD}" dt="2024-06-30T23:13:08.216" v="514" actId="478"/>
          <ac:spMkLst>
            <pc:docMk/>
            <pc:sldMk cId="0" sldId="269"/>
            <ac:spMk id="14" creationId="{42DA65A8-B958-9230-6FA1-0D63FAD1FB24}"/>
          </ac:spMkLst>
        </pc:spChg>
        <pc:spChg chg="add del mod">
          <ac:chgData name="João Araújo" userId="7c7f07095aa0a43c" providerId="LiveId" clId="{35F32080-B21F-4010-8F7B-248F598BA8FD}" dt="2024-06-30T23:13:08.216" v="514" actId="478"/>
          <ac:spMkLst>
            <pc:docMk/>
            <pc:sldMk cId="0" sldId="269"/>
            <ac:spMk id="15" creationId="{A576DE52-46DB-018D-A76C-19C5CE266406}"/>
          </ac:spMkLst>
        </pc:spChg>
        <pc:spChg chg="add del mod">
          <ac:chgData name="João Araújo" userId="7c7f07095aa0a43c" providerId="LiveId" clId="{35F32080-B21F-4010-8F7B-248F598BA8FD}" dt="2024-06-30T23:13:08.216" v="514" actId="478"/>
          <ac:spMkLst>
            <pc:docMk/>
            <pc:sldMk cId="0" sldId="269"/>
            <ac:spMk id="16" creationId="{7F96AF44-91D1-559A-310F-1C96093FA708}"/>
          </ac:spMkLst>
        </pc:spChg>
        <pc:spChg chg="add del mod">
          <ac:chgData name="João Araújo" userId="7c7f07095aa0a43c" providerId="LiveId" clId="{35F32080-B21F-4010-8F7B-248F598BA8FD}" dt="2024-06-30T23:13:08.216" v="514" actId="478"/>
          <ac:spMkLst>
            <pc:docMk/>
            <pc:sldMk cId="0" sldId="269"/>
            <ac:spMk id="17" creationId="{F40D6284-444B-29D5-8156-5F130D9BAF1F}"/>
          </ac:spMkLst>
        </pc:spChg>
        <pc:spChg chg="add del mod">
          <ac:chgData name="João Araújo" userId="7c7f07095aa0a43c" providerId="LiveId" clId="{35F32080-B21F-4010-8F7B-248F598BA8FD}" dt="2024-06-30T23:13:08.216" v="514" actId="478"/>
          <ac:spMkLst>
            <pc:docMk/>
            <pc:sldMk cId="0" sldId="269"/>
            <ac:spMk id="18" creationId="{128DFD79-CD02-E06F-FE67-1871A9F384E5}"/>
          </ac:spMkLst>
        </pc:spChg>
        <pc:spChg chg="add del mod">
          <ac:chgData name="João Araújo" userId="7c7f07095aa0a43c" providerId="LiveId" clId="{35F32080-B21F-4010-8F7B-248F598BA8FD}" dt="2024-06-30T23:13:08.216" v="514" actId="478"/>
          <ac:spMkLst>
            <pc:docMk/>
            <pc:sldMk cId="0" sldId="269"/>
            <ac:spMk id="19" creationId="{EC4D2D28-62CF-CF0A-F833-818D4AF232BD}"/>
          </ac:spMkLst>
        </pc:spChg>
        <pc:spChg chg="add del mod">
          <ac:chgData name="João Araújo" userId="7c7f07095aa0a43c" providerId="LiveId" clId="{35F32080-B21F-4010-8F7B-248F598BA8FD}" dt="2024-06-30T23:13:08.216" v="514" actId="478"/>
          <ac:spMkLst>
            <pc:docMk/>
            <pc:sldMk cId="0" sldId="269"/>
            <ac:spMk id="20" creationId="{55B9289F-8428-BC69-1AD2-FA751E4A6DF3}"/>
          </ac:spMkLst>
        </pc:spChg>
        <pc:spChg chg="add del mod">
          <ac:chgData name="João Araújo" userId="7c7f07095aa0a43c" providerId="LiveId" clId="{35F32080-B21F-4010-8F7B-248F598BA8FD}" dt="2024-06-30T23:13:08.216" v="514" actId="478"/>
          <ac:spMkLst>
            <pc:docMk/>
            <pc:sldMk cId="0" sldId="269"/>
            <ac:spMk id="21" creationId="{3B4BAABB-26EA-7E23-3CDD-C6EF71C0F8F5}"/>
          </ac:spMkLst>
        </pc:spChg>
        <pc:spChg chg="add mod">
          <ac:chgData name="João Araújo" userId="7c7f07095aa0a43c" providerId="LiveId" clId="{35F32080-B21F-4010-8F7B-248F598BA8FD}" dt="2024-06-30T23:12:55.061" v="509" actId="1076"/>
          <ac:spMkLst>
            <pc:docMk/>
            <pc:sldMk cId="0" sldId="269"/>
            <ac:spMk id="22" creationId="{E7B42AFD-62B1-6359-B70F-99A12C20223B}"/>
          </ac:spMkLst>
        </pc:spChg>
        <pc:spChg chg="add mod">
          <ac:chgData name="João Araújo" userId="7c7f07095aa0a43c" providerId="LiveId" clId="{35F32080-B21F-4010-8F7B-248F598BA8FD}" dt="2024-06-30T23:12:59.557" v="513" actId="1076"/>
          <ac:spMkLst>
            <pc:docMk/>
            <pc:sldMk cId="0" sldId="269"/>
            <ac:spMk id="23" creationId="{056C995E-7AF0-59BC-B9FA-07D49150CFD1}"/>
          </ac:spMkLst>
        </pc:spChg>
        <pc:spChg chg="add mod">
          <ac:chgData name="João Araújo" userId="7c7f07095aa0a43c" providerId="LiveId" clId="{35F32080-B21F-4010-8F7B-248F598BA8FD}" dt="2024-07-02T10:11:27.906" v="709" actId="20577"/>
          <ac:spMkLst>
            <pc:docMk/>
            <pc:sldMk cId="0" sldId="269"/>
            <ac:spMk id="24" creationId="{BDD48E29-4FF7-521F-9D4B-C1F829157FA6}"/>
          </ac:spMkLst>
        </pc:spChg>
        <pc:picChg chg="del">
          <ac:chgData name="João Araújo" userId="7c7f07095aa0a43c" providerId="LiveId" clId="{35F32080-B21F-4010-8F7B-248F598BA8FD}" dt="2024-06-30T23:12:13.411" v="491" actId="478"/>
          <ac:picMkLst>
            <pc:docMk/>
            <pc:sldMk cId="0" sldId="269"/>
            <ac:picMk id="552" creationId="{00000000-0000-0000-0000-000000000000}"/>
          </ac:picMkLst>
        </pc:picChg>
      </pc:sldChg>
      <pc:sldChg chg="del">
        <pc:chgData name="João Araújo" userId="7c7f07095aa0a43c" providerId="LiveId" clId="{35F32080-B21F-4010-8F7B-248F598BA8FD}" dt="2024-06-30T21:40:48.929" v="323" actId="47"/>
        <pc:sldMkLst>
          <pc:docMk/>
          <pc:sldMk cId="0" sldId="270"/>
        </pc:sldMkLst>
      </pc:sldChg>
      <pc:sldChg chg="del">
        <pc:chgData name="João Araújo" userId="7c7f07095aa0a43c" providerId="LiveId" clId="{35F32080-B21F-4010-8F7B-248F598BA8FD}" dt="2024-06-30T21:40:50.667" v="325" actId="47"/>
        <pc:sldMkLst>
          <pc:docMk/>
          <pc:sldMk cId="0" sldId="271"/>
        </pc:sldMkLst>
      </pc:sldChg>
      <pc:sldChg chg="del">
        <pc:chgData name="João Araújo" userId="7c7f07095aa0a43c" providerId="LiveId" clId="{35F32080-B21F-4010-8F7B-248F598BA8FD}" dt="2024-06-30T21:40:51.643" v="326" actId="47"/>
        <pc:sldMkLst>
          <pc:docMk/>
          <pc:sldMk cId="0" sldId="272"/>
        </pc:sldMkLst>
      </pc:sldChg>
      <pc:sldChg chg="del">
        <pc:chgData name="João Araújo" userId="7c7f07095aa0a43c" providerId="LiveId" clId="{35F32080-B21F-4010-8F7B-248F598BA8FD}" dt="2024-06-30T21:40:53.744" v="327" actId="47"/>
        <pc:sldMkLst>
          <pc:docMk/>
          <pc:sldMk cId="0" sldId="273"/>
        </pc:sldMkLst>
      </pc:sldChg>
      <pc:sldChg chg="del">
        <pc:chgData name="João Araújo" userId="7c7f07095aa0a43c" providerId="LiveId" clId="{35F32080-B21F-4010-8F7B-248F598BA8FD}" dt="2024-06-30T21:40:54.236" v="328" actId="47"/>
        <pc:sldMkLst>
          <pc:docMk/>
          <pc:sldMk cId="0" sldId="274"/>
        </pc:sldMkLst>
      </pc:sldChg>
      <pc:sldChg chg="del">
        <pc:chgData name="João Araújo" userId="7c7f07095aa0a43c" providerId="LiveId" clId="{35F32080-B21F-4010-8F7B-248F598BA8FD}" dt="2024-06-30T21:40:55.140" v="329" actId="47"/>
        <pc:sldMkLst>
          <pc:docMk/>
          <pc:sldMk cId="0" sldId="275"/>
        </pc:sldMkLst>
      </pc:sldChg>
      <pc:sldChg chg="del">
        <pc:chgData name="João Araújo" userId="7c7f07095aa0a43c" providerId="LiveId" clId="{35F32080-B21F-4010-8F7B-248F598BA8FD}" dt="2024-06-30T21:40:55.590" v="330" actId="47"/>
        <pc:sldMkLst>
          <pc:docMk/>
          <pc:sldMk cId="0" sldId="276"/>
        </pc:sldMkLst>
      </pc:sldChg>
      <pc:sldChg chg="addSp delSp modSp add mod modAnim">
        <pc:chgData name="João Araújo" userId="7c7f07095aa0a43c" providerId="LiveId" clId="{35F32080-B21F-4010-8F7B-248F598BA8FD}" dt="2024-06-30T23:14:58.530" v="532"/>
        <pc:sldMkLst>
          <pc:docMk/>
          <pc:sldMk cId="4078108799" sldId="277"/>
        </pc:sldMkLst>
        <pc:spChg chg="del mod">
          <ac:chgData name="João Araújo" userId="7c7f07095aa0a43c" providerId="LiveId" clId="{35F32080-B21F-4010-8F7B-248F598BA8FD}" dt="2024-06-30T21:30:01.697" v="198" actId="478"/>
          <ac:spMkLst>
            <pc:docMk/>
            <pc:sldMk cId="4078108799" sldId="277"/>
            <ac:spMk id="2" creationId="{814D1A65-F853-A877-73E0-44CB3BCD05A7}"/>
          </ac:spMkLst>
        </pc:spChg>
        <pc:spChg chg="del">
          <ac:chgData name="João Araújo" userId="7c7f07095aa0a43c" providerId="LiveId" clId="{35F32080-B21F-4010-8F7B-248F598BA8FD}" dt="2024-06-30T21:30:01.334" v="197" actId="478"/>
          <ac:spMkLst>
            <pc:docMk/>
            <pc:sldMk cId="4078108799" sldId="277"/>
            <ac:spMk id="3" creationId="{34B497F6-B648-F3ED-84F7-7873C3EC45DB}"/>
          </ac:spMkLst>
        </pc:spChg>
        <pc:spChg chg="del">
          <ac:chgData name="João Araújo" userId="7c7f07095aa0a43c" providerId="LiveId" clId="{35F32080-B21F-4010-8F7B-248F598BA8FD}" dt="2024-06-30T21:28:32.469" v="172" actId="478"/>
          <ac:spMkLst>
            <pc:docMk/>
            <pc:sldMk cId="4078108799" sldId="277"/>
            <ac:spMk id="4" creationId="{07E86D79-98B0-3057-27F5-DAB7D2976BA8}"/>
          </ac:spMkLst>
        </pc:spChg>
        <pc:spChg chg="del">
          <ac:chgData name="João Araújo" userId="7c7f07095aa0a43c" providerId="LiveId" clId="{35F32080-B21F-4010-8F7B-248F598BA8FD}" dt="2024-06-30T21:28:32.469" v="172" actId="478"/>
          <ac:spMkLst>
            <pc:docMk/>
            <pc:sldMk cId="4078108799" sldId="277"/>
            <ac:spMk id="5" creationId="{27E000FD-D75C-851B-029E-5EFC42CAA1D5}"/>
          </ac:spMkLst>
        </pc:spChg>
        <pc:spChg chg="del">
          <ac:chgData name="João Araújo" userId="7c7f07095aa0a43c" providerId="LiveId" clId="{35F32080-B21F-4010-8F7B-248F598BA8FD}" dt="2024-06-30T21:28:33.455" v="174" actId="478"/>
          <ac:spMkLst>
            <pc:docMk/>
            <pc:sldMk cId="4078108799" sldId="277"/>
            <ac:spMk id="6" creationId="{81D1D54F-5612-4200-F9E9-31FC9A2871F6}"/>
          </ac:spMkLst>
        </pc:spChg>
        <pc:spChg chg="del">
          <ac:chgData name="João Araújo" userId="7c7f07095aa0a43c" providerId="LiveId" clId="{35F32080-B21F-4010-8F7B-248F598BA8FD}" dt="2024-06-30T21:28:32.949" v="173" actId="478"/>
          <ac:spMkLst>
            <pc:docMk/>
            <pc:sldMk cId="4078108799" sldId="277"/>
            <ac:spMk id="7" creationId="{B966F57B-BF12-7F5D-501E-6BF67672B653}"/>
          </ac:spMkLst>
        </pc:spChg>
        <pc:spChg chg="add del">
          <ac:chgData name="João Araújo" userId="7c7f07095aa0a43c" providerId="LiveId" clId="{35F32080-B21F-4010-8F7B-248F598BA8FD}" dt="2024-06-30T21:30:07.359" v="200" actId="22"/>
          <ac:spMkLst>
            <pc:docMk/>
            <pc:sldMk cId="4078108799" sldId="277"/>
            <ac:spMk id="9" creationId="{474EBE7C-71EE-7902-6539-27E495E67F10}"/>
          </ac:spMkLst>
        </pc:spChg>
        <pc:spChg chg="add mod ord">
          <ac:chgData name="João Araújo" userId="7c7f07095aa0a43c" providerId="LiveId" clId="{35F32080-B21F-4010-8F7B-248F598BA8FD}" dt="2024-06-30T21:35:05.017" v="261" actId="167"/>
          <ac:spMkLst>
            <pc:docMk/>
            <pc:sldMk cId="4078108799" sldId="277"/>
            <ac:spMk id="10" creationId="{89F2358E-CDA9-0882-5B59-A04151B3A407}"/>
          </ac:spMkLst>
        </pc:spChg>
        <pc:spChg chg="mod">
          <ac:chgData name="João Araújo" userId="7c7f07095aa0a43c" providerId="LiveId" clId="{35F32080-B21F-4010-8F7B-248F598BA8FD}" dt="2024-06-30T21:29:07.382" v="179" actId="1076"/>
          <ac:spMkLst>
            <pc:docMk/>
            <pc:sldMk cId="4078108799" sldId="277"/>
            <ac:spMk id="11" creationId="{9D8058A2-4A61-5EE9-0705-524AA4947791}"/>
          </ac:spMkLst>
        </pc:spChg>
        <pc:spChg chg="mod">
          <ac:chgData name="João Araújo" userId="7c7f07095aa0a43c" providerId="LiveId" clId="{35F32080-B21F-4010-8F7B-248F598BA8FD}" dt="2024-06-30T21:29:07.382" v="179" actId="1076"/>
          <ac:spMkLst>
            <pc:docMk/>
            <pc:sldMk cId="4078108799" sldId="277"/>
            <ac:spMk id="12" creationId="{5786982D-E04B-6C99-6772-79E98F7BCF1F}"/>
          </ac:spMkLst>
        </pc:spChg>
        <pc:spChg chg="mod ord">
          <ac:chgData name="João Araújo" userId="7c7f07095aa0a43c" providerId="LiveId" clId="{35F32080-B21F-4010-8F7B-248F598BA8FD}" dt="2024-06-30T21:35:56.861" v="279" actId="20577"/>
          <ac:spMkLst>
            <pc:docMk/>
            <pc:sldMk cId="4078108799" sldId="277"/>
            <ac:spMk id="13" creationId="{7AA6F1CB-0DBE-F385-1239-6E3FD77D35EE}"/>
          </ac:spMkLst>
        </pc:spChg>
        <pc:spChg chg="mod">
          <ac:chgData name="João Araújo" userId="7c7f07095aa0a43c" providerId="LiveId" clId="{35F32080-B21F-4010-8F7B-248F598BA8FD}" dt="2024-06-30T21:29:07.382" v="179" actId="1076"/>
          <ac:spMkLst>
            <pc:docMk/>
            <pc:sldMk cId="4078108799" sldId="277"/>
            <ac:spMk id="14" creationId="{80649742-2C36-F5F8-B481-447D20BB8F6C}"/>
          </ac:spMkLst>
        </pc:spChg>
        <pc:spChg chg="add del mod">
          <ac:chgData name="João Araújo" userId="7c7f07095aa0a43c" providerId="LiveId" clId="{35F32080-B21F-4010-8F7B-248F598BA8FD}" dt="2024-06-30T21:34:10.414" v="242" actId="478"/>
          <ac:spMkLst>
            <pc:docMk/>
            <pc:sldMk cId="4078108799" sldId="277"/>
            <ac:spMk id="15" creationId="{0AC4D16D-031F-0899-D52A-174C22795DC2}"/>
          </ac:spMkLst>
        </pc:spChg>
        <pc:spChg chg="add mod">
          <ac:chgData name="João Araújo" userId="7c7f07095aa0a43c" providerId="LiveId" clId="{35F32080-B21F-4010-8F7B-248F598BA8FD}" dt="2024-06-30T21:34:33.348" v="253" actId="1076"/>
          <ac:spMkLst>
            <pc:docMk/>
            <pc:sldMk cId="4078108799" sldId="277"/>
            <ac:spMk id="16" creationId="{11FAB453-4432-D112-0868-00E9110ABCF7}"/>
          </ac:spMkLst>
        </pc:spChg>
        <pc:spChg chg="mod">
          <ac:chgData name="João Araújo" userId="7c7f07095aa0a43c" providerId="LiveId" clId="{35F32080-B21F-4010-8F7B-248F598BA8FD}" dt="2024-06-30T21:29:47.469" v="190" actId="1076"/>
          <ac:spMkLst>
            <pc:docMk/>
            <pc:sldMk cId="4078108799" sldId="277"/>
            <ac:spMk id="17" creationId="{6D27D1FC-1407-9852-22E6-565D6110DC9E}"/>
          </ac:spMkLst>
        </pc:spChg>
        <pc:spChg chg="del mod ord">
          <ac:chgData name="João Araújo" userId="7c7f07095aa0a43c" providerId="LiveId" clId="{35F32080-B21F-4010-8F7B-248F598BA8FD}" dt="2024-06-30T21:29:57.004" v="194" actId="478"/>
          <ac:spMkLst>
            <pc:docMk/>
            <pc:sldMk cId="4078108799" sldId="277"/>
            <ac:spMk id="18" creationId="{95D43B34-DC61-B275-23A3-06B28013D803}"/>
          </ac:spMkLst>
        </pc:spChg>
        <pc:spChg chg="mod">
          <ac:chgData name="João Araújo" userId="7c7f07095aa0a43c" providerId="LiveId" clId="{35F32080-B21F-4010-8F7B-248F598BA8FD}" dt="2024-06-30T21:29:51.542" v="193" actId="1076"/>
          <ac:spMkLst>
            <pc:docMk/>
            <pc:sldMk cId="4078108799" sldId="277"/>
            <ac:spMk id="19" creationId="{EECA077D-8431-872A-D2E6-4A337103E16A}"/>
          </ac:spMkLst>
        </pc:spChg>
        <pc:spChg chg="mod">
          <ac:chgData name="João Araújo" userId="7c7f07095aa0a43c" providerId="LiveId" clId="{35F32080-B21F-4010-8F7B-248F598BA8FD}" dt="2024-06-30T21:29:47.469" v="190" actId="1076"/>
          <ac:spMkLst>
            <pc:docMk/>
            <pc:sldMk cId="4078108799" sldId="277"/>
            <ac:spMk id="20" creationId="{BF8C9C93-6DD3-E9EF-53B4-5AE5093B113D}"/>
          </ac:spMkLst>
        </pc:spChg>
        <pc:spChg chg="mod">
          <ac:chgData name="João Araújo" userId="7c7f07095aa0a43c" providerId="LiveId" clId="{35F32080-B21F-4010-8F7B-248F598BA8FD}" dt="2024-06-30T21:29:49.835" v="191" actId="1076"/>
          <ac:spMkLst>
            <pc:docMk/>
            <pc:sldMk cId="4078108799" sldId="277"/>
            <ac:spMk id="21" creationId="{F757DB52-BBD4-E996-521A-CBF765E0C654}"/>
          </ac:spMkLst>
        </pc:spChg>
        <pc:spChg chg="mod">
          <ac:chgData name="João Araújo" userId="7c7f07095aa0a43c" providerId="LiveId" clId="{35F32080-B21F-4010-8F7B-248F598BA8FD}" dt="2024-06-30T21:29:50.590" v="192" actId="1076"/>
          <ac:spMkLst>
            <pc:docMk/>
            <pc:sldMk cId="4078108799" sldId="277"/>
            <ac:spMk id="22" creationId="{D97E6B68-C456-2C85-5B7C-76AFCD42C795}"/>
          </ac:spMkLst>
        </pc:spChg>
        <pc:spChg chg="add mod">
          <ac:chgData name="João Araújo" userId="7c7f07095aa0a43c" providerId="LiveId" clId="{35F32080-B21F-4010-8F7B-248F598BA8FD}" dt="2024-06-30T21:34:28.867" v="249" actId="1076"/>
          <ac:spMkLst>
            <pc:docMk/>
            <pc:sldMk cId="4078108799" sldId="277"/>
            <ac:spMk id="23" creationId="{4EFF3EA0-6C65-AEDA-2788-2B560C9F7CA1}"/>
          </ac:spMkLst>
        </pc:spChg>
        <pc:spChg chg="add mod">
          <ac:chgData name="João Araújo" userId="7c7f07095aa0a43c" providerId="LiveId" clId="{35F32080-B21F-4010-8F7B-248F598BA8FD}" dt="2024-06-30T21:34:35.695" v="254" actId="1076"/>
          <ac:spMkLst>
            <pc:docMk/>
            <pc:sldMk cId="4078108799" sldId="277"/>
            <ac:spMk id="24" creationId="{C691B932-1C41-9597-9A14-717D41332A6D}"/>
          </ac:spMkLst>
        </pc:spChg>
        <pc:spChg chg="add mod">
          <ac:chgData name="João Araújo" userId="7c7f07095aa0a43c" providerId="LiveId" clId="{35F32080-B21F-4010-8F7B-248F598BA8FD}" dt="2024-06-30T21:34:38.485" v="255" actId="1076"/>
          <ac:spMkLst>
            <pc:docMk/>
            <pc:sldMk cId="4078108799" sldId="277"/>
            <ac:spMk id="25" creationId="{BC1A6AD0-3ECE-ED1E-1993-3F1BCB476F2A}"/>
          </ac:spMkLst>
        </pc:spChg>
        <pc:spChg chg="mod ord topLvl">
          <ac:chgData name="João Araújo" userId="7c7f07095aa0a43c" providerId="LiveId" clId="{35F32080-B21F-4010-8F7B-248F598BA8FD}" dt="2024-06-30T21:35:38.936" v="273" actId="1076"/>
          <ac:spMkLst>
            <pc:docMk/>
            <pc:sldMk cId="4078108799" sldId="277"/>
            <ac:spMk id="27" creationId="{26E29DD1-A192-1C17-7637-A0C6C1AF72BC}"/>
          </ac:spMkLst>
        </pc:spChg>
        <pc:spChg chg="del mod">
          <ac:chgData name="João Araújo" userId="7c7f07095aa0a43c" providerId="LiveId" clId="{35F32080-B21F-4010-8F7B-248F598BA8FD}" dt="2024-06-30T21:33:32.897" v="227" actId="478"/>
          <ac:spMkLst>
            <pc:docMk/>
            <pc:sldMk cId="4078108799" sldId="277"/>
            <ac:spMk id="31" creationId="{C0E5D3B9-F663-43D4-DE1A-93692F46B03A}"/>
          </ac:spMkLst>
        </pc:spChg>
        <pc:spChg chg="del mod">
          <ac:chgData name="João Araújo" userId="7c7f07095aa0a43c" providerId="LiveId" clId="{35F32080-B21F-4010-8F7B-248F598BA8FD}" dt="2024-06-30T21:33:31.695" v="226" actId="478"/>
          <ac:spMkLst>
            <pc:docMk/>
            <pc:sldMk cId="4078108799" sldId="277"/>
            <ac:spMk id="32" creationId="{42C37FE5-B062-B0E7-FCA7-05D34CF4F5D1}"/>
          </ac:spMkLst>
        </pc:spChg>
        <pc:spChg chg="del mod">
          <ac:chgData name="João Araújo" userId="7c7f07095aa0a43c" providerId="LiveId" clId="{35F32080-B21F-4010-8F7B-248F598BA8FD}" dt="2024-06-30T21:33:28.859" v="223" actId="478"/>
          <ac:spMkLst>
            <pc:docMk/>
            <pc:sldMk cId="4078108799" sldId="277"/>
            <ac:spMk id="33" creationId="{012A17F2-751D-2B22-0F7D-3E64E701C557}"/>
          </ac:spMkLst>
        </pc:spChg>
        <pc:spChg chg="del mod topLvl">
          <ac:chgData name="João Araújo" userId="7c7f07095aa0a43c" providerId="LiveId" clId="{35F32080-B21F-4010-8F7B-248F598BA8FD}" dt="2024-06-30T21:33:59.923" v="239" actId="478"/>
          <ac:spMkLst>
            <pc:docMk/>
            <pc:sldMk cId="4078108799" sldId="277"/>
            <ac:spMk id="34" creationId="{45B99854-8FE9-8254-D619-2961BEE60A6D}"/>
          </ac:spMkLst>
        </pc:spChg>
        <pc:spChg chg="del mod">
          <ac:chgData name="João Araújo" userId="7c7f07095aa0a43c" providerId="LiveId" clId="{35F32080-B21F-4010-8F7B-248F598BA8FD}" dt="2024-06-30T21:33:34.574" v="228" actId="478"/>
          <ac:spMkLst>
            <pc:docMk/>
            <pc:sldMk cId="4078108799" sldId="277"/>
            <ac:spMk id="35" creationId="{D47FCA20-74A3-9C28-2F8C-8C9D1D704492}"/>
          </ac:spMkLst>
        </pc:spChg>
        <pc:spChg chg="del mod">
          <ac:chgData name="João Araújo" userId="7c7f07095aa0a43c" providerId="LiveId" clId="{35F32080-B21F-4010-8F7B-248F598BA8FD}" dt="2024-06-30T21:33:53.512" v="236" actId="478"/>
          <ac:spMkLst>
            <pc:docMk/>
            <pc:sldMk cId="4078108799" sldId="277"/>
            <ac:spMk id="36" creationId="{EBF8E075-F88F-B394-E0C1-E99C0AE4D5AE}"/>
          </ac:spMkLst>
        </pc:spChg>
        <pc:spChg chg="del mod">
          <ac:chgData name="João Araújo" userId="7c7f07095aa0a43c" providerId="LiveId" clId="{35F32080-B21F-4010-8F7B-248F598BA8FD}" dt="2024-06-30T21:33:49.315" v="233" actId="478"/>
          <ac:spMkLst>
            <pc:docMk/>
            <pc:sldMk cId="4078108799" sldId="277"/>
            <ac:spMk id="37" creationId="{D6263333-3D3C-1520-3B7A-1BAF2FDF779C}"/>
          </ac:spMkLst>
        </pc:spChg>
        <pc:spChg chg="del mod">
          <ac:chgData name="João Araújo" userId="7c7f07095aa0a43c" providerId="LiveId" clId="{35F32080-B21F-4010-8F7B-248F598BA8FD}" dt="2024-06-30T21:33:55.619" v="237" actId="478"/>
          <ac:spMkLst>
            <pc:docMk/>
            <pc:sldMk cId="4078108799" sldId="277"/>
            <ac:spMk id="38" creationId="{3AA6A7CA-7DE8-BD60-E57C-6C0FDF62B593}"/>
          </ac:spMkLst>
        </pc:spChg>
        <pc:spChg chg="del mod">
          <ac:chgData name="João Araújo" userId="7c7f07095aa0a43c" providerId="LiveId" clId="{35F32080-B21F-4010-8F7B-248F598BA8FD}" dt="2024-06-30T21:33:39.962" v="231" actId="478"/>
          <ac:spMkLst>
            <pc:docMk/>
            <pc:sldMk cId="4078108799" sldId="277"/>
            <ac:spMk id="39" creationId="{5C781A70-CABE-536A-3943-9B1EE24EDAA4}"/>
          </ac:spMkLst>
        </pc:spChg>
        <pc:spChg chg="del mod">
          <ac:chgData name="João Araújo" userId="7c7f07095aa0a43c" providerId="LiveId" clId="{35F32080-B21F-4010-8F7B-248F598BA8FD}" dt="2024-06-30T21:33:57.169" v="238" actId="478"/>
          <ac:spMkLst>
            <pc:docMk/>
            <pc:sldMk cId="4078108799" sldId="277"/>
            <ac:spMk id="40" creationId="{58C15EF3-70F6-4490-90E3-53DD3162CC45}"/>
          </ac:spMkLst>
        </pc:spChg>
        <pc:spChg chg="del mod">
          <ac:chgData name="João Araújo" userId="7c7f07095aa0a43c" providerId="LiveId" clId="{35F32080-B21F-4010-8F7B-248F598BA8FD}" dt="2024-06-30T21:33:37.816" v="230" actId="478"/>
          <ac:spMkLst>
            <pc:docMk/>
            <pc:sldMk cId="4078108799" sldId="277"/>
            <ac:spMk id="41" creationId="{3DC5FD17-3BA0-7BE6-11B0-6C4239B24ECD}"/>
          </ac:spMkLst>
        </pc:spChg>
        <pc:spChg chg="add mod">
          <ac:chgData name="João Araújo" userId="7c7f07095aa0a43c" providerId="LiveId" clId="{35F32080-B21F-4010-8F7B-248F598BA8FD}" dt="2024-06-30T21:34:44.149" v="260" actId="14100"/>
          <ac:spMkLst>
            <pc:docMk/>
            <pc:sldMk cId="4078108799" sldId="277"/>
            <ac:spMk id="42" creationId="{EC634EED-356D-536A-7150-BA8EAFF1AE76}"/>
          </ac:spMkLst>
        </pc:spChg>
        <pc:grpChg chg="add del mod">
          <ac:chgData name="João Araújo" userId="7c7f07095aa0a43c" providerId="LiveId" clId="{35F32080-B21F-4010-8F7B-248F598BA8FD}" dt="2024-06-30T21:33:59.923" v="239" actId="478"/>
          <ac:grpSpMkLst>
            <pc:docMk/>
            <pc:sldMk cId="4078108799" sldId="277"/>
            <ac:grpSpMk id="26" creationId="{193F8687-5DDF-6FB8-5FF2-D42984C174ED}"/>
          </ac:grpSpMkLst>
        </pc:grpChg>
        <pc:grpChg chg="del mod">
          <ac:chgData name="João Araújo" userId="7c7f07095aa0a43c" providerId="LiveId" clId="{35F32080-B21F-4010-8F7B-248F598BA8FD}" dt="2024-06-30T21:33:57.169" v="238" actId="478"/>
          <ac:grpSpMkLst>
            <pc:docMk/>
            <pc:sldMk cId="4078108799" sldId="277"/>
            <ac:grpSpMk id="28" creationId="{93CE11F6-4857-A2BB-2508-24C19912E486}"/>
          </ac:grpSpMkLst>
        </pc:grpChg>
        <pc:grpChg chg="del mod">
          <ac:chgData name="João Araújo" userId="7c7f07095aa0a43c" providerId="LiveId" clId="{35F32080-B21F-4010-8F7B-248F598BA8FD}" dt="2024-06-30T21:33:31.695" v="226" actId="478"/>
          <ac:grpSpMkLst>
            <pc:docMk/>
            <pc:sldMk cId="4078108799" sldId="277"/>
            <ac:grpSpMk id="29" creationId="{5BE5FEB4-5B83-418C-1773-429CF057FAB5}"/>
          </ac:grpSpMkLst>
        </pc:grpChg>
        <pc:grpChg chg="del mod">
          <ac:chgData name="João Araújo" userId="7c7f07095aa0a43c" providerId="LiveId" clId="{35F32080-B21F-4010-8F7B-248F598BA8FD}" dt="2024-06-30T21:33:28.859" v="223" actId="478"/>
          <ac:grpSpMkLst>
            <pc:docMk/>
            <pc:sldMk cId="4078108799" sldId="277"/>
            <ac:grpSpMk id="30" creationId="{EB50FF56-7F2A-05AD-3ADF-240093E8B6D6}"/>
          </ac:grpSpMkLst>
        </pc:grpChg>
      </pc:sldChg>
      <pc:sldChg chg="addSp delSp modSp add mod ord setBg">
        <pc:chgData name="João Araújo" userId="7c7f07095aa0a43c" providerId="LiveId" clId="{35F32080-B21F-4010-8F7B-248F598BA8FD}" dt="2024-06-30T21:47:20.550" v="486" actId="1076"/>
        <pc:sldMkLst>
          <pc:docMk/>
          <pc:sldMk cId="188942973" sldId="278"/>
        </pc:sldMkLst>
        <pc:spChg chg="del">
          <ac:chgData name="João Araújo" userId="7c7f07095aa0a43c" providerId="LiveId" clId="{35F32080-B21F-4010-8F7B-248F598BA8FD}" dt="2024-06-30T21:45:05.026" v="419" actId="478"/>
          <ac:spMkLst>
            <pc:docMk/>
            <pc:sldMk cId="188942973" sldId="278"/>
            <ac:spMk id="3" creationId="{011F1636-F469-39D7-D0D6-3E85CB04CB3F}"/>
          </ac:spMkLst>
        </pc:spChg>
        <pc:spChg chg="add del mod">
          <ac:chgData name="João Araújo" userId="7c7f07095aa0a43c" providerId="LiveId" clId="{35F32080-B21F-4010-8F7B-248F598BA8FD}" dt="2024-06-30T21:45:03.419" v="417" actId="478"/>
          <ac:spMkLst>
            <pc:docMk/>
            <pc:sldMk cId="188942973" sldId="278"/>
            <ac:spMk id="5" creationId="{A0FEA399-C03B-EC37-5F58-32164F28161C}"/>
          </ac:spMkLst>
        </pc:spChg>
        <pc:spChg chg="add del mod">
          <ac:chgData name="João Araújo" userId="7c7f07095aa0a43c" providerId="LiveId" clId="{35F32080-B21F-4010-8F7B-248F598BA8FD}" dt="2024-06-30T21:45:04.362" v="418" actId="478"/>
          <ac:spMkLst>
            <pc:docMk/>
            <pc:sldMk cId="188942973" sldId="278"/>
            <ac:spMk id="7" creationId="{AAA96324-429B-6521-50D9-747150E250B4}"/>
          </ac:spMkLst>
        </pc:spChg>
        <pc:spChg chg="add mod">
          <ac:chgData name="João Araújo" userId="7c7f07095aa0a43c" providerId="LiveId" clId="{35F32080-B21F-4010-8F7B-248F598BA8FD}" dt="2024-06-30T21:46:57.669" v="470" actId="14100"/>
          <ac:spMkLst>
            <pc:docMk/>
            <pc:sldMk cId="188942973" sldId="278"/>
            <ac:spMk id="9" creationId="{BC339795-A942-16DB-6D1D-9D8BBE5F1A11}"/>
          </ac:spMkLst>
        </pc:spChg>
        <pc:spChg chg="add mod">
          <ac:chgData name="João Araújo" userId="7c7f07095aa0a43c" providerId="LiveId" clId="{35F32080-B21F-4010-8F7B-248F598BA8FD}" dt="2024-06-30T21:46:39.264" v="462" actId="1076"/>
          <ac:spMkLst>
            <pc:docMk/>
            <pc:sldMk cId="188942973" sldId="278"/>
            <ac:spMk id="10" creationId="{77DB5829-159E-6494-758F-B7C0DE5478FC}"/>
          </ac:spMkLst>
        </pc:spChg>
        <pc:spChg chg="add mod">
          <ac:chgData name="João Araújo" userId="7c7f07095aa0a43c" providerId="LiveId" clId="{35F32080-B21F-4010-8F7B-248F598BA8FD}" dt="2024-06-30T21:46:35.413" v="459"/>
          <ac:spMkLst>
            <pc:docMk/>
            <pc:sldMk cId="188942973" sldId="278"/>
            <ac:spMk id="11" creationId="{7085AEC0-D742-93CB-CF2D-46D974A8B994}"/>
          </ac:spMkLst>
        </pc:spChg>
        <pc:spChg chg="add mod">
          <ac:chgData name="João Araújo" userId="7c7f07095aa0a43c" providerId="LiveId" clId="{35F32080-B21F-4010-8F7B-248F598BA8FD}" dt="2024-06-30T21:47:20.550" v="486" actId="1076"/>
          <ac:spMkLst>
            <pc:docMk/>
            <pc:sldMk cId="188942973" sldId="278"/>
            <ac:spMk id="14" creationId="{D9048C6F-2A7F-DAED-51DF-606B89347B34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20" creationId="{47608DDA-0F8D-4B99-2B79-E7F33DAEE0BC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21" creationId="{0F706B13-DB01-1311-748B-6AAF35FA36AE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22" creationId="{273739A1-189C-CFB7-CF0B-6F161B834C8A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23" creationId="{136CB1C3-BBBB-B7A6-A98D-5D6AB2F7A452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24" creationId="{862AAC0D-A8AD-D77F-F558-5943DD1792F0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25" creationId="{3265FB4D-5B60-EB3F-D184-EFF3FF4160C8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26" creationId="{F0E13BE9-4C94-284E-A1A1-335ECDB9D7B7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27" creationId="{393E0362-F573-0F85-48CD-65D94B5C2805}"/>
          </ac:spMkLst>
        </pc:spChg>
        <pc:spChg chg="del mod">
          <ac:chgData name="João Araújo" userId="7c7f07095aa0a43c" providerId="LiveId" clId="{35F32080-B21F-4010-8F7B-248F598BA8FD}" dt="2024-06-30T21:45:02.747" v="416" actId="478"/>
          <ac:spMkLst>
            <pc:docMk/>
            <pc:sldMk cId="188942973" sldId="278"/>
            <ac:spMk id="28" creationId="{1AE64EE1-C038-79B6-D30C-24A39A885B66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31" creationId="{867FE2DD-715F-E96F-4B9D-2188950AAC1F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327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45:01.093" v="413" actId="478"/>
          <ac:spMkLst>
            <pc:docMk/>
            <pc:sldMk cId="188942973" sldId="278"/>
            <ac:spMk id="328" creationId="{00000000-0000-0000-0000-000000000000}"/>
          </ac:spMkLst>
        </pc:spChg>
        <pc:spChg chg="del">
          <ac:chgData name="João Araújo" userId="7c7f07095aa0a43c" providerId="LiveId" clId="{35F32080-B21F-4010-8F7B-248F598BA8FD}" dt="2024-06-30T21:45:02.208" v="414" actId="478"/>
          <ac:spMkLst>
            <pc:docMk/>
            <pc:sldMk cId="188942973" sldId="278"/>
            <ac:spMk id="330" creationId="{00000000-0000-0000-0000-000000000000}"/>
          </ac:spMkLst>
        </pc:spChg>
        <pc:picChg chg="del">
          <ac:chgData name="João Araújo" userId="7c7f07095aa0a43c" providerId="LiveId" clId="{35F32080-B21F-4010-8F7B-248F598BA8FD}" dt="2024-06-30T21:45:01.093" v="413" actId="478"/>
          <ac:picMkLst>
            <pc:docMk/>
            <pc:sldMk cId="188942973" sldId="278"/>
            <ac:picMk id="2" creationId="{9821D44A-57CA-65AC-2898-550AC0F4A01F}"/>
          </ac:picMkLst>
        </pc:picChg>
        <pc:picChg chg="add mod">
          <ac:chgData name="João Araújo" userId="7c7f07095aa0a43c" providerId="LiveId" clId="{35F32080-B21F-4010-8F7B-248F598BA8FD}" dt="2024-06-30T21:45:24.061" v="425" actId="1076"/>
          <ac:picMkLst>
            <pc:docMk/>
            <pc:sldMk cId="188942973" sldId="278"/>
            <ac:picMk id="8" creationId="{46FDC07C-1C58-7B26-7E47-0C41A25A39F1}"/>
          </ac:picMkLst>
        </pc:picChg>
        <pc:picChg chg="add mod">
          <ac:chgData name="João Araújo" userId="7c7f07095aa0a43c" providerId="LiveId" clId="{35F32080-B21F-4010-8F7B-248F598BA8FD}" dt="2024-06-30T21:45:06.056" v="420"/>
          <ac:picMkLst>
            <pc:docMk/>
            <pc:sldMk cId="188942973" sldId="278"/>
            <ac:picMk id="12" creationId="{DAC7E683-7BDB-DD40-8712-53237A8E10C1}"/>
          </ac:picMkLst>
        </pc:picChg>
      </pc:sldChg>
      <pc:sldChg chg="new del">
        <pc:chgData name="João Araújo" userId="7c7f07095aa0a43c" providerId="LiveId" clId="{35F32080-B21F-4010-8F7B-248F598BA8FD}" dt="2024-07-02T10:08:04.823" v="642" actId="680"/>
        <pc:sldMkLst>
          <pc:docMk/>
          <pc:sldMk cId="251289057" sldId="279"/>
        </pc:sldMkLst>
      </pc:sldChg>
      <pc:sldChg chg="addSp delSp modSp add mod">
        <pc:chgData name="João Araújo" userId="7c7f07095aa0a43c" providerId="LiveId" clId="{35F32080-B21F-4010-8F7B-248F598BA8FD}" dt="2024-07-02T10:11:22.387" v="707" actId="20577"/>
        <pc:sldMkLst>
          <pc:docMk/>
          <pc:sldMk cId="2556694756" sldId="279"/>
        </pc:sldMkLst>
        <pc:spChg chg="del">
          <ac:chgData name="João Araújo" userId="7c7f07095aa0a43c" providerId="LiveId" clId="{35F32080-B21F-4010-8F7B-248F598BA8FD}" dt="2024-07-02T10:10:13.522" v="672" actId="478"/>
          <ac:spMkLst>
            <pc:docMk/>
            <pc:sldMk cId="2556694756" sldId="279"/>
            <ac:spMk id="2" creationId="{DBFABF3E-1D64-0A57-D9C8-BB015949C4C2}"/>
          </ac:spMkLst>
        </pc:spChg>
        <pc:spChg chg="mod">
          <ac:chgData name="João Araújo" userId="7c7f07095aa0a43c" providerId="LiveId" clId="{35F32080-B21F-4010-8F7B-248F598BA8FD}" dt="2024-07-02T10:10:30.314" v="697" actId="255"/>
          <ac:spMkLst>
            <pc:docMk/>
            <pc:sldMk cId="2556694756" sldId="279"/>
            <ac:spMk id="3" creationId="{9BD96EA6-3951-DCD1-D0AD-2F8FD51143B8}"/>
          </ac:spMkLst>
        </pc:spChg>
        <pc:spChg chg="del">
          <ac:chgData name="João Araújo" userId="7c7f07095aa0a43c" providerId="LiveId" clId="{35F32080-B21F-4010-8F7B-248F598BA8FD}" dt="2024-07-02T10:10:15.016" v="673" actId="478"/>
          <ac:spMkLst>
            <pc:docMk/>
            <pc:sldMk cId="2556694756" sldId="279"/>
            <ac:spMk id="4" creationId="{5B64050D-8D63-02D5-BF12-E846B17FF119}"/>
          </ac:spMkLst>
        </pc:spChg>
        <pc:spChg chg="mod">
          <ac:chgData name="João Araújo" userId="7c7f07095aa0a43c" providerId="LiveId" clId="{35F32080-B21F-4010-8F7B-248F598BA8FD}" dt="2024-07-02T10:11:22.387" v="707" actId="20577"/>
          <ac:spMkLst>
            <pc:docMk/>
            <pc:sldMk cId="2556694756" sldId="279"/>
            <ac:spMk id="5" creationId="{4B0D02BB-C0A3-4A0E-B4D6-FA55400E0C23}"/>
          </ac:spMkLst>
        </pc:spChg>
        <pc:spChg chg="add mod">
          <ac:chgData name="João Araújo" userId="7c7f07095aa0a43c" providerId="LiveId" clId="{35F32080-B21F-4010-8F7B-248F598BA8FD}" dt="2024-07-02T10:09:55.023" v="666" actId="1076"/>
          <ac:spMkLst>
            <pc:docMk/>
            <pc:sldMk cId="2556694756" sldId="279"/>
            <ac:spMk id="6" creationId="{4BD69F2E-7214-A0A7-5696-9395DBB76578}"/>
          </ac:spMkLst>
        </pc:spChg>
        <pc:spChg chg="add mod">
          <ac:chgData name="João Araújo" userId="7c7f07095aa0a43c" providerId="LiveId" clId="{35F32080-B21F-4010-8F7B-248F598BA8FD}" dt="2024-07-02T10:09:39.844" v="662" actId="1076"/>
          <ac:spMkLst>
            <pc:docMk/>
            <pc:sldMk cId="2556694756" sldId="279"/>
            <ac:spMk id="7" creationId="{6BA6B953-6BD1-C36C-3186-6CCB66A65BE6}"/>
          </ac:spMkLst>
        </pc:spChg>
        <pc:spChg chg="add mod">
          <ac:chgData name="João Araújo" userId="7c7f07095aa0a43c" providerId="LiveId" clId="{35F32080-B21F-4010-8F7B-248F598BA8FD}" dt="2024-07-02T10:09:53.610" v="665" actId="1076"/>
          <ac:spMkLst>
            <pc:docMk/>
            <pc:sldMk cId="2556694756" sldId="279"/>
            <ac:spMk id="8" creationId="{A3B1013B-AF93-3E83-2D63-06E7B25250DC}"/>
          </ac:spMkLst>
        </pc:spChg>
        <pc:spChg chg="add mod">
          <ac:chgData name="João Araújo" userId="7c7f07095aa0a43c" providerId="LiveId" clId="{35F32080-B21F-4010-8F7B-248F598BA8FD}" dt="2024-07-02T10:10:00.816" v="670" actId="1076"/>
          <ac:spMkLst>
            <pc:docMk/>
            <pc:sldMk cId="2556694756" sldId="279"/>
            <ac:spMk id="9" creationId="{72B6907E-155B-749D-E43E-0AAC8FB1B031}"/>
          </ac:spMkLst>
        </pc:spChg>
        <pc:spChg chg="add mod">
          <ac:chgData name="João Araújo" userId="7c7f07095aa0a43c" providerId="LiveId" clId="{35F32080-B21F-4010-8F7B-248F598BA8FD}" dt="2024-07-02T10:10:02.686" v="671" actId="1076"/>
          <ac:spMkLst>
            <pc:docMk/>
            <pc:sldMk cId="2556694756" sldId="279"/>
            <ac:spMk id="10" creationId="{677CF0A4-847D-D44E-9392-7091F3426029}"/>
          </ac:spMkLst>
        </pc:spChg>
        <pc:spChg chg="add mod">
          <ac:chgData name="João Araújo" userId="7c7f07095aa0a43c" providerId="LiveId" clId="{35F32080-B21F-4010-8F7B-248F598BA8FD}" dt="2024-07-02T10:11:14.912" v="704" actId="207"/>
          <ac:spMkLst>
            <pc:docMk/>
            <pc:sldMk cId="2556694756" sldId="279"/>
            <ac:spMk id="12" creationId="{2B68990C-CBB4-B27D-FE14-2AB7F578D30A}"/>
          </ac:spMkLst>
        </pc:spChg>
        <pc:spChg chg="add mod">
          <ac:chgData name="João Araújo" userId="7c7f07095aa0a43c" providerId="LiveId" clId="{35F32080-B21F-4010-8F7B-248F598BA8FD}" dt="2024-07-02T10:11:14.912" v="704" actId="207"/>
          <ac:spMkLst>
            <pc:docMk/>
            <pc:sldMk cId="2556694756" sldId="279"/>
            <ac:spMk id="13" creationId="{7243294C-6730-DBCF-018A-9F2F5F08BA6D}"/>
          </ac:spMkLst>
        </pc:spChg>
        <pc:spChg chg="mod">
          <ac:chgData name="João Araújo" userId="7c7f07095aa0a43c" providerId="LiveId" clId="{35F32080-B21F-4010-8F7B-248F598BA8FD}" dt="2024-07-02T10:11:19.922" v="705" actId="1076"/>
          <ac:spMkLst>
            <pc:docMk/>
            <pc:sldMk cId="2556694756" sldId="279"/>
            <ac:spMk id="23" creationId="{589E2AA1-F605-7AE2-09E9-A02B2024DB54}"/>
          </ac:spMkLst>
        </pc:spChg>
        <pc:spChg chg="mod">
          <ac:chgData name="João Araújo" userId="7c7f07095aa0a43c" providerId="LiveId" clId="{35F32080-B21F-4010-8F7B-248F598BA8FD}" dt="2024-07-02T10:11:19.922" v="705" actId="1076"/>
          <ac:spMkLst>
            <pc:docMk/>
            <pc:sldMk cId="2556694756" sldId="279"/>
            <ac:spMk id="24" creationId="{F9F67A9C-217D-0B53-FF08-AE2B3ECBFB5D}"/>
          </ac:spMkLst>
        </pc:spChg>
        <pc:spChg chg="del">
          <ac:chgData name="João Araújo" userId="7c7f07095aa0a43c" providerId="LiveId" clId="{35F32080-B21F-4010-8F7B-248F598BA8FD}" dt="2024-07-02T10:09:33.116" v="660" actId="478"/>
          <ac:spMkLst>
            <pc:docMk/>
            <pc:sldMk cId="2556694756" sldId="279"/>
            <ac:spMk id="33" creationId="{B49ED35D-87B5-57E6-CC53-0D0A6A7AF8F4}"/>
          </ac:spMkLst>
        </pc:spChg>
        <pc:spChg chg="del">
          <ac:chgData name="João Araújo" userId="7c7f07095aa0a43c" providerId="LiveId" clId="{35F32080-B21F-4010-8F7B-248F598BA8FD}" dt="2024-07-02T10:09:33.116" v="660" actId="478"/>
          <ac:spMkLst>
            <pc:docMk/>
            <pc:sldMk cId="2556694756" sldId="279"/>
            <ac:spMk id="34" creationId="{2628D7DD-9007-D2DB-332D-23D953330557}"/>
          </ac:spMkLst>
        </pc:spChg>
        <pc:spChg chg="del">
          <ac:chgData name="João Araújo" userId="7c7f07095aa0a43c" providerId="LiveId" clId="{35F32080-B21F-4010-8F7B-248F598BA8FD}" dt="2024-07-02T10:09:33.116" v="660" actId="478"/>
          <ac:spMkLst>
            <pc:docMk/>
            <pc:sldMk cId="2556694756" sldId="279"/>
            <ac:spMk id="35" creationId="{DFB08826-F695-537C-B5DF-0CBBC89EC5A2}"/>
          </ac:spMkLst>
        </pc:spChg>
        <pc:spChg chg="mod">
          <ac:chgData name="João Araújo" userId="7c7f07095aa0a43c" providerId="LiveId" clId="{35F32080-B21F-4010-8F7B-248F598BA8FD}" dt="2024-07-02T10:09:12.836" v="655" actId="1076"/>
          <ac:spMkLst>
            <pc:docMk/>
            <pc:sldMk cId="2556694756" sldId="279"/>
            <ac:spMk id="36" creationId="{F923D1AA-916F-35B3-3A05-5214AC1422B0}"/>
          </ac:spMkLst>
        </pc:spChg>
        <pc:spChg chg="mod">
          <ac:chgData name="João Araújo" userId="7c7f07095aa0a43c" providerId="LiveId" clId="{35F32080-B21F-4010-8F7B-248F598BA8FD}" dt="2024-07-02T10:09:12.836" v="655" actId="1076"/>
          <ac:spMkLst>
            <pc:docMk/>
            <pc:sldMk cId="2556694756" sldId="279"/>
            <ac:spMk id="37" creationId="{55D330A3-68D3-3C78-CC60-992640E48453}"/>
          </ac:spMkLst>
        </pc:spChg>
        <pc:spChg chg="mod">
          <ac:chgData name="João Araújo" userId="7c7f07095aa0a43c" providerId="LiveId" clId="{35F32080-B21F-4010-8F7B-248F598BA8FD}" dt="2024-07-02T10:09:12.836" v="655" actId="1076"/>
          <ac:spMkLst>
            <pc:docMk/>
            <pc:sldMk cId="2556694756" sldId="279"/>
            <ac:spMk id="38" creationId="{25787831-A304-E6B1-FA38-8DF11BDFC106}"/>
          </ac:spMkLst>
        </pc:spChg>
        <pc:spChg chg="mod">
          <ac:chgData name="João Araújo" userId="7c7f07095aa0a43c" providerId="LiveId" clId="{35F32080-B21F-4010-8F7B-248F598BA8FD}" dt="2024-07-02T10:09:12.836" v="655" actId="1076"/>
          <ac:spMkLst>
            <pc:docMk/>
            <pc:sldMk cId="2556694756" sldId="279"/>
            <ac:spMk id="39" creationId="{DED57EE2-B07B-5A7E-7600-858E3CE14EAA}"/>
          </ac:spMkLst>
        </pc:spChg>
        <pc:spChg chg="mod">
          <ac:chgData name="João Araújo" userId="7c7f07095aa0a43c" providerId="LiveId" clId="{35F32080-B21F-4010-8F7B-248F598BA8FD}" dt="2024-07-02T10:09:12.836" v="655" actId="1076"/>
          <ac:spMkLst>
            <pc:docMk/>
            <pc:sldMk cId="2556694756" sldId="279"/>
            <ac:spMk id="40" creationId="{3CD9EF7E-77B2-8EFE-81E5-01CB18D60989}"/>
          </ac:spMkLst>
        </pc:spChg>
        <pc:spChg chg="mod">
          <ac:chgData name="João Araújo" userId="7c7f07095aa0a43c" providerId="LiveId" clId="{35F32080-B21F-4010-8F7B-248F598BA8FD}" dt="2024-07-02T10:09:12.836" v="655" actId="1076"/>
          <ac:spMkLst>
            <pc:docMk/>
            <pc:sldMk cId="2556694756" sldId="279"/>
            <ac:spMk id="41" creationId="{B64B7F8D-F899-3F26-C607-0953E58D2A9B}"/>
          </ac:spMkLst>
        </pc:spChg>
        <pc:spChg chg="mod">
          <ac:chgData name="João Araújo" userId="7c7f07095aa0a43c" providerId="LiveId" clId="{35F32080-B21F-4010-8F7B-248F598BA8FD}" dt="2024-07-02T10:09:12.836" v="655" actId="1076"/>
          <ac:spMkLst>
            <pc:docMk/>
            <pc:sldMk cId="2556694756" sldId="279"/>
            <ac:spMk id="42" creationId="{57317DE4-2EEC-65BA-C64E-01D2A2FFA62E}"/>
          </ac:spMkLst>
        </pc:spChg>
        <pc:spChg chg="mod">
          <ac:chgData name="João Araújo" userId="7c7f07095aa0a43c" providerId="LiveId" clId="{35F32080-B21F-4010-8F7B-248F598BA8FD}" dt="2024-07-02T10:09:12.836" v="655" actId="1076"/>
          <ac:spMkLst>
            <pc:docMk/>
            <pc:sldMk cId="2556694756" sldId="279"/>
            <ac:spMk id="43" creationId="{2CC0C2BC-6175-152D-DCD2-41B8BD029D49}"/>
          </ac:spMkLst>
        </pc:spChg>
        <pc:picChg chg="add mod">
          <ac:chgData name="João Araújo" userId="7c7f07095aa0a43c" providerId="LiveId" clId="{35F32080-B21F-4010-8F7B-248F598BA8FD}" dt="2024-07-02T10:10:58.675" v="702"/>
          <ac:picMkLst>
            <pc:docMk/>
            <pc:sldMk cId="2556694756" sldId="279"/>
            <ac:picMk id="11" creationId="{F723C148-51E9-C2E1-5F95-58895981E16F}"/>
          </ac:picMkLst>
        </pc:picChg>
      </pc:sldChg>
      <pc:sldMasterChg chg="delSldLayout">
        <pc:chgData name="João Araújo" userId="7c7f07095aa0a43c" providerId="LiveId" clId="{35F32080-B21F-4010-8F7B-248F598BA8FD}" dt="2024-06-30T21:41:10.899" v="332" actId="47"/>
        <pc:sldMasterMkLst>
          <pc:docMk/>
          <pc:sldMasterMk cId="0" sldId="2147483673"/>
        </pc:sldMasterMkLst>
        <pc:sldLayoutChg chg="del">
          <pc:chgData name="João Araújo" userId="7c7f07095aa0a43c" providerId="LiveId" clId="{35F32080-B21F-4010-8F7B-248F598BA8FD}" dt="2024-06-30T21:40:55.590" v="330" actId="47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João Araújo" userId="7c7f07095aa0a43c" providerId="LiveId" clId="{35F32080-B21F-4010-8F7B-248F598BA8FD}" dt="2024-06-30T21:41:10.899" v="332" actId="47"/>
          <pc:sldLayoutMkLst>
            <pc:docMk/>
            <pc:sldMasterMk cId="0" sldId="2147483673"/>
            <pc:sldLayoutMk cId="0" sldId="2147483651"/>
          </pc:sldLayoutMkLst>
        </pc:sldLayoutChg>
        <pc:sldLayoutChg chg="del">
          <pc:chgData name="João Araújo" userId="7c7f07095aa0a43c" providerId="LiveId" clId="{35F32080-B21F-4010-8F7B-248F598BA8FD}" dt="2024-06-30T21:40:54.236" v="328" actId="47"/>
          <pc:sldLayoutMkLst>
            <pc:docMk/>
            <pc:sldMasterMk cId="0" sldId="2147483673"/>
            <pc:sldLayoutMk cId="0" sldId="2147483652"/>
          </pc:sldLayoutMkLst>
        </pc:sldLayoutChg>
        <pc:sldLayoutChg chg="del">
          <pc:chgData name="João Araújo" userId="7c7f07095aa0a43c" providerId="LiveId" clId="{35F32080-B21F-4010-8F7B-248F598BA8FD}" dt="2024-06-30T21:40:51.643" v="326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oão Araújo" userId="7c7f07095aa0a43c" providerId="LiveId" clId="{35F32080-B21F-4010-8F7B-248F598BA8FD}" dt="2024-06-30T21:40:53.744" v="327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oão Araújo" userId="7c7f07095aa0a43c" providerId="LiveId" clId="{35F32080-B21F-4010-8F7B-248F598BA8FD}" dt="2024-06-30T21:40:50.667" v="325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oão Araújo" userId="7c7f07095aa0a43c" providerId="LiveId" clId="{35F32080-B21F-4010-8F7B-248F598BA8FD}" dt="2024-06-30T21:41:06.081" v="331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oão Araújo" userId="7c7f07095aa0a43c" providerId="LiveId" clId="{35F32080-B21F-4010-8F7B-248F598BA8FD}" dt="2024-06-30T21:40:55.140" v="329" actId="47"/>
          <pc:sldLayoutMkLst>
            <pc:docMk/>
            <pc:sldMasterMk cId="0" sldId="2147483673"/>
            <pc:sldLayoutMk cId="0" sldId="2147483668"/>
          </pc:sldLayoutMkLst>
        </pc:sldLayoutChg>
      </pc:sldMasterChg>
    </pc:docChg>
  </pc:docChgLst>
  <pc:docChgLst>
    <pc:chgData name="João Araújo" userId="7c7f07095aa0a43c" providerId="LiveId" clId="{9B2828D3-0537-4075-82ED-F928B2E09D9B}"/>
    <pc:docChg chg="undo custSel modSld sldOrd">
      <pc:chgData name="João Araújo" userId="7c7f07095aa0a43c" providerId="LiveId" clId="{9B2828D3-0537-4075-82ED-F928B2E09D9B}" dt="2024-06-30T19:31:39.132" v="687" actId="207"/>
      <pc:docMkLst>
        <pc:docMk/>
      </pc:docMkLst>
      <pc:sldChg chg="addSp delSp modSp mod">
        <pc:chgData name="João Araújo" userId="7c7f07095aa0a43c" providerId="LiveId" clId="{9B2828D3-0537-4075-82ED-F928B2E09D9B}" dt="2024-06-30T19:24:55.151" v="495" actId="113"/>
        <pc:sldMkLst>
          <pc:docMk/>
          <pc:sldMk cId="0" sldId="256"/>
        </pc:sldMkLst>
        <pc:spChg chg="del">
          <ac:chgData name="João Araújo" userId="7c7f07095aa0a43c" providerId="LiveId" clId="{9B2828D3-0537-4075-82ED-F928B2E09D9B}" dt="2024-06-30T19:16:33.915" v="470" actId="478"/>
          <ac:spMkLst>
            <pc:docMk/>
            <pc:sldMk cId="0" sldId="256"/>
            <ac:spMk id="9" creationId="{24B1B52E-D333-08FF-2853-B21C7692B1CB}"/>
          </ac:spMkLst>
        </pc:spChg>
        <pc:spChg chg="del">
          <ac:chgData name="João Araújo" userId="7c7f07095aa0a43c" providerId="LiveId" clId="{9B2828D3-0537-4075-82ED-F928B2E09D9B}" dt="2024-06-30T19:16:36.818" v="471" actId="478"/>
          <ac:spMkLst>
            <pc:docMk/>
            <pc:sldMk cId="0" sldId="256"/>
            <ac:spMk id="10" creationId="{8C169266-32E3-4D54-AB5A-722E35178486}"/>
          </ac:spMkLst>
        </pc:spChg>
        <pc:spChg chg="del">
          <ac:chgData name="João Araújo" userId="7c7f07095aa0a43c" providerId="LiveId" clId="{9B2828D3-0537-4075-82ED-F928B2E09D9B}" dt="2024-06-30T19:16:36.818" v="471" actId="478"/>
          <ac:spMkLst>
            <pc:docMk/>
            <pc:sldMk cId="0" sldId="256"/>
            <ac:spMk id="11" creationId="{5941FA6F-13D6-DB06-5317-A0E0B0ED3316}"/>
          </ac:spMkLst>
        </pc:spChg>
        <pc:spChg chg="del">
          <ac:chgData name="João Araújo" userId="7c7f07095aa0a43c" providerId="LiveId" clId="{9B2828D3-0537-4075-82ED-F928B2E09D9B}" dt="2024-06-30T19:16:32.400" v="469" actId="478"/>
          <ac:spMkLst>
            <pc:docMk/>
            <pc:sldMk cId="0" sldId="256"/>
            <ac:spMk id="12" creationId="{FF160EA6-74C2-50F7-9026-0E14F570ADE8}"/>
          </ac:spMkLst>
        </pc:spChg>
        <pc:spChg chg="del">
          <ac:chgData name="João Araújo" userId="7c7f07095aa0a43c" providerId="LiveId" clId="{9B2828D3-0537-4075-82ED-F928B2E09D9B}" dt="2024-06-30T19:16:32.400" v="469" actId="478"/>
          <ac:spMkLst>
            <pc:docMk/>
            <pc:sldMk cId="0" sldId="256"/>
            <ac:spMk id="13" creationId="{D98422AA-C3D0-2E61-D72D-E34384EE0A65}"/>
          </ac:spMkLst>
        </pc:spChg>
        <pc:spChg chg="del">
          <ac:chgData name="João Araújo" userId="7c7f07095aa0a43c" providerId="LiveId" clId="{9B2828D3-0537-4075-82ED-F928B2E09D9B}" dt="2024-06-30T19:16:32.400" v="469" actId="478"/>
          <ac:spMkLst>
            <pc:docMk/>
            <pc:sldMk cId="0" sldId="256"/>
            <ac:spMk id="14" creationId="{89F15153-B627-27DE-BF33-AA286DCBC9C3}"/>
          </ac:spMkLst>
        </pc:spChg>
        <pc:spChg chg="del">
          <ac:chgData name="João Araújo" userId="7c7f07095aa0a43c" providerId="LiveId" clId="{9B2828D3-0537-4075-82ED-F928B2E09D9B}" dt="2024-06-30T19:16:32.400" v="469" actId="478"/>
          <ac:spMkLst>
            <pc:docMk/>
            <pc:sldMk cId="0" sldId="256"/>
            <ac:spMk id="15" creationId="{3CE10567-D0D2-73A9-1499-B9DB80104802}"/>
          </ac:spMkLst>
        </pc:spChg>
        <pc:spChg chg="del">
          <ac:chgData name="João Araújo" userId="7c7f07095aa0a43c" providerId="LiveId" clId="{9B2828D3-0537-4075-82ED-F928B2E09D9B}" dt="2024-06-30T19:16:36.818" v="471" actId="478"/>
          <ac:spMkLst>
            <pc:docMk/>
            <pc:sldMk cId="0" sldId="256"/>
            <ac:spMk id="16" creationId="{1A6633C5-8D56-E15B-53DD-EF6FAEF2155B}"/>
          </ac:spMkLst>
        </pc:spChg>
        <pc:spChg chg="del">
          <ac:chgData name="João Araújo" userId="7c7f07095aa0a43c" providerId="LiveId" clId="{9B2828D3-0537-4075-82ED-F928B2E09D9B}" dt="2024-06-30T19:16:36.818" v="471" actId="478"/>
          <ac:spMkLst>
            <pc:docMk/>
            <pc:sldMk cId="0" sldId="256"/>
            <ac:spMk id="17" creationId="{2AB0852D-E2CF-D899-1815-FC7C5ACC0908}"/>
          </ac:spMkLst>
        </pc:spChg>
        <pc:spChg chg="mod">
          <ac:chgData name="João Araújo" userId="7c7f07095aa0a43c" providerId="LiveId" clId="{9B2828D3-0537-4075-82ED-F928B2E09D9B}" dt="2024-06-30T19:24:47.037" v="492" actId="2711"/>
          <ac:spMkLst>
            <pc:docMk/>
            <pc:sldMk cId="0" sldId="256"/>
            <ac:spMk id="31" creationId="{867FE2DD-715F-E96F-4B9D-2188950AAC1F}"/>
          </ac:spMkLst>
        </pc:spChg>
        <pc:spChg chg="mod">
          <ac:chgData name="João Araújo" userId="7c7f07095aa0a43c" providerId="LiveId" clId="{9B2828D3-0537-4075-82ED-F928B2E09D9B}" dt="2024-06-30T19:24:50.998" v="493" actId="113"/>
          <ac:spMkLst>
            <pc:docMk/>
            <pc:sldMk cId="0" sldId="256"/>
            <ac:spMk id="327" creationId="{00000000-0000-0000-0000-000000000000}"/>
          </ac:spMkLst>
        </pc:spChg>
        <pc:spChg chg="mod">
          <ac:chgData name="João Araújo" userId="7c7f07095aa0a43c" providerId="LiveId" clId="{9B2828D3-0537-4075-82ED-F928B2E09D9B}" dt="2024-06-30T19:24:55.151" v="495" actId="113"/>
          <ac:spMkLst>
            <pc:docMk/>
            <pc:sldMk cId="0" sldId="256"/>
            <ac:spMk id="328" creationId="{00000000-0000-0000-0000-000000000000}"/>
          </ac:spMkLst>
        </pc:spChg>
        <pc:picChg chg="add mod">
          <ac:chgData name="João Araújo" userId="7c7f07095aa0a43c" providerId="LiveId" clId="{9B2828D3-0537-4075-82ED-F928B2E09D9B}" dt="2024-06-30T19:16:41.486" v="472" actId="1076"/>
          <ac:picMkLst>
            <pc:docMk/>
            <pc:sldMk cId="0" sldId="256"/>
            <ac:picMk id="2" creationId="{9821D44A-57CA-65AC-2898-550AC0F4A01F}"/>
          </ac:picMkLst>
        </pc:picChg>
      </pc:sldChg>
      <pc:sldChg chg="modSp mod modAnim">
        <pc:chgData name="João Araújo" userId="7c7f07095aa0a43c" providerId="LiveId" clId="{9B2828D3-0537-4075-82ED-F928B2E09D9B}" dt="2024-06-30T19:30:28.440" v="671" actId="1076"/>
        <pc:sldMkLst>
          <pc:docMk/>
          <pc:sldMk cId="0" sldId="258"/>
        </pc:sldMkLst>
        <pc:spChg chg="mod">
          <ac:chgData name="João Araújo" userId="7c7f07095aa0a43c" providerId="LiveId" clId="{9B2828D3-0537-4075-82ED-F928B2E09D9B}" dt="2024-06-30T19:29:15.022" v="558" actId="20577"/>
          <ac:spMkLst>
            <pc:docMk/>
            <pc:sldMk cId="0" sldId="258"/>
            <ac:spMk id="12" creationId="{4764A9DF-D302-AFEE-9C4C-959B25C246CA}"/>
          </ac:spMkLst>
        </pc:spChg>
        <pc:spChg chg="mod">
          <ac:chgData name="João Araújo" userId="7c7f07095aa0a43c" providerId="LiveId" clId="{9B2828D3-0537-4075-82ED-F928B2E09D9B}" dt="2024-06-30T19:29:54.720" v="586" actId="14100"/>
          <ac:spMkLst>
            <pc:docMk/>
            <pc:sldMk cId="0" sldId="258"/>
            <ac:spMk id="19" creationId="{96E781E1-A06A-3C09-16A6-29743D430423}"/>
          </ac:spMkLst>
        </pc:spChg>
        <pc:spChg chg="mod">
          <ac:chgData name="João Araújo" userId="7c7f07095aa0a43c" providerId="LiveId" clId="{9B2828D3-0537-4075-82ED-F928B2E09D9B}" dt="2024-06-30T19:29:59.924" v="615" actId="20577"/>
          <ac:spMkLst>
            <pc:docMk/>
            <pc:sldMk cId="0" sldId="258"/>
            <ac:spMk id="20" creationId="{B755E928-B89E-79FF-5C1D-DA28F15ABAB4}"/>
          </ac:spMkLst>
        </pc:spChg>
        <pc:spChg chg="mod">
          <ac:chgData name="João Araújo" userId="7c7f07095aa0a43c" providerId="LiveId" clId="{9B2828D3-0537-4075-82ED-F928B2E09D9B}" dt="2024-06-30T19:29:37.263" v="564" actId="1076"/>
          <ac:spMkLst>
            <pc:docMk/>
            <pc:sldMk cId="0" sldId="258"/>
            <ac:spMk id="25" creationId="{B45EAB65-E7D8-9E92-5E97-A8F7739CABA0}"/>
          </ac:spMkLst>
        </pc:spChg>
        <pc:spChg chg="mod">
          <ac:chgData name="João Araújo" userId="7c7f07095aa0a43c" providerId="LiveId" clId="{9B2828D3-0537-4075-82ED-F928B2E09D9B}" dt="2024-06-30T19:30:28.440" v="671" actId="1076"/>
          <ac:spMkLst>
            <pc:docMk/>
            <pc:sldMk cId="0" sldId="258"/>
            <ac:spMk id="26" creationId="{35593D91-4FCB-687C-4086-E51FD720AFDE}"/>
          </ac:spMkLst>
        </pc:spChg>
        <pc:spChg chg="mod">
          <ac:chgData name="João Araújo" userId="7c7f07095aa0a43c" providerId="LiveId" clId="{9B2828D3-0537-4075-82ED-F928B2E09D9B}" dt="2024-06-30T19:21:56.117" v="485" actId="2711"/>
          <ac:spMkLst>
            <pc:docMk/>
            <pc:sldMk cId="0" sldId="258"/>
            <ac:spMk id="27" creationId="{E80B86D6-ACCC-B6D9-C68D-6FDE95F34185}"/>
          </ac:spMkLst>
        </pc:spChg>
        <pc:spChg chg="mod">
          <ac:chgData name="João Araújo" userId="7c7f07095aa0a43c" providerId="LiveId" clId="{9B2828D3-0537-4075-82ED-F928B2E09D9B}" dt="2024-06-30T19:17:14.061" v="474" actId="113"/>
          <ac:spMkLst>
            <pc:docMk/>
            <pc:sldMk cId="0" sldId="258"/>
            <ac:spMk id="358" creationId="{00000000-0000-0000-0000-000000000000}"/>
          </ac:spMkLst>
        </pc:spChg>
        <pc:spChg chg="mod">
          <ac:chgData name="João Araújo" userId="7c7f07095aa0a43c" providerId="LiveId" clId="{9B2828D3-0537-4075-82ED-F928B2E09D9B}" dt="2024-06-30T19:29:29.142" v="562" actId="14100"/>
          <ac:spMkLst>
            <pc:docMk/>
            <pc:sldMk cId="0" sldId="258"/>
            <ac:spMk id="365" creationId="{00000000-0000-0000-0000-000000000000}"/>
          </ac:spMkLst>
        </pc:spChg>
        <pc:spChg chg="mod">
          <ac:chgData name="João Araújo" userId="7c7f07095aa0a43c" providerId="LiveId" clId="{9B2828D3-0537-4075-82ED-F928B2E09D9B}" dt="2024-06-30T19:29:33.869" v="563" actId="108"/>
          <ac:spMkLst>
            <pc:docMk/>
            <pc:sldMk cId="0" sldId="258"/>
            <ac:spMk id="368" creationId="{00000000-0000-0000-0000-000000000000}"/>
          </ac:spMkLst>
        </pc:spChg>
        <pc:spChg chg="mod">
          <ac:chgData name="João Araújo" userId="7c7f07095aa0a43c" providerId="LiveId" clId="{9B2828D3-0537-4075-82ED-F928B2E09D9B}" dt="2024-06-30T19:30:12.268" v="646" actId="20577"/>
          <ac:spMkLst>
            <pc:docMk/>
            <pc:sldMk cId="0" sldId="258"/>
            <ac:spMk id="369" creationId="{00000000-0000-0000-0000-000000000000}"/>
          </ac:spMkLst>
        </pc:spChg>
      </pc:sldChg>
      <pc:sldChg chg="addSp delSp modSp mod">
        <pc:chgData name="João Araújo" userId="7c7f07095aa0a43c" providerId="LiveId" clId="{9B2828D3-0537-4075-82ED-F928B2E09D9B}" dt="2024-06-30T19:28:10.146" v="516" actId="1076"/>
        <pc:sldMkLst>
          <pc:docMk/>
          <pc:sldMk cId="0" sldId="262"/>
        </pc:sldMkLst>
        <pc:spChg chg="mod">
          <ac:chgData name="João Araújo" userId="7c7f07095aa0a43c" providerId="LiveId" clId="{9B2828D3-0537-4075-82ED-F928B2E09D9B}" dt="2024-06-30T19:28:10.146" v="516" actId="1076"/>
          <ac:spMkLst>
            <pc:docMk/>
            <pc:sldMk cId="0" sldId="262"/>
            <ac:spMk id="8" creationId="{56A1EA50-31B0-383C-5ABD-FE833B8449E2}"/>
          </ac:spMkLst>
        </pc:spChg>
        <pc:spChg chg="add del mod">
          <ac:chgData name="João Araújo" userId="7c7f07095aa0a43c" providerId="LiveId" clId="{9B2828D3-0537-4075-82ED-F928B2E09D9B}" dt="2024-06-30T19:22:02.661" v="487" actId="478"/>
          <ac:spMkLst>
            <pc:docMk/>
            <pc:sldMk cId="0" sldId="262"/>
            <ac:spMk id="9" creationId="{B037EB4E-FB17-B72E-9BF5-2BA9064BFD03}"/>
          </ac:spMkLst>
        </pc:spChg>
        <pc:spChg chg="mod">
          <ac:chgData name="João Araújo" userId="7c7f07095aa0a43c" providerId="LiveId" clId="{9B2828D3-0537-4075-82ED-F928B2E09D9B}" dt="2024-06-30T19:22:06.011" v="488" actId="2711"/>
          <ac:spMkLst>
            <pc:docMk/>
            <pc:sldMk cId="0" sldId="262"/>
            <ac:spMk id="13" creationId="{7AA6F1CB-0DBE-F385-1239-6E3FD77D35EE}"/>
          </ac:spMkLst>
        </pc:spChg>
        <pc:spChg chg="mod">
          <ac:chgData name="João Araújo" userId="7c7f07095aa0a43c" providerId="LiveId" clId="{9B2828D3-0537-4075-82ED-F928B2E09D9B}" dt="2024-06-30T19:25:28.662" v="505" actId="113"/>
          <ac:spMkLst>
            <pc:docMk/>
            <pc:sldMk cId="0" sldId="262"/>
            <ac:spMk id="433" creationId="{00000000-0000-0000-0000-000000000000}"/>
          </ac:spMkLst>
        </pc:spChg>
        <pc:spChg chg="mod">
          <ac:chgData name="João Araújo" userId="7c7f07095aa0a43c" providerId="LiveId" clId="{9B2828D3-0537-4075-82ED-F928B2E09D9B}" dt="2024-06-30T19:27:14.197" v="510" actId="2711"/>
          <ac:spMkLst>
            <pc:docMk/>
            <pc:sldMk cId="0" sldId="262"/>
            <ac:spMk id="434" creationId="{00000000-0000-0000-0000-000000000000}"/>
          </ac:spMkLst>
        </pc:spChg>
      </pc:sldChg>
      <pc:sldChg chg="addSp delSp modSp mod">
        <pc:chgData name="João Araújo" userId="7c7f07095aa0a43c" providerId="LiveId" clId="{9B2828D3-0537-4075-82ED-F928B2E09D9B}" dt="2024-06-30T19:28:27.089" v="519" actId="14100"/>
        <pc:sldMkLst>
          <pc:docMk/>
          <pc:sldMk cId="0" sldId="263"/>
        </pc:sldMkLst>
        <pc:spChg chg="add del mod">
          <ac:chgData name="João Araújo" userId="7c7f07095aa0a43c" providerId="LiveId" clId="{9B2828D3-0537-4075-82ED-F928B2E09D9B}" dt="2024-06-30T17:41:27.959" v="2" actId="478"/>
          <ac:spMkLst>
            <pc:docMk/>
            <pc:sldMk cId="0" sldId="263"/>
            <ac:spMk id="3" creationId="{C156680B-829E-04F1-E5E9-05B3409D544B}"/>
          </ac:spMkLst>
        </pc:spChg>
        <pc:spChg chg="mod">
          <ac:chgData name="João Araújo" userId="7c7f07095aa0a43c" providerId="LiveId" clId="{9B2828D3-0537-4075-82ED-F928B2E09D9B}" dt="2024-06-30T19:25:35.086" v="507" actId="113"/>
          <ac:spMkLst>
            <pc:docMk/>
            <pc:sldMk cId="0" sldId="263"/>
            <ac:spMk id="4" creationId="{FA7F45FE-802F-1ECA-99B7-23D4D2C6EBF4}"/>
          </ac:spMkLst>
        </pc:spChg>
        <pc:spChg chg="mod">
          <ac:chgData name="João Araújo" userId="7c7f07095aa0a43c" providerId="LiveId" clId="{9B2828D3-0537-4075-82ED-F928B2E09D9B}" dt="2024-06-30T19:28:05.608" v="515" actId="1076"/>
          <ac:spMkLst>
            <pc:docMk/>
            <pc:sldMk cId="0" sldId="263"/>
            <ac:spMk id="5" creationId="{D81C3A46-32AD-9CF4-65B4-A90127B45AC5}"/>
          </ac:spMkLst>
        </pc:spChg>
        <pc:spChg chg="mod">
          <ac:chgData name="João Araújo" userId="7c7f07095aa0a43c" providerId="LiveId" clId="{9B2828D3-0537-4075-82ED-F928B2E09D9B}" dt="2024-06-30T18:03:10.100" v="310" actId="1076"/>
          <ac:spMkLst>
            <pc:docMk/>
            <pc:sldMk cId="0" sldId="263"/>
            <ac:spMk id="16" creationId="{F4CE7AD2-FC3C-21B7-DAC4-C010DE8640B5}"/>
          </ac:spMkLst>
        </pc:spChg>
        <pc:spChg chg="add del mod">
          <ac:chgData name="João Araújo" userId="7c7f07095aa0a43c" providerId="LiveId" clId="{9B2828D3-0537-4075-82ED-F928B2E09D9B}" dt="2024-06-30T17:41:32.051" v="3" actId="478"/>
          <ac:spMkLst>
            <pc:docMk/>
            <pc:sldMk cId="0" sldId="263"/>
            <ac:spMk id="18" creationId="{47595D9A-9826-95B7-E9A9-B49E618B2E4D}"/>
          </ac:spMkLst>
        </pc:spChg>
        <pc:spChg chg="add del mod">
          <ac:chgData name="João Araújo" userId="7c7f07095aa0a43c" providerId="LiveId" clId="{9B2828D3-0537-4075-82ED-F928B2E09D9B}" dt="2024-06-30T17:41:27.959" v="2" actId="478"/>
          <ac:spMkLst>
            <pc:docMk/>
            <pc:sldMk cId="0" sldId="263"/>
            <ac:spMk id="20" creationId="{8740BECF-AB12-6EB2-5FC3-0C25519B5ED7}"/>
          </ac:spMkLst>
        </pc:spChg>
        <pc:spChg chg="add del mod">
          <ac:chgData name="João Araújo" userId="7c7f07095aa0a43c" providerId="LiveId" clId="{9B2828D3-0537-4075-82ED-F928B2E09D9B}" dt="2024-06-30T17:41:22.744" v="1" actId="478"/>
          <ac:spMkLst>
            <pc:docMk/>
            <pc:sldMk cId="0" sldId="263"/>
            <ac:spMk id="22" creationId="{76BDEE18-1E64-4D31-79F5-9AACD21D05C7}"/>
          </ac:spMkLst>
        </pc:spChg>
        <pc:spChg chg="add del mod">
          <ac:chgData name="João Araújo" userId="7c7f07095aa0a43c" providerId="LiveId" clId="{9B2828D3-0537-4075-82ED-F928B2E09D9B}" dt="2024-06-30T17:41:22.744" v="1" actId="478"/>
          <ac:spMkLst>
            <pc:docMk/>
            <pc:sldMk cId="0" sldId="263"/>
            <ac:spMk id="24" creationId="{9DE3F665-7765-90DB-5A5D-8A78F9C22A9A}"/>
          </ac:spMkLst>
        </pc:spChg>
        <pc:spChg chg="add del mod">
          <ac:chgData name="João Araújo" userId="7c7f07095aa0a43c" providerId="LiveId" clId="{9B2828D3-0537-4075-82ED-F928B2E09D9B}" dt="2024-06-30T17:41:22.744" v="1" actId="478"/>
          <ac:spMkLst>
            <pc:docMk/>
            <pc:sldMk cId="0" sldId="263"/>
            <ac:spMk id="26" creationId="{4833F69C-FF0D-83B0-FBB5-2A9505066545}"/>
          </ac:spMkLst>
        </pc:spChg>
        <pc:spChg chg="add del mod">
          <ac:chgData name="João Araújo" userId="7c7f07095aa0a43c" providerId="LiveId" clId="{9B2828D3-0537-4075-82ED-F928B2E09D9B}" dt="2024-06-30T17:41:32.051" v="3" actId="478"/>
          <ac:spMkLst>
            <pc:docMk/>
            <pc:sldMk cId="0" sldId="263"/>
            <ac:spMk id="28" creationId="{BF2AC058-8B63-16C6-52D2-2B2F64626FEA}"/>
          </ac:spMkLst>
        </pc:spChg>
        <pc:spChg chg="add del mod">
          <ac:chgData name="João Araújo" userId="7c7f07095aa0a43c" providerId="LiveId" clId="{9B2828D3-0537-4075-82ED-F928B2E09D9B}" dt="2024-06-30T17:41:36.692" v="5" actId="478"/>
          <ac:spMkLst>
            <pc:docMk/>
            <pc:sldMk cId="0" sldId="263"/>
            <ac:spMk id="30" creationId="{60E08C9F-31D8-6AC1-E43B-D5A239A0454C}"/>
          </ac:spMkLst>
        </pc:spChg>
        <pc:spChg chg="add del mod">
          <ac:chgData name="João Araújo" userId="7c7f07095aa0a43c" providerId="LiveId" clId="{9B2828D3-0537-4075-82ED-F928B2E09D9B}" dt="2024-06-30T17:41:50.024" v="9" actId="478"/>
          <ac:spMkLst>
            <pc:docMk/>
            <pc:sldMk cId="0" sldId="263"/>
            <ac:spMk id="32" creationId="{06E3974E-64FD-69A9-AA9C-AAF6618EB18C}"/>
          </ac:spMkLst>
        </pc:spChg>
        <pc:spChg chg="add del mod">
          <ac:chgData name="João Araújo" userId="7c7f07095aa0a43c" providerId="LiveId" clId="{9B2828D3-0537-4075-82ED-F928B2E09D9B}" dt="2024-06-30T17:41:50.024" v="9" actId="478"/>
          <ac:spMkLst>
            <pc:docMk/>
            <pc:sldMk cId="0" sldId="263"/>
            <ac:spMk id="34" creationId="{3CBFCA0E-1DD9-B967-DA75-CF9662142F86}"/>
          </ac:spMkLst>
        </pc:spChg>
        <pc:spChg chg="add del mod">
          <ac:chgData name="João Araújo" userId="7c7f07095aa0a43c" providerId="LiveId" clId="{9B2828D3-0537-4075-82ED-F928B2E09D9B}" dt="2024-06-30T17:41:50.024" v="9" actId="478"/>
          <ac:spMkLst>
            <pc:docMk/>
            <pc:sldMk cId="0" sldId="263"/>
            <ac:spMk id="36" creationId="{57CF6E1D-4771-0B26-B2A1-787600FE09AB}"/>
          </ac:spMkLst>
        </pc:spChg>
        <pc:spChg chg="add del mod">
          <ac:chgData name="João Araújo" userId="7c7f07095aa0a43c" providerId="LiveId" clId="{9B2828D3-0537-4075-82ED-F928B2E09D9B}" dt="2024-06-30T17:41:50.024" v="9" actId="478"/>
          <ac:spMkLst>
            <pc:docMk/>
            <pc:sldMk cId="0" sldId="263"/>
            <ac:spMk id="38" creationId="{33C3C99E-6B3F-1A28-D6D0-FF82CD46E9C4}"/>
          </ac:spMkLst>
        </pc:spChg>
        <pc:spChg chg="add mod">
          <ac:chgData name="João Araújo" userId="7c7f07095aa0a43c" providerId="LiveId" clId="{9B2828D3-0537-4075-82ED-F928B2E09D9B}" dt="2024-06-30T19:27:21.702" v="511" actId="2711"/>
          <ac:spMkLst>
            <pc:docMk/>
            <pc:sldMk cId="0" sldId="263"/>
            <ac:spMk id="39" creationId="{A0E78248-D1B0-A08D-8A5A-7EC45857ADEC}"/>
          </ac:spMkLst>
        </pc:spChg>
        <pc:spChg chg="add mod">
          <ac:chgData name="João Araújo" userId="7c7f07095aa0a43c" providerId="LiveId" clId="{9B2828D3-0537-4075-82ED-F928B2E09D9B}" dt="2024-06-30T18:02:21.189" v="299" actId="1076"/>
          <ac:spMkLst>
            <pc:docMk/>
            <pc:sldMk cId="0" sldId="263"/>
            <ac:spMk id="40" creationId="{9C1EB66A-0A45-5D8C-0F37-B8A81D6AC314}"/>
          </ac:spMkLst>
        </pc:spChg>
        <pc:spChg chg="add del mod">
          <ac:chgData name="João Araújo" userId="7c7f07095aa0a43c" providerId="LiveId" clId="{9B2828D3-0537-4075-82ED-F928B2E09D9B}" dt="2024-06-30T18:02:27.338" v="300" actId="478"/>
          <ac:spMkLst>
            <pc:docMk/>
            <pc:sldMk cId="0" sldId="263"/>
            <ac:spMk id="41" creationId="{C027D92F-6A03-5A06-E267-FD8B73595527}"/>
          </ac:spMkLst>
        </pc:spChg>
        <pc:spChg chg="add del mod">
          <ac:chgData name="João Araújo" userId="7c7f07095aa0a43c" providerId="LiveId" clId="{9B2828D3-0537-4075-82ED-F928B2E09D9B}" dt="2024-06-30T18:02:29.390" v="301" actId="478"/>
          <ac:spMkLst>
            <pc:docMk/>
            <pc:sldMk cId="0" sldId="263"/>
            <ac:spMk id="42" creationId="{B3D8E174-0F41-695B-C37A-469B5171D8EB}"/>
          </ac:spMkLst>
        </pc:spChg>
        <pc:spChg chg="add mod">
          <ac:chgData name="João Araújo" userId="7c7f07095aa0a43c" providerId="LiveId" clId="{9B2828D3-0537-4075-82ED-F928B2E09D9B}" dt="2024-06-30T18:02:21.189" v="299" actId="1076"/>
          <ac:spMkLst>
            <pc:docMk/>
            <pc:sldMk cId="0" sldId="263"/>
            <ac:spMk id="43" creationId="{D736B744-4275-0E26-6915-E10C880FFA5A}"/>
          </ac:spMkLst>
        </pc:spChg>
        <pc:spChg chg="add del mod">
          <ac:chgData name="João Araújo" userId="7c7f07095aa0a43c" providerId="LiveId" clId="{9B2828D3-0537-4075-82ED-F928B2E09D9B}" dt="2024-06-30T18:02:27.338" v="300" actId="478"/>
          <ac:spMkLst>
            <pc:docMk/>
            <pc:sldMk cId="0" sldId="263"/>
            <ac:spMk id="44" creationId="{DDAB47B8-6E6F-DBE0-7842-7FF52D9AB44B}"/>
          </ac:spMkLst>
        </pc:spChg>
        <pc:spChg chg="add del mod">
          <ac:chgData name="João Araújo" userId="7c7f07095aa0a43c" providerId="LiveId" clId="{9B2828D3-0537-4075-82ED-F928B2E09D9B}" dt="2024-06-30T18:02:29.390" v="301" actId="478"/>
          <ac:spMkLst>
            <pc:docMk/>
            <pc:sldMk cId="0" sldId="263"/>
            <ac:spMk id="45" creationId="{9B12D9D3-250B-86AC-BC2A-2EAD5FE0ECCB}"/>
          </ac:spMkLst>
        </pc:spChg>
        <pc:spChg chg="add mod">
          <ac:chgData name="João Araújo" userId="7c7f07095aa0a43c" providerId="LiveId" clId="{9B2828D3-0537-4075-82ED-F928B2E09D9B}" dt="2024-06-30T18:02:21.189" v="299" actId="1076"/>
          <ac:spMkLst>
            <pc:docMk/>
            <pc:sldMk cId="0" sldId="263"/>
            <ac:spMk id="46" creationId="{8ADC134E-9EF5-B98E-1100-FF63EBB682FC}"/>
          </ac:spMkLst>
        </pc:spChg>
        <pc:spChg chg="add del mod">
          <ac:chgData name="João Araújo" userId="7c7f07095aa0a43c" providerId="LiveId" clId="{9B2828D3-0537-4075-82ED-F928B2E09D9B}" dt="2024-06-30T18:02:27.338" v="300" actId="478"/>
          <ac:spMkLst>
            <pc:docMk/>
            <pc:sldMk cId="0" sldId="263"/>
            <ac:spMk id="47" creationId="{45CCDFFD-92F7-E169-B948-6BD612573E75}"/>
          </ac:spMkLst>
        </pc:spChg>
        <pc:spChg chg="add del mod">
          <ac:chgData name="João Araújo" userId="7c7f07095aa0a43c" providerId="LiveId" clId="{9B2828D3-0537-4075-82ED-F928B2E09D9B}" dt="2024-06-30T17:43:28.171" v="42" actId="478"/>
          <ac:spMkLst>
            <pc:docMk/>
            <pc:sldMk cId="0" sldId="263"/>
            <ac:spMk id="48" creationId="{EEA3519E-2C0D-1D3B-4771-A21AAB3C2FA5}"/>
          </ac:spMkLst>
        </pc:spChg>
        <pc:spChg chg="add mod">
          <ac:chgData name="João Araújo" userId="7c7f07095aa0a43c" providerId="LiveId" clId="{9B2828D3-0537-4075-82ED-F928B2E09D9B}" dt="2024-06-30T19:27:45.059" v="512" actId="2711"/>
          <ac:spMkLst>
            <pc:docMk/>
            <pc:sldMk cId="0" sldId="263"/>
            <ac:spMk id="49" creationId="{E8AE4640-9626-2AAB-BA84-4DE1981C42B6}"/>
          </ac:spMkLst>
        </pc:spChg>
        <pc:spChg chg="add mod">
          <ac:chgData name="João Araújo" userId="7c7f07095aa0a43c" providerId="LiveId" clId="{9B2828D3-0537-4075-82ED-F928B2E09D9B}" dt="2024-06-30T19:27:45.059" v="512" actId="2711"/>
          <ac:spMkLst>
            <pc:docMk/>
            <pc:sldMk cId="0" sldId="263"/>
            <ac:spMk id="50" creationId="{CD21AC00-3065-5000-005B-1C4E3DF835BF}"/>
          </ac:spMkLst>
        </pc:spChg>
        <pc:spChg chg="add mod">
          <ac:chgData name="João Araújo" userId="7c7f07095aa0a43c" providerId="LiveId" clId="{9B2828D3-0537-4075-82ED-F928B2E09D9B}" dt="2024-06-30T19:27:45.059" v="512" actId="2711"/>
          <ac:spMkLst>
            <pc:docMk/>
            <pc:sldMk cId="0" sldId="263"/>
            <ac:spMk id="51" creationId="{24544541-40B0-35EF-96A8-8A26E8A5CE18}"/>
          </ac:spMkLst>
        </pc:spChg>
        <pc:spChg chg="add mod">
          <ac:chgData name="João Araújo" userId="7c7f07095aa0a43c" providerId="LiveId" clId="{9B2828D3-0537-4075-82ED-F928B2E09D9B}" dt="2024-06-30T19:27:45.059" v="512" actId="2711"/>
          <ac:spMkLst>
            <pc:docMk/>
            <pc:sldMk cId="0" sldId="263"/>
            <ac:spMk id="52" creationId="{AB94BC09-D834-E519-5F16-A0C8B082A4BC}"/>
          </ac:spMkLst>
        </pc:spChg>
        <pc:spChg chg="add mod">
          <ac:chgData name="João Araújo" userId="7c7f07095aa0a43c" providerId="LiveId" clId="{9B2828D3-0537-4075-82ED-F928B2E09D9B}" dt="2024-06-30T19:27:45.059" v="512" actId="2711"/>
          <ac:spMkLst>
            <pc:docMk/>
            <pc:sldMk cId="0" sldId="263"/>
            <ac:spMk id="53" creationId="{FC25BEEC-67AC-B439-FA4D-5620C0CE09A6}"/>
          </ac:spMkLst>
        </pc:spChg>
        <pc:spChg chg="add mod">
          <ac:chgData name="João Araújo" userId="7c7f07095aa0a43c" providerId="LiveId" clId="{9B2828D3-0537-4075-82ED-F928B2E09D9B}" dt="2024-06-30T19:27:45.059" v="512" actId="2711"/>
          <ac:spMkLst>
            <pc:docMk/>
            <pc:sldMk cId="0" sldId="263"/>
            <ac:spMk id="54" creationId="{88F59BE1-7AC1-AFC7-617B-F440B3689752}"/>
          </ac:spMkLst>
        </pc:spChg>
        <pc:spChg chg="add mod">
          <ac:chgData name="João Araújo" userId="7c7f07095aa0a43c" providerId="LiveId" clId="{9B2828D3-0537-4075-82ED-F928B2E09D9B}" dt="2024-06-30T19:28:27.089" v="519" actId="14100"/>
          <ac:spMkLst>
            <pc:docMk/>
            <pc:sldMk cId="0" sldId="263"/>
            <ac:spMk id="55" creationId="{C90EDE7B-473E-A875-FBE2-7B1F730048F9}"/>
          </ac:spMkLst>
        </pc:spChg>
        <pc:spChg chg="add mod">
          <ac:chgData name="João Araújo" userId="7c7f07095aa0a43c" providerId="LiveId" clId="{9B2828D3-0537-4075-82ED-F928B2E09D9B}" dt="2024-06-30T18:02:39.250" v="303" actId="1076"/>
          <ac:spMkLst>
            <pc:docMk/>
            <pc:sldMk cId="0" sldId="263"/>
            <ac:spMk id="449" creationId="{57E22B3A-88D9-6921-FEA1-66EA984C4618}"/>
          </ac:spMkLst>
        </pc:spChg>
        <pc:spChg chg="add mod">
          <ac:chgData name="João Araújo" userId="7c7f07095aa0a43c" providerId="LiveId" clId="{9B2828D3-0537-4075-82ED-F928B2E09D9B}" dt="2024-06-30T18:02:39.250" v="303" actId="1076"/>
          <ac:spMkLst>
            <pc:docMk/>
            <pc:sldMk cId="0" sldId="263"/>
            <ac:spMk id="450" creationId="{A343AE3A-1678-12BA-7DD2-CE039AD88728}"/>
          </ac:spMkLst>
        </pc:spChg>
        <pc:spChg chg="add mod">
          <ac:chgData name="João Araújo" userId="7c7f07095aa0a43c" providerId="LiveId" clId="{9B2828D3-0537-4075-82ED-F928B2E09D9B}" dt="2024-06-30T18:02:39.250" v="303" actId="1076"/>
          <ac:spMkLst>
            <pc:docMk/>
            <pc:sldMk cId="0" sldId="263"/>
            <ac:spMk id="451" creationId="{2ADCA6C3-461E-A684-305B-97FCA008B9FC}"/>
          </ac:spMkLst>
        </pc:spChg>
        <pc:spChg chg="add mod">
          <ac:chgData name="João Araújo" userId="7c7f07095aa0a43c" providerId="LiveId" clId="{9B2828D3-0537-4075-82ED-F928B2E09D9B}" dt="2024-06-30T18:02:46.252" v="305" actId="1076"/>
          <ac:spMkLst>
            <pc:docMk/>
            <pc:sldMk cId="0" sldId="263"/>
            <ac:spMk id="452" creationId="{F100D244-E24D-A5CE-CB51-B130800D01F5}"/>
          </ac:spMkLst>
        </pc:spChg>
        <pc:spChg chg="add mod">
          <ac:chgData name="João Araújo" userId="7c7f07095aa0a43c" providerId="LiveId" clId="{9B2828D3-0537-4075-82ED-F928B2E09D9B}" dt="2024-06-30T18:02:46.252" v="305" actId="1076"/>
          <ac:spMkLst>
            <pc:docMk/>
            <pc:sldMk cId="0" sldId="263"/>
            <ac:spMk id="453" creationId="{11FF7C1D-14ED-CE6A-230A-E58E731CC7E6}"/>
          </ac:spMkLst>
        </pc:spChg>
        <pc:spChg chg="add del mod">
          <ac:chgData name="João Araújo" userId="7c7f07095aa0a43c" providerId="LiveId" clId="{9B2828D3-0537-4075-82ED-F928B2E09D9B}" dt="2024-06-30T18:02:47.824" v="306" actId="478"/>
          <ac:spMkLst>
            <pc:docMk/>
            <pc:sldMk cId="0" sldId="263"/>
            <ac:spMk id="454" creationId="{79A4B844-BE56-6B6E-AA9C-3A08C6D4F6D7}"/>
          </ac:spMkLst>
        </pc:spChg>
        <pc:spChg chg="add del">
          <ac:chgData name="João Araújo" userId="7c7f07095aa0a43c" providerId="LiveId" clId="{9B2828D3-0537-4075-82ED-F928B2E09D9B}" dt="2024-06-30T19:07:39.479" v="323" actId="22"/>
          <ac:spMkLst>
            <pc:docMk/>
            <pc:sldMk cId="0" sldId="263"/>
            <ac:spMk id="456" creationId="{271B236F-8C88-435D-FDB2-34B2347895A8}"/>
          </ac:spMkLst>
        </pc:spChg>
        <pc:spChg chg="add del">
          <ac:chgData name="João Araújo" userId="7c7f07095aa0a43c" providerId="LiveId" clId="{9B2828D3-0537-4075-82ED-F928B2E09D9B}" dt="2024-06-30T19:07:46.205" v="325" actId="22"/>
          <ac:spMkLst>
            <pc:docMk/>
            <pc:sldMk cId="0" sldId="263"/>
            <ac:spMk id="458" creationId="{ED3DBE5C-ADC0-A409-A270-2BAB2CEDBCEF}"/>
          </ac:spMkLst>
        </pc:spChg>
        <pc:spChg chg="add mod">
          <ac:chgData name="João Araújo" userId="7c7f07095aa0a43c" providerId="LiveId" clId="{9B2828D3-0537-4075-82ED-F928B2E09D9B}" dt="2024-06-30T19:22:11.532" v="489" actId="2711"/>
          <ac:spMkLst>
            <pc:docMk/>
            <pc:sldMk cId="0" sldId="263"/>
            <ac:spMk id="459" creationId="{B28D80AE-2FB4-DA18-1532-707ACE3CEDB2}"/>
          </ac:spMkLst>
        </pc:spChg>
        <pc:spChg chg="del">
          <ac:chgData name="João Araújo" userId="7c7f07095aa0a43c" providerId="LiveId" clId="{9B2828D3-0537-4075-82ED-F928B2E09D9B}" dt="2024-06-30T17:41:14.680" v="0" actId="478"/>
          <ac:spMkLst>
            <pc:docMk/>
            <pc:sldMk cId="0" sldId="263"/>
            <ac:spMk id="473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14.680" v="0" actId="478"/>
          <ac:spMkLst>
            <pc:docMk/>
            <pc:sldMk cId="0" sldId="263"/>
            <ac:spMk id="474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14.680" v="0" actId="478"/>
          <ac:spMkLst>
            <pc:docMk/>
            <pc:sldMk cId="0" sldId="263"/>
            <ac:spMk id="475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14.680" v="0" actId="478"/>
          <ac:spMkLst>
            <pc:docMk/>
            <pc:sldMk cId="0" sldId="263"/>
            <ac:spMk id="476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14.680" v="0" actId="478"/>
          <ac:spMkLst>
            <pc:docMk/>
            <pc:sldMk cId="0" sldId="263"/>
            <ac:spMk id="477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14.680" v="0" actId="478"/>
          <ac:spMkLst>
            <pc:docMk/>
            <pc:sldMk cId="0" sldId="263"/>
            <ac:spMk id="478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34.199" v="4" actId="478"/>
          <ac:spMkLst>
            <pc:docMk/>
            <pc:sldMk cId="0" sldId="263"/>
            <ac:spMk id="480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39.931" v="6" actId="478"/>
          <ac:spMkLst>
            <pc:docMk/>
            <pc:sldMk cId="0" sldId="263"/>
            <ac:spMk id="481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39.931" v="6" actId="478"/>
          <ac:spMkLst>
            <pc:docMk/>
            <pc:sldMk cId="0" sldId="263"/>
            <ac:spMk id="482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27.959" v="2" actId="478"/>
          <ac:spMkLst>
            <pc:docMk/>
            <pc:sldMk cId="0" sldId="263"/>
            <ac:spMk id="483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45.741" v="8" actId="478"/>
          <ac:spMkLst>
            <pc:docMk/>
            <pc:sldMk cId="0" sldId="263"/>
            <ac:spMk id="484" creationId="{00000000-0000-0000-0000-000000000000}"/>
          </ac:spMkLst>
        </pc:spChg>
        <pc:spChg chg="del">
          <ac:chgData name="João Araújo" userId="7c7f07095aa0a43c" providerId="LiveId" clId="{9B2828D3-0537-4075-82ED-F928B2E09D9B}" dt="2024-06-30T17:41:43.977" v="7" actId="478"/>
          <ac:spMkLst>
            <pc:docMk/>
            <pc:sldMk cId="0" sldId="263"/>
            <ac:spMk id="485" creationId="{00000000-0000-0000-0000-000000000000}"/>
          </ac:spMkLst>
        </pc:spChg>
        <pc:cxnChg chg="add del mod">
          <ac:chgData name="João Araújo" userId="7c7f07095aa0a43c" providerId="LiveId" clId="{9B2828D3-0537-4075-82ED-F928B2E09D9B}" dt="2024-06-30T18:00:28.130" v="159" actId="478"/>
          <ac:cxnSpMkLst>
            <pc:docMk/>
            <pc:sldMk cId="0" sldId="263"/>
            <ac:cxnSpMk id="57" creationId="{CBDA0C2E-946E-53A8-E815-AA8ECA539DBD}"/>
          </ac:cxnSpMkLst>
        </pc:cxnChg>
        <pc:cxnChg chg="add del mod">
          <ac:chgData name="João Araújo" userId="7c7f07095aa0a43c" providerId="LiveId" clId="{9B2828D3-0537-4075-82ED-F928B2E09D9B}" dt="2024-06-30T18:00:23.755" v="158" actId="478"/>
          <ac:cxnSpMkLst>
            <pc:docMk/>
            <pc:sldMk cId="0" sldId="263"/>
            <ac:cxnSpMk id="60" creationId="{35CAD091-FE89-A5A4-48B1-69C3D6988902}"/>
          </ac:cxnSpMkLst>
        </pc:cxnChg>
        <pc:cxnChg chg="add del mod">
          <ac:chgData name="João Araújo" userId="7c7f07095aa0a43c" providerId="LiveId" clId="{9B2828D3-0537-4075-82ED-F928B2E09D9B}" dt="2024-06-30T18:00:23.755" v="158" actId="478"/>
          <ac:cxnSpMkLst>
            <pc:docMk/>
            <pc:sldMk cId="0" sldId="263"/>
            <ac:cxnSpMk id="61" creationId="{D003C090-CD88-86A4-5035-0840A4AF961B}"/>
          </ac:cxnSpMkLst>
        </pc:cxnChg>
        <pc:cxnChg chg="add del mod">
          <ac:chgData name="João Araújo" userId="7c7f07095aa0a43c" providerId="LiveId" clId="{9B2828D3-0537-4075-82ED-F928B2E09D9B}" dt="2024-06-30T18:00:23.755" v="158" actId="478"/>
          <ac:cxnSpMkLst>
            <pc:docMk/>
            <pc:sldMk cId="0" sldId="263"/>
            <ac:cxnSpMk id="62" creationId="{2A06CC76-FB59-6EA9-18C2-02FD2689C45A}"/>
          </ac:cxnSpMkLst>
        </pc:cxnChg>
        <pc:cxnChg chg="add del mod">
          <ac:chgData name="João Araújo" userId="7c7f07095aa0a43c" providerId="LiveId" clId="{9B2828D3-0537-4075-82ED-F928B2E09D9B}" dt="2024-06-30T18:00:20.653" v="157" actId="478"/>
          <ac:cxnSpMkLst>
            <pc:docMk/>
            <pc:sldMk cId="0" sldId="263"/>
            <ac:cxnSpMk id="63" creationId="{6D9A95BB-6CB8-D05D-0297-253C07AB7DC1}"/>
          </ac:cxnSpMkLst>
        </pc:cxnChg>
        <pc:cxnChg chg="add del mod">
          <ac:chgData name="João Araújo" userId="7c7f07095aa0a43c" providerId="LiveId" clId="{9B2828D3-0537-4075-82ED-F928B2E09D9B}" dt="2024-06-30T18:00:20.653" v="157" actId="478"/>
          <ac:cxnSpMkLst>
            <pc:docMk/>
            <pc:sldMk cId="0" sldId="263"/>
            <ac:cxnSpMk id="448" creationId="{B15AE7B7-0BD5-8B22-A699-B89E224599CF}"/>
          </ac:cxnSpMkLst>
        </pc:cxnChg>
      </pc:sldChg>
      <pc:sldChg chg="addSp delSp modSp mod ord">
        <pc:chgData name="João Araújo" userId="7c7f07095aa0a43c" providerId="LiveId" clId="{9B2828D3-0537-4075-82ED-F928B2E09D9B}" dt="2024-06-30T19:28:15.971" v="518" actId="113"/>
        <pc:sldMkLst>
          <pc:docMk/>
          <pc:sldMk cId="0" sldId="265"/>
        </pc:sldMkLst>
        <pc:spChg chg="add del mod">
          <ac:chgData name="João Araújo" userId="7c7f07095aa0a43c" providerId="LiveId" clId="{9B2828D3-0537-4075-82ED-F928B2E09D9B}" dt="2024-06-30T19:10:15.295" v="360" actId="478"/>
          <ac:spMkLst>
            <pc:docMk/>
            <pc:sldMk cId="0" sldId="265"/>
            <ac:spMk id="3" creationId="{3BA83ED0-706D-0DE5-0334-452651A493E9}"/>
          </ac:spMkLst>
        </pc:spChg>
        <pc:spChg chg="add mod">
          <ac:chgData name="João Araújo" userId="7c7f07095aa0a43c" providerId="LiveId" clId="{9B2828D3-0537-4075-82ED-F928B2E09D9B}" dt="2024-06-30T19:28:15.971" v="518" actId="113"/>
          <ac:spMkLst>
            <pc:docMk/>
            <pc:sldMk cId="0" sldId="265"/>
            <ac:spMk id="5" creationId="{5BB9AE2E-742E-4302-01F9-04FB8396C625}"/>
          </ac:spMkLst>
        </pc:spChg>
        <pc:spChg chg="add mod">
          <ac:chgData name="João Araújo" userId="7c7f07095aa0a43c" providerId="LiveId" clId="{9B2828D3-0537-4075-82ED-F928B2E09D9B}" dt="2024-06-30T19:12:15.892" v="417" actId="1076"/>
          <ac:spMkLst>
            <pc:docMk/>
            <pc:sldMk cId="0" sldId="265"/>
            <ac:spMk id="6" creationId="{D545CE65-6C78-C1F3-0F27-BF64A2C1E9D1}"/>
          </ac:spMkLst>
        </pc:spChg>
        <pc:spChg chg="add mod">
          <ac:chgData name="João Araújo" userId="7c7f07095aa0a43c" providerId="LiveId" clId="{9B2828D3-0537-4075-82ED-F928B2E09D9B}" dt="2024-06-30T19:12:15.892" v="417" actId="1076"/>
          <ac:spMkLst>
            <pc:docMk/>
            <pc:sldMk cId="0" sldId="265"/>
            <ac:spMk id="7" creationId="{9194DB72-3773-67EA-D71D-2DFF2358887E}"/>
          </ac:spMkLst>
        </pc:spChg>
        <pc:spChg chg="add mod">
          <ac:chgData name="João Araújo" userId="7c7f07095aa0a43c" providerId="LiveId" clId="{9B2828D3-0537-4075-82ED-F928B2E09D9B}" dt="2024-06-30T19:12:15.892" v="417" actId="1076"/>
          <ac:spMkLst>
            <pc:docMk/>
            <pc:sldMk cId="0" sldId="265"/>
            <ac:spMk id="8" creationId="{3E84F400-F96F-0C56-20A6-E3343FDC9B29}"/>
          </ac:spMkLst>
        </pc:spChg>
        <pc:spChg chg="add mod">
          <ac:chgData name="João Araújo" userId="7c7f07095aa0a43c" providerId="LiveId" clId="{9B2828D3-0537-4075-82ED-F928B2E09D9B}" dt="2024-06-30T19:12:15.892" v="417" actId="1076"/>
          <ac:spMkLst>
            <pc:docMk/>
            <pc:sldMk cId="0" sldId="265"/>
            <ac:spMk id="9" creationId="{7F550C52-5949-3324-B9E9-3E5BCE058E7E}"/>
          </ac:spMkLst>
        </pc:spChg>
        <pc:spChg chg="add mod">
          <ac:chgData name="João Araújo" userId="7c7f07095aa0a43c" providerId="LiveId" clId="{9B2828D3-0537-4075-82ED-F928B2E09D9B}" dt="2024-06-30T19:12:15.892" v="417" actId="1076"/>
          <ac:spMkLst>
            <pc:docMk/>
            <pc:sldMk cId="0" sldId="265"/>
            <ac:spMk id="10" creationId="{D66292E8-A17A-09C4-C66A-A0CE77CD2A85}"/>
          </ac:spMkLst>
        </pc:spChg>
        <pc:spChg chg="add mod">
          <ac:chgData name="João Araújo" userId="7c7f07095aa0a43c" providerId="LiveId" clId="{9B2828D3-0537-4075-82ED-F928B2E09D9B}" dt="2024-06-30T19:12:15.892" v="417" actId="1076"/>
          <ac:spMkLst>
            <pc:docMk/>
            <pc:sldMk cId="0" sldId="265"/>
            <ac:spMk id="11" creationId="{8E7A46D2-E2BC-5FCB-1197-A10261B00A97}"/>
          </ac:spMkLst>
        </pc:spChg>
        <pc:spChg chg="add mod">
          <ac:chgData name="João Araújo" userId="7c7f07095aa0a43c" providerId="LiveId" clId="{9B2828D3-0537-4075-82ED-F928B2E09D9B}" dt="2024-06-30T19:12:15.892" v="417" actId="1076"/>
          <ac:spMkLst>
            <pc:docMk/>
            <pc:sldMk cId="0" sldId="265"/>
            <ac:spMk id="12" creationId="{7847BDA4-9B54-3F9B-9C32-A9253FFF7A26}"/>
          </ac:spMkLst>
        </pc:spChg>
        <pc:spChg chg="add mod">
          <ac:chgData name="João Araújo" userId="7c7f07095aa0a43c" providerId="LiveId" clId="{9B2828D3-0537-4075-82ED-F928B2E09D9B}" dt="2024-06-30T19:12:15.892" v="417" actId="1076"/>
          <ac:spMkLst>
            <pc:docMk/>
            <pc:sldMk cId="0" sldId="265"/>
            <ac:spMk id="13" creationId="{84CAEAF4-5126-3977-F901-C916A85817BE}"/>
          </ac:spMkLst>
        </pc:spChg>
        <pc:spChg chg="add mod">
          <ac:chgData name="João Araújo" userId="7c7f07095aa0a43c" providerId="LiveId" clId="{9B2828D3-0537-4075-82ED-F928B2E09D9B}" dt="2024-06-30T19:12:33.218" v="425" actId="1037"/>
          <ac:spMkLst>
            <pc:docMk/>
            <pc:sldMk cId="0" sldId="265"/>
            <ac:spMk id="14" creationId="{649570C3-0C31-EBE4-2EB0-111F378DAE96}"/>
          </ac:spMkLst>
        </pc:spChg>
        <pc:spChg chg="add mod">
          <ac:chgData name="João Araújo" userId="7c7f07095aa0a43c" providerId="LiveId" clId="{9B2828D3-0537-4075-82ED-F928B2E09D9B}" dt="2024-06-30T19:12:47.450" v="434" actId="1076"/>
          <ac:spMkLst>
            <pc:docMk/>
            <pc:sldMk cId="0" sldId="265"/>
            <ac:spMk id="15" creationId="{0F4385BA-FF6B-494F-1335-0732CCF18069}"/>
          </ac:spMkLst>
        </pc:spChg>
        <pc:spChg chg="add del mod ord">
          <ac:chgData name="João Araújo" userId="7c7f07095aa0a43c" providerId="LiveId" clId="{9B2828D3-0537-4075-82ED-F928B2E09D9B}" dt="2024-06-30T19:14:20.592" v="456" actId="478"/>
          <ac:spMkLst>
            <pc:docMk/>
            <pc:sldMk cId="0" sldId="265"/>
            <ac:spMk id="16" creationId="{29F54E7D-EA45-FDDC-EC6A-C4FE417BB068}"/>
          </ac:spMkLst>
        </pc:spChg>
        <pc:spChg chg="add mod ord">
          <ac:chgData name="João Araújo" userId="7c7f07095aa0a43c" providerId="LiveId" clId="{9B2828D3-0537-4075-82ED-F928B2E09D9B}" dt="2024-06-30T19:14:37.573" v="461" actId="1076"/>
          <ac:spMkLst>
            <pc:docMk/>
            <pc:sldMk cId="0" sldId="265"/>
            <ac:spMk id="17" creationId="{C66F6BCA-CA8E-435F-4F60-6A0CCD79A6BB}"/>
          </ac:spMkLst>
        </pc:spChg>
        <pc:spChg chg="add mod">
          <ac:chgData name="João Araújo" userId="7c7f07095aa0a43c" providerId="LiveId" clId="{9B2828D3-0537-4075-82ED-F928B2E09D9B}" dt="2024-06-30T19:14:37.573" v="461" actId="1076"/>
          <ac:spMkLst>
            <pc:docMk/>
            <pc:sldMk cId="0" sldId="265"/>
            <ac:spMk id="18" creationId="{1331F6EF-187B-34F0-1C13-E99248E55486}"/>
          </ac:spMkLst>
        </pc:spChg>
        <pc:spChg chg="add mod">
          <ac:chgData name="João Araújo" userId="7c7f07095aa0a43c" providerId="LiveId" clId="{9B2828D3-0537-4075-82ED-F928B2E09D9B}" dt="2024-06-30T19:22:23.386" v="490" actId="2711"/>
          <ac:spMkLst>
            <pc:docMk/>
            <pc:sldMk cId="0" sldId="265"/>
            <ac:spMk id="19" creationId="{B502516E-FA1A-1044-8F72-BAC06B065091}"/>
          </ac:spMkLst>
        </pc:spChg>
        <pc:spChg chg="del">
          <ac:chgData name="João Araújo" userId="7c7f07095aa0a43c" providerId="LiveId" clId="{9B2828D3-0537-4075-82ED-F928B2E09D9B}" dt="2024-06-30T19:10:13.342" v="359" actId="478"/>
          <ac:spMkLst>
            <pc:docMk/>
            <pc:sldMk cId="0" sldId="265"/>
            <ac:spMk id="503" creationId="{00000000-0000-0000-0000-000000000000}"/>
          </ac:spMkLst>
        </pc:spChg>
        <pc:spChg chg="mod">
          <ac:chgData name="João Araújo" userId="7c7f07095aa0a43c" providerId="LiveId" clId="{9B2828D3-0537-4075-82ED-F928B2E09D9B}" dt="2024-06-30T19:25:39.815" v="509" actId="113"/>
          <ac:spMkLst>
            <pc:docMk/>
            <pc:sldMk cId="0" sldId="265"/>
            <ac:spMk id="504" creationId="{00000000-0000-0000-0000-000000000000}"/>
          </ac:spMkLst>
        </pc:spChg>
        <pc:grpChg chg="del">
          <ac:chgData name="João Araújo" userId="7c7f07095aa0a43c" providerId="LiveId" clId="{9B2828D3-0537-4075-82ED-F928B2E09D9B}" dt="2024-06-30T19:12:23.939" v="418" actId="478"/>
          <ac:grpSpMkLst>
            <pc:docMk/>
            <pc:sldMk cId="0" sldId="265"/>
            <ac:grpSpMk id="505" creationId="{00000000-0000-0000-0000-000000000000}"/>
          </ac:grpSpMkLst>
        </pc:grpChg>
      </pc:sldChg>
      <pc:sldChg chg="addSp delSp modSp mod ord">
        <pc:chgData name="João Araújo" userId="7c7f07095aa0a43c" providerId="LiveId" clId="{9B2828D3-0537-4075-82ED-F928B2E09D9B}" dt="2024-06-30T19:31:39.132" v="687" actId="207"/>
        <pc:sldMkLst>
          <pc:docMk/>
          <pc:sldMk cId="0" sldId="269"/>
        </pc:sldMkLst>
        <pc:spChg chg="add del mod">
          <ac:chgData name="João Araújo" userId="7c7f07095aa0a43c" providerId="LiveId" clId="{9B2828D3-0537-4075-82ED-F928B2E09D9B}" dt="2024-06-30T19:31:09.500" v="680" actId="478"/>
          <ac:spMkLst>
            <pc:docMk/>
            <pc:sldMk cId="0" sldId="269"/>
            <ac:spMk id="3" creationId="{7F0220E0-6F32-8B9D-09D9-577BB18F01A3}"/>
          </ac:spMkLst>
        </pc:spChg>
        <pc:spChg chg="add mod">
          <ac:chgData name="João Araújo" userId="7c7f07095aa0a43c" providerId="LiveId" clId="{9B2828D3-0537-4075-82ED-F928B2E09D9B}" dt="2024-06-30T19:31:39.132" v="687" actId="207"/>
          <ac:spMkLst>
            <pc:docMk/>
            <pc:sldMk cId="0" sldId="269"/>
            <ac:spMk id="4" creationId="{C4E6D3EF-AC32-1911-B319-5431E972266E}"/>
          </ac:spMkLst>
        </pc:spChg>
        <pc:spChg chg="add mod">
          <ac:chgData name="João Araújo" userId="7c7f07095aa0a43c" providerId="LiveId" clId="{9B2828D3-0537-4075-82ED-F928B2E09D9B}" dt="2024-06-30T19:31:24.965" v="683" actId="207"/>
          <ac:spMkLst>
            <pc:docMk/>
            <pc:sldMk cId="0" sldId="269"/>
            <ac:spMk id="5" creationId="{BA71C897-BFCF-88B2-A17A-A5295AC5CD35}"/>
          </ac:spMkLst>
        </pc:spChg>
        <pc:spChg chg="del">
          <ac:chgData name="João Araújo" userId="7c7f07095aa0a43c" providerId="LiveId" clId="{9B2828D3-0537-4075-82ED-F928B2E09D9B}" dt="2024-06-30T19:31:07.219" v="678" actId="478"/>
          <ac:spMkLst>
            <pc:docMk/>
            <pc:sldMk cId="0" sldId="269"/>
            <ac:spMk id="5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16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86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12f97afb5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12f97afb5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866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12f97afb56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12f97afb56_1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15100" y="535000"/>
            <a:ext cx="5108700" cy="21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734000" y="3871500"/>
            <a:ext cx="2694900" cy="6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70450" y="93800"/>
            <a:ext cx="9241887" cy="4724285"/>
            <a:chOff x="-370450" y="93800"/>
            <a:chExt cx="9241887" cy="472428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9125" y="93800"/>
              <a:ext cx="198262" cy="526385"/>
              <a:chOff x="179125" y="93800"/>
              <a:chExt cx="198262" cy="52638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9125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23387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9125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23387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79125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23387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79125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387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>
              <a:off x="557300" y="126475"/>
              <a:ext cx="315600" cy="31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70450" y="2065625"/>
              <a:ext cx="805500" cy="805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8673175" y="4291700"/>
              <a:ext cx="198262" cy="526385"/>
              <a:chOff x="179125" y="93800"/>
              <a:chExt cx="198262" cy="52638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79125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3387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79125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23387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79125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23387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79125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3387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8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-2368994">
            <a:off x="3941239" y="-3392719"/>
            <a:ext cx="564309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18"/>
          <p:cNvGrpSpPr/>
          <p:nvPr/>
        </p:nvGrpSpPr>
        <p:grpSpPr>
          <a:xfrm rot="-4056808">
            <a:off x="87004" y="4486875"/>
            <a:ext cx="569616" cy="569616"/>
            <a:chOff x="2186585" y="190453"/>
            <a:chExt cx="557400" cy="557400"/>
          </a:xfrm>
        </p:grpSpPr>
        <p:sp>
          <p:nvSpPr>
            <p:cNvPr id="209" name="Google Shape;209;p18"/>
            <p:cNvSpPr/>
            <p:nvPr/>
          </p:nvSpPr>
          <p:spPr>
            <a:xfrm>
              <a:off x="2186585" y="377730"/>
              <a:ext cx="557400" cy="182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5400000">
              <a:off x="2186605" y="379453"/>
              <a:ext cx="557400" cy="1794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1"/>
          </p:nvPr>
        </p:nvSpPr>
        <p:spPr>
          <a:xfrm>
            <a:off x="971613" y="1306475"/>
            <a:ext cx="32049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2"/>
          </p:nvPr>
        </p:nvSpPr>
        <p:spPr>
          <a:xfrm>
            <a:off x="971614" y="1687475"/>
            <a:ext cx="3204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3"/>
          </p:nvPr>
        </p:nvSpPr>
        <p:spPr>
          <a:xfrm>
            <a:off x="4967495" y="1687475"/>
            <a:ext cx="3204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4"/>
          </p:nvPr>
        </p:nvSpPr>
        <p:spPr>
          <a:xfrm>
            <a:off x="971614" y="3435800"/>
            <a:ext cx="3204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5"/>
          </p:nvPr>
        </p:nvSpPr>
        <p:spPr>
          <a:xfrm>
            <a:off x="4967495" y="3435800"/>
            <a:ext cx="3204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6"/>
          </p:nvPr>
        </p:nvSpPr>
        <p:spPr>
          <a:xfrm>
            <a:off x="971613" y="3054800"/>
            <a:ext cx="32049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7"/>
          </p:nvPr>
        </p:nvSpPr>
        <p:spPr>
          <a:xfrm>
            <a:off x="4967493" y="1306475"/>
            <a:ext cx="32049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8"/>
          </p:nvPr>
        </p:nvSpPr>
        <p:spPr>
          <a:xfrm>
            <a:off x="4967493" y="3054800"/>
            <a:ext cx="32049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1"/>
          </p:nvPr>
        </p:nvSpPr>
        <p:spPr>
          <a:xfrm>
            <a:off x="720000" y="1685288"/>
            <a:ext cx="25173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2"/>
          </p:nvPr>
        </p:nvSpPr>
        <p:spPr>
          <a:xfrm>
            <a:off x="3320123" y="1685288"/>
            <a:ext cx="25173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3"/>
          </p:nvPr>
        </p:nvSpPr>
        <p:spPr>
          <a:xfrm>
            <a:off x="5920245" y="1685288"/>
            <a:ext cx="2517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4"/>
          </p:nvPr>
        </p:nvSpPr>
        <p:spPr>
          <a:xfrm>
            <a:off x="720000" y="3377498"/>
            <a:ext cx="25173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5"/>
          </p:nvPr>
        </p:nvSpPr>
        <p:spPr>
          <a:xfrm>
            <a:off x="3320123" y="3377498"/>
            <a:ext cx="25173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6"/>
          </p:nvPr>
        </p:nvSpPr>
        <p:spPr>
          <a:xfrm>
            <a:off x="5920245" y="3377498"/>
            <a:ext cx="2517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subTitle" idx="7"/>
          </p:nvPr>
        </p:nvSpPr>
        <p:spPr>
          <a:xfrm>
            <a:off x="720000" y="1304300"/>
            <a:ext cx="251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subTitle" idx="8"/>
          </p:nvPr>
        </p:nvSpPr>
        <p:spPr>
          <a:xfrm>
            <a:off x="3320123" y="1304300"/>
            <a:ext cx="251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9"/>
          </p:nvPr>
        </p:nvSpPr>
        <p:spPr>
          <a:xfrm>
            <a:off x="5920245" y="1304300"/>
            <a:ext cx="25176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subTitle" idx="13"/>
          </p:nvPr>
        </p:nvSpPr>
        <p:spPr>
          <a:xfrm>
            <a:off x="720000" y="3000900"/>
            <a:ext cx="251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14"/>
          </p:nvPr>
        </p:nvSpPr>
        <p:spPr>
          <a:xfrm>
            <a:off x="3320276" y="3000900"/>
            <a:ext cx="251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15"/>
          </p:nvPr>
        </p:nvSpPr>
        <p:spPr>
          <a:xfrm>
            <a:off x="5920552" y="3000900"/>
            <a:ext cx="2517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77227" y="347250"/>
            <a:ext cx="11031879" cy="9979787"/>
            <a:chOff x="32925" y="347250"/>
            <a:chExt cx="11031879" cy="9979787"/>
          </a:xfrm>
        </p:grpSpPr>
        <p:sp>
          <p:nvSpPr>
            <p:cNvPr id="235" name="Google Shape;235;p19"/>
            <p:cNvSpPr/>
            <p:nvPr/>
          </p:nvSpPr>
          <p:spPr>
            <a:xfrm rot="1759385">
              <a:off x="4565528" y="4290850"/>
              <a:ext cx="5643079" cy="4972972"/>
            </a:xfrm>
            <a:custGeom>
              <a:avLst/>
              <a:gdLst/>
              <a:ahLst/>
              <a:cxnLst/>
              <a:rect l="l" t="t" r="r" b="b"/>
              <a:pathLst>
                <a:path w="7486" h="6597" extrusionOk="0">
                  <a:moveTo>
                    <a:pt x="6242" y="2854"/>
                  </a:moveTo>
                  <a:lnTo>
                    <a:pt x="6242" y="2854"/>
                  </a:lnTo>
                  <a:cubicBezTo>
                    <a:pt x="7649" y="4048"/>
                    <a:pt x="8333" y="5325"/>
                    <a:pt x="5699" y="5929"/>
                  </a:cubicBezTo>
                  <a:cubicBezTo>
                    <a:pt x="5226" y="6039"/>
                    <a:pt x="4760" y="6178"/>
                    <a:pt x="4305" y="6346"/>
                  </a:cubicBezTo>
                  <a:cubicBezTo>
                    <a:pt x="2924" y="6849"/>
                    <a:pt x="2531" y="6604"/>
                    <a:pt x="1968" y="5542"/>
                  </a:cubicBezTo>
                  <a:cubicBezTo>
                    <a:pt x="1569" y="4791"/>
                    <a:pt x="1086" y="4090"/>
                    <a:pt x="535" y="3442"/>
                  </a:cubicBezTo>
                  <a:cubicBezTo>
                    <a:pt x="-232" y="2545"/>
                    <a:pt x="-175" y="2318"/>
                    <a:pt x="711" y="1905"/>
                  </a:cubicBezTo>
                  <a:cubicBezTo>
                    <a:pt x="1637" y="1473"/>
                    <a:pt x="2500" y="916"/>
                    <a:pt x="3280" y="257"/>
                  </a:cubicBezTo>
                  <a:cubicBezTo>
                    <a:pt x="3671" y="-74"/>
                    <a:pt x="3819" y="-83"/>
                    <a:pt x="4000" y="214"/>
                  </a:cubicBezTo>
                  <a:cubicBezTo>
                    <a:pt x="4600" y="1209"/>
                    <a:pt x="5355" y="2101"/>
                    <a:pt x="6242" y="2854"/>
                  </a:cubicBezTo>
                  <a:close/>
                </a:path>
              </a:pathLst>
            </a:custGeom>
            <a:solidFill>
              <a:srgbClr val="05FFB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" name="Google Shape;236;p19"/>
            <p:cNvGrpSpPr/>
            <p:nvPr/>
          </p:nvGrpSpPr>
          <p:grpSpPr>
            <a:xfrm>
              <a:off x="249500" y="347250"/>
              <a:ext cx="198262" cy="526385"/>
              <a:chOff x="179125" y="93800"/>
              <a:chExt cx="198262" cy="526385"/>
            </a:xfrm>
          </p:grpSpPr>
          <p:sp>
            <p:nvSpPr>
              <p:cNvPr id="237" name="Google Shape;237;p19"/>
              <p:cNvSpPr/>
              <p:nvPr/>
            </p:nvSpPr>
            <p:spPr>
              <a:xfrm>
                <a:off x="179125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323387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179125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23387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179125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323387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79125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323387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45" name="Google Shape;245;p19"/>
            <p:cNvGrpSpPr/>
            <p:nvPr/>
          </p:nvGrpSpPr>
          <p:grpSpPr>
            <a:xfrm rot="10800000" flipH="1">
              <a:off x="32925" y="4173088"/>
              <a:ext cx="631400" cy="870825"/>
              <a:chOff x="-61675" y="506175"/>
              <a:chExt cx="631400" cy="870825"/>
            </a:xfrm>
          </p:grpSpPr>
          <p:sp>
            <p:nvSpPr>
              <p:cNvPr id="246" name="Google Shape;246;p19"/>
              <p:cNvSpPr/>
              <p:nvPr/>
            </p:nvSpPr>
            <p:spPr>
              <a:xfrm>
                <a:off x="-61675" y="506175"/>
                <a:ext cx="457200" cy="45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308425" y="1115700"/>
                <a:ext cx="261300" cy="26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814515" y="-2036750"/>
            <a:ext cx="578382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23"/>
          <p:cNvGrpSpPr/>
          <p:nvPr/>
        </p:nvGrpSpPr>
        <p:grpSpPr>
          <a:xfrm>
            <a:off x="240375" y="4450700"/>
            <a:ext cx="1197750" cy="1184200"/>
            <a:chOff x="240375" y="4450700"/>
            <a:chExt cx="1197750" cy="1184200"/>
          </a:xfrm>
        </p:grpSpPr>
        <p:sp>
          <p:nvSpPr>
            <p:cNvPr id="291" name="Google Shape;291;p23"/>
            <p:cNvSpPr/>
            <p:nvPr/>
          </p:nvSpPr>
          <p:spPr>
            <a:xfrm>
              <a:off x="240375" y="4450700"/>
              <a:ext cx="315600" cy="31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91725" y="4730400"/>
              <a:ext cx="904500" cy="90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296225" y="4833750"/>
              <a:ext cx="141900" cy="141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4"/>
          <p:cNvGrpSpPr/>
          <p:nvPr/>
        </p:nvGrpSpPr>
        <p:grpSpPr>
          <a:xfrm>
            <a:off x="-2326869" y="-1593610"/>
            <a:ext cx="13650371" cy="8773864"/>
            <a:chOff x="-2326869" y="-1593610"/>
            <a:chExt cx="13650371" cy="8773864"/>
          </a:xfrm>
        </p:grpSpPr>
        <p:sp>
          <p:nvSpPr>
            <p:cNvPr id="296" name="Google Shape;296;p24"/>
            <p:cNvSpPr/>
            <p:nvPr/>
          </p:nvSpPr>
          <p:spPr>
            <a:xfrm>
              <a:off x="6671500" y="-1593610"/>
              <a:ext cx="4652002" cy="4257219"/>
            </a:xfrm>
            <a:custGeom>
              <a:avLst/>
              <a:gdLst/>
              <a:ahLst/>
              <a:cxnLst/>
              <a:rect l="l" t="t" r="r" b="b"/>
              <a:pathLst>
                <a:path w="6198" h="5672" extrusionOk="0">
                  <a:moveTo>
                    <a:pt x="5376" y="682"/>
                  </a:moveTo>
                  <a:cubicBezTo>
                    <a:pt x="6571" y="2179"/>
                    <a:pt x="6662" y="5811"/>
                    <a:pt x="4303" y="5668"/>
                  </a:cubicBezTo>
                  <a:cubicBezTo>
                    <a:pt x="4126" y="5659"/>
                    <a:pt x="3951" y="5614"/>
                    <a:pt x="3793" y="5533"/>
                  </a:cubicBezTo>
                  <a:cubicBezTo>
                    <a:pt x="2883" y="5071"/>
                    <a:pt x="2468" y="3902"/>
                    <a:pt x="1663" y="3385"/>
                  </a:cubicBezTo>
                  <a:cubicBezTo>
                    <a:pt x="1590" y="3339"/>
                    <a:pt x="1516" y="3302"/>
                    <a:pt x="1438" y="3270"/>
                  </a:cubicBezTo>
                  <a:cubicBezTo>
                    <a:pt x="914" y="3059"/>
                    <a:pt x="373" y="2491"/>
                    <a:pt x="107" y="1866"/>
                  </a:cubicBezTo>
                  <a:cubicBezTo>
                    <a:pt x="-248" y="1033"/>
                    <a:pt x="323" y="96"/>
                    <a:pt x="1226" y="27"/>
                  </a:cubicBezTo>
                  <a:cubicBezTo>
                    <a:pt x="2254" y="-51"/>
                    <a:pt x="3676" y="48"/>
                    <a:pt x="4576" y="208"/>
                  </a:cubicBezTo>
                  <a:cubicBezTo>
                    <a:pt x="4890" y="264"/>
                    <a:pt x="5175" y="433"/>
                    <a:pt x="5376" y="682"/>
                  </a:cubicBezTo>
                  <a:close/>
                </a:path>
              </a:pathLst>
            </a:custGeom>
            <a:solidFill>
              <a:srgbClr val="05FFB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7" name="Google Shape;297;p24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-2326869" y="2036753"/>
              <a:ext cx="6622339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24"/>
          <p:cNvGrpSpPr/>
          <p:nvPr/>
        </p:nvGrpSpPr>
        <p:grpSpPr>
          <a:xfrm>
            <a:off x="270763" y="203838"/>
            <a:ext cx="8602499" cy="4735824"/>
            <a:chOff x="270762" y="215763"/>
            <a:chExt cx="8602499" cy="4735824"/>
          </a:xfrm>
        </p:grpSpPr>
        <p:grpSp>
          <p:nvGrpSpPr>
            <p:cNvPr id="299" name="Google Shape;299;p24"/>
            <p:cNvGrpSpPr/>
            <p:nvPr/>
          </p:nvGrpSpPr>
          <p:grpSpPr>
            <a:xfrm rot="5400000">
              <a:off x="8510938" y="4589263"/>
              <a:ext cx="198262" cy="526385"/>
              <a:chOff x="179125" y="93800"/>
              <a:chExt cx="198262" cy="526385"/>
            </a:xfrm>
          </p:grpSpPr>
          <p:sp>
            <p:nvSpPr>
              <p:cNvPr id="300" name="Google Shape;300;p24"/>
              <p:cNvSpPr/>
              <p:nvPr/>
            </p:nvSpPr>
            <p:spPr>
              <a:xfrm>
                <a:off x="179125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323387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179125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323387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179125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323387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179125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323387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308" name="Google Shape;308;p24"/>
            <p:cNvGrpSpPr/>
            <p:nvPr/>
          </p:nvGrpSpPr>
          <p:grpSpPr>
            <a:xfrm rot="10800000">
              <a:off x="270763" y="215763"/>
              <a:ext cx="198262" cy="526385"/>
              <a:chOff x="179125" y="93800"/>
              <a:chExt cx="198262" cy="526385"/>
            </a:xfrm>
          </p:grpSpPr>
          <p:sp>
            <p:nvSpPr>
              <p:cNvPr id="309" name="Google Shape;309;p24"/>
              <p:cNvSpPr/>
              <p:nvPr/>
            </p:nvSpPr>
            <p:spPr>
              <a:xfrm>
                <a:off x="179125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323387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179125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323387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179125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323387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179125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>
                <a:off x="323387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15050" y="1977450"/>
            <a:ext cx="7713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5061914" y="-4111486"/>
            <a:ext cx="5280246" cy="5175275"/>
          </a:xfrm>
          <a:custGeom>
            <a:avLst/>
            <a:gdLst/>
            <a:ahLst/>
            <a:cxnLst/>
            <a:rect l="l" t="t" r="r" b="b"/>
            <a:pathLst>
              <a:path w="4576" h="4485" extrusionOk="0">
                <a:moveTo>
                  <a:pt x="4020" y="596"/>
                </a:moveTo>
                <a:cubicBezTo>
                  <a:pt x="4029" y="610"/>
                  <a:pt x="4036" y="623"/>
                  <a:pt x="4043" y="637"/>
                </a:cubicBezTo>
                <a:cubicBezTo>
                  <a:pt x="4262" y="1139"/>
                  <a:pt x="4066" y="1846"/>
                  <a:pt x="4167" y="2494"/>
                </a:cubicBezTo>
                <a:cubicBezTo>
                  <a:pt x="4263" y="3094"/>
                  <a:pt x="4615" y="3643"/>
                  <a:pt x="4573" y="3993"/>
                </a:cubicBezTo>
                <a:cubicBezTo>
                  <a:pt x="4567" y="4045"/>
                  <a:pt x="4546" y="4094"/>
                  <a:pt x="4513" y="4134"/>
                </a:cubicBezTo>
                <a:cubicBezTo>
                  <a:pt x="3925" y="4858"/>
                  <a:pt x="2635" y="4237"/>
                  <a:pt x="1732" y="4235"/>
                </a:cubicBezTo>
                <a:cubicBezTo>
                  <a:pt x="1234" y="4238"/>
                  <a:pt x="573" y="4357"/>
                  <a:pt x="224" y="4287"/>
                </a:cubicBezTo>
                <a:cubicBezTo>
                  <a:pt x="86" y="4260"/>
                  <a:pt x="-10" y="4133"/>
                  <a:pt x="1" y="3992"/>
                </a:cubicBezTo>
                <a:cubicBezTo>
                  <a:pt x="58" y="3268"/>
                  <a:pt x="1460" y="2449"/>
                  <a:pt x="1806" y="1807"/>
                </a:cubicBezTo>
                <a:cubicBezTo>
                  <a:pt x="1817" y="1789"/>
                  <a:pt x="1824" y="1769"/>
                  <a:pt x="1830" y="1749"/>
                </a:cubicBezTo>
                <a:cubicBezTo>
                  <a:pt x="2125" y="660"/>
                  <a:pt x="3064" y="-853"/>
                  <a:pt x="4020" y="596"/>
                </a:cubicBezTo>
                <a:close/>
              </a:path>
            </a:pathLst>
          </a:custGeom>
          <a:solidFill>
            <a:srgbClr val="05FFBF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66453" y="-243671"/>
            <a:ext cx="9076461" cy="5236462"/>
            <a:chOff x="0" y="-243671"/>
            <a:chExt cx="9076461" cy="5236462"/>
          </a:xfrm>
        </p:grpSpPr>
        <p:grpSp>
          <p:nvGrpSpPr>
            <p:cNvPr id="81" name="Google Shape;81;p8"/>
            <p:cNvGrpSpPr/>
            <p:nvPr/>
          </p:nvGrpSpPr>
          <p:grpSpPr>
            <a:xfrm rot="5400000">
              <a:off x="8592963" y="12950"/>
              <a:ext cx="198262" cy="526385"/>
              <a:chOff x="179125" y="93800"/>
              <a:chExt cx="198262" cy="526385"/>
            </a:xfrm>
          </p:grpSpPr>
          <p:sp>
            <p:nvSpPr>
              <p:cNvPr id="82" name="Google Shape;82;p8"/>
              <p:cNvSpPr/>
              <p:nvPr/>
            </p:nvSpPr>
            <p:spPr>
              <a:xfrm>
                <a:off x="179125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323387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179125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323387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>
                <a:off x="179125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323387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179125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23387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90" name="Google Shape;90;p8"/>
            <p:cNvGrpSpPr/>
            <p:nvPr/>
          </p:nvGrpSpPr>
          <p:grpSpPr>
            <a:xfrm>
              <a:off x="0" y="-243671"/>
              <a:ext cx="9076461" cy="5236462"/>
              <a:chOff x="0" y="-243671"/>
              <a:chExt cx="9076461" cy="5236462"/>
            </a:xfrm>
          </p:grpSpPr>
          <p:grpSp>
            <p:nvGrpSpPr>
              <p:cNvPr id="91" name="Google Shape;91;p8"/>
              <p:cNvGrpSpPr/>
              <p:nvPr/>
            </p:nvGrpSpPr>
            <p:grpSpPr>
              <a:xfrm>
                <a:off x="0" y="-243671"/>
                <a:ext cx="1235050" cy="1465271"/>
                <a:chOff x="0" y="-243671"/>
                <a:chExt cx="1235050" cy="1465271"/>
              </a:xfrm>
            </p:grpSpPr>
            <p:sp>
              <p:nvSpPr>
                <p:cNvPr id="92" name="Google Shape;92;p8"/>
                <p:cNvSpPr/>
                <p:nvPr/>
              </p:nvSpPr>
              <p:spPr>
                <a:xfrm>
                  <a:off x="0" y="906000"/>
                  <a:ext cx="315600" cy="315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3" name="Google Shape;93;p8"/>
                <p:cNvSpPr/>
                <p:nvPr/>
              </p:nvSpPr>
              <p:spPr>
                <a:xfrm>
                  <a:off x="195250" y="-243671"/>
                  <a:ext cx="1039800" cy="1039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94" name="Google Shape;94;p8"/>
              <p:cNvGrpSpPr/>
              <p:nvPr/>
            </p:nvGrpSpPr>
            <p:grpSpPr>
              <a:xfrm rot="-1656942">
                <a:off x="8407269" y="4323598"/>
                <a:ext cx="569619" cy="569619"/>
                <a:chOff x="2186585" y="190453"/>
                <a:chExt cx="557400" cy="557400"/>
              </a:xfrm>
            </p:grpSpPr>
            <p:sp>
              <p:nvSpPr>
                <p:cNvPr id="95" name="Google Shape;95;p8"/>
                <p:cNvSpPr/>
                <p:nvPr/>
              </p:nvSpPr>
              <p:spPr>
                <a:xfrm>
                  <a:off x="2186585" y="377730"/>
                  <a:ext cx="557400" cy="182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6" name="Google Shape;96;p8"/>
                <p:cNvSpPr/>
                <p:nvPr/>
              </p:nvSpPr>
              <p:spPr>
                <a:xfrm rot="5400000">
                  <a:off x="2186605" y="379453"/>
                  <a:ext cx="557400" cy="179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-2910688" y="-2571737"/>
            <a:ext cx="14433243" cy="11791931"/>
            <a:chOff x="-2910688" y="-2571737"/>
            <a:chExt cx="14433243" cy="11791931"/>
          </a:xfrm>
        </p:grpSpPr>
        <p:pic>
          <p:nvPicPr>
            <p:cNvPr id="101" name="Google Shape;101;p9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-2910688" y="4076694"/>
              <a:ext cx="6108577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9"/>
            <p:cNvPicPr preferRelativeResize="0"/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6251843" y="-2571737"/>
              <a:ext cx="5270712" cy="51434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9"/>
          <p:cNvGrpSpPr/>
          <p:nvPr/>
        </p:nvGrpSpPr>
        <p:grpSpPr>
          <a:xfrm rot="-1325700">
            <a:off x="8144154" y="4323628"/>
            <a:ext cx="569635" cy="569635"/>
            <a:chOff x="2186585" y="190453"/>
            <a:chExt cx="557400" cy="557400"/>
          </a:xfrm>
        </p:grpSpPr>
        <p:sp>
          <p:nvSpPr>
            <p:cNvPr id="104" name="Google Shape;104;p9"/>
            <p:cNvSpPr/>
            <p:nvPr/>
          </p:nvSpPr>
          <p:spPr>
            <a:xfrm>
              <a:off x="2186585" y="377730"/>
              <a:ext cx="557400" cy="1827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 rot="5400000">
              <a:off x="2186605" y="379453"/>
              <a:ext cx="557400" cy="1794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158800"/>
            <a:ext cx="7704000" cy="449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rompt Black"/>
              <a:buNone/>
              <a:defRPr sz="9600"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rompt Black"/>
              <a:buNone/>
              <a:defRPr sz="9600">
                <a:latin typeface="Prompt Black"/>
                <a:ea typeface="Prompt Black"/>
                <a:cs typeface="Prompt Black"/>
                <a:sym typeface="Promp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rompt Black"/>
              <a:buNone/>
              <a:defRPr sz="9600">
                <a:latin typeface="Prompt Black"/>
                <a:ea typeface="Prompt Black"/>
                <a:cs typeface="Prompt Black"/>
                <a:sym typeface="Promp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rompt Black"/>
              <a:buNone/>
              <a:defRPr sz="9600">
                <a:latin typeface="Prompt Black"/>
                <a:ea typeface="Prompt Black"/>
                <a:cs typeface="Prompt Black"/>
                <a:sym typeface="Promp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rompt Black"/>
              <a:buNone/>
              <a:defRPr sz="9600">
                <a:latin typeface="Prompt Black"/>
                <a:ea typeface="Prompt Black"/>
                <a:cs typeface="Prompt Black"/>
                <a:sym typeface="Promp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rompt Black"/>
              <a:buNone/>
              <a:defRPr sz="9600">
                <a:latin typeface="Prompt Black"/>
                <a:ea typeface="Prompt Black"/>
                <a:cs typeface="Prompt Black"/>
                <a:sym typeface="Promp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rompt Black"/>
              <a:buNone/>
              <a:defRPr sz="9600">
                <a:latin typeface="Prompt Black"/>
                <a:ea typeface="Prompt Black"/>
                <a:cs typeface="Prompt Black"/>
                <a:sym typeface="Promp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rompt Black"/>
              <a:buNone/>
              <a:defRPr sz="9600">
                <a:latin typeface="Prompt Black"/>
                <a:ea typeface="Prompt Black"/>
                <a:cs typeface="Prompt Black"/>
                <a:sym typeface="Promp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rompt Black"/>
              <a:buNone/>
              <a:defRPr sz="9600">
                <a:latin typeface="Prompt Black"/>
                <a:ea typeface="Prompt Black"/>
                <a:cs typeface="Prompt Black"/>
                <a:sym typeface="Prompt Black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1"/>
          <p:cNvSpPr/>
          <p:nvPr/>
        </p:nvSpPr>
        <p:spPr>
          <a:xfrm rot="-4906871" flipH="1">
            <a:off x="1274392" y="4301158"/>
            <a:ext cx="4668670" cy="4603502"/>
          </a:xfrm>
          <a:custGeom>
            <a:avLst/>
            <a:gdLst/>
            <a:ahLst/>
            <a:cxnLst/>
            <a:rect l="l" t="t" r="r" b="b"/>
            <a:pathLst>
              <a:path w="6591" h="6499" extrusionOk="0">
                <a:moveTo>
                  <a:pt x="4103" y="1003"/>
                </a:moveTo>
                <a:cubicBezTo>
                  <a:pt x="4997" y="1142"/>
                  <a:pt x="6849" y="1790"/>
                  <a:pt x="6561" y="2856"/>
                </a:cubicBezTo>
                <a:cubicBezTo>
                  <a:pt x="6497" y="3091"/>
                  <a:pt x="6340" y="3288"/>
                  <a:pt x="6131" y="3414"/>
                </a:cubicBezTo>
                <a:cubicBezTo>
                  <a:pt x="5692" y="3675"/>
                  <a:pt x="5007" y="3858"/>
                  <a:pt x="4557" y="4153"/>
                </a:cubicBezTo>
                <a:cubicBezTo>
                  <a:pt x="4394" y="4261"/>
                  <a:pt x="4266" y="4418"/>
                  <a:pt x="4194" y="4602"/>
                </a:cubicBezTo>
                <a:cubicBezTo>
                  <a:pt x="3477" y="6421"/>
                  <a:pt x="5039" y="6483"/>
                  <a:pt x="1014" y="6499"/>
                </a:cubicBezTo>
                <a:cubicBezTo>
                  <a:pt x="751" y="6500"/>
                  <a:pt x="494" y="6403"/>
                  <a:pt x="301" y="6222"/>
                </a:cubicBezTo>
                <a:cubicBezTo>
                  <a:pt x="-327" y="5630"/>
                  <a:pt x="182" y="4615"/>
                  <a:pt x="442" y="3798"/>
                </a:cubicBezTo>
                <a:cubicBezTo>
                  <a:pt x="502" y="3613"/>
                  <a:pt x="502" y="3412"/>
                  <a:pt x="444" y="3227"/>
                </a:cubicBezTo>
                <a:cubicBezTo>
                  <a:pt x="-783" y="-675"/>
                  <a:pt x="841" y="-530"/>
                  <a:pt x="4103" y="1003"/>
                </a:cubicBezTo>
                <a:close/>
              </a:path>
            </a:pathLst>
          </a:custGeom>
          <a:solidFill>
            <a:srgbClr val="05FFBF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1"/>
          <p:cNvGrpSpPr/>
          <p:nvPr/>
        </p:nvGrpSpPr>
        <p:grpSpPr>
          <a:xfrm>
            <a:off x="7694090" y="0"/>
            <a:ext cx="1277677" cy="1007116"/>
            <a:chOff x="7694090" y="0"/>
            <a:chExt cx="1277677" cy="1007116"/>
          </a:xfrm>
        </p:grpSpPr>
        <p:grpSp>
          <p:nvGrpSpPr>
            <p:cNvPr id="114" name="Google Shape;114;p11"/>
            <p:cNvGrpSpPr/>
            <p:nvPr/>
          </p:nvGrpSpPr>
          <p:grpSpPr>
            <a:xfrm rot="-2700000">
              <a:off x="7812061" y="117970"/>
              <a:ext cx="569613" cy="569613"/>
              <a:chOff x="2186585" y="190453"/>
              <a:chExt cx="557400" cy="557400"/>
            </a:xfrm>
          </p:grpSpPr>
          <p:sp>
            <p:nvSpPr>
              <p:cNvPr id="115" name="Google Shape;115;p11"/>
              <p:cNvSpPr/>
              <p:nvPr/>
            </p:nvSpPr>
            <p:spPr>
              <a:xfrm>
                <a:off x="2186585" y="377730"/>
                <a:ext cx="557400" cy="1827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rot="5400000">
                <a:off x="2186605" y="379453"/>
                <a:ext cx="557400" cy="1794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17" name="Google Shape;117;p11"/>
            <p:cNvGrpSpPr/>
            <p:nvPr/>
          </p:nvGrpSpPr>
          <p:grpSpPr>
            <a:xfrm rot="-2191529">
              <a:off x="8566947" y="602296"/>
              <a:ext cx="337523" cy="337523"/>
              <a:chOff x="2186585" y="190453"/>
              <a:chExt cx="557400" cy="557400"/>
            </a:xfrm>
          </p:grpSpPr>
          <p:sp>
            <p:nvSpPr>
              <p:cNvPr id="118" name="Google Shape;118;p11"/>
              <p:cNvSpPr/>
              <p:nvPr/>
            </p:nvSpPr>
            <p:spPr>
              <a:xfrm>
                <a:off x="2186585" y="377730"/>
                <a:ext cx="557400" cy="1827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rot="5400000">
                <a:off x="2186605" y="379453"/>
                <a:ext cx="557400" cy="1794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2" hasCustomPrompt="1"/>
          </p:nvPr>
        </p:nvSpPr>
        <p:spPr>
          <a:xfrm>
            <a:off x="864363" y="1452425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Prompt ExtraLight"/>
                <a:ea typeface="Prompt ExtraLight"/>
                <a:cs typeface="Prompt ExtraLight"/>
                <a:sym typeface="Prompt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3" hasCustomPrompt="1"/>
          </p:nvPr>
        </p:nvSpPr>
        <p:spPr>
          <a:xfrm>
            <a:off x="4764263" y="1452425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Prompt ExtraLight"/>
                <a:ea typeface="Prompt ExtraLight"/>
                <a:cs typeface="Prompt ExtraLight"/>
                <a:sym typeface="Prompt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 hasCustomPrompt="1"/>
          </p:nvPr>
        </p:nvSpPr>
        <p:spPr>
          <a:xfrm>
            <a:off x="864363" y="2578775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Prompt ExtraLight"/>
                <a:ea typeface="Prompt ExtraLight"/>
                <a:cs typeface="Prompt ExtraLight"/>
                <a:sym typeface="Prompt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5" hasCustomPrompt="1"/>
          </p:nvPr>
        </p:nvSpPr>
        <p:spPr>
          <a:xfrm>
            <a:off x="4764263" y="2578775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Prompt ExtraLight"/>
                <a:ea typeface="Prompt ExtraLight"/>
                <a:cs typeface="Prompt ExtraLight"/>
                <a:sym typeface="Prompt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 hasCustomPrompt="1"/>
          </p:nvPr>
        </p:nvSpPr>
        <p:spPr>
          <a:xfrm>
            <a:off x="864363" y="3705062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Prompt ExtraLight"/>
                <a:ea typeface="Prompt ExtraLight"/>
                <a:cs typeface="Prompt ExtraLight"/>
                <a:sym typeface="Prompt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7" hasCustomPrompt="1"/>
          </p:nvPr>
        </p:nvSpPr>
        <p:spPr>
          <a:xfrm>
            <a:off x="4764263" y="3705062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Prompt ExtraLight"/>
                <a:ea typeface="Prompt ExtraLight"/>
                <a:cs typeface="Prompt ExtraLight"/>
                <a:sym typeface="Prompt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06176" y="1452475"/>
            <a:ext cx="252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8"/>
          </p:nvPr>
        </p:nvSpPr>
        <p:spPr>
          <a:xfrm>
            <a:off x="1806176" y="2578763"/>
            <a:ext cx="252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9"/>
          </p:nvPr>
        </p:nvSpPr>
        <p:spPr>
          <a:xfrm>
            <a:off x="1806176" y="3705050"/>
            <a:ext cx="252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3"/>
          </p:nvPr>
        </p:nvSpPr>
        <p:spPr>
          <a:xfrm>
            <a:off x="5706076" y="1452475"/>
            <a:ext cx="252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4"/>
          </p:nvPr>
        </p:nvSpPr>
        <p:spPr>
          <a:xfrm>
            <a:off x="5706076" y="2578763"/>
            <a:ext cx="252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5"/>
          </p:nvPr>
        </p:nvSpPr>
        <p:spPr>
          <a:xfrm>
            <a:off x="5706076" y="3705050"/>
            <a:ext cx="2521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 rot="10800000" flipH="1">
            <a:off x="-61675" y="3780325"/>
            <a:ext cx="934575" cy="1283200"/>
            <a:chOff x="-61675" y="93800"/>
            <a:chExt cx="934575" cy="1283200"/>
          </a:xfrm>
        </p:grpSpPr>
        <p:sp>
          <p:nvSpPr>
            <p:cNvPr id="136" name="Google Shape;136;p13"/>
            <p:cNvSpPr/>
            <p:nvPr/>
          </p:nvSpPr>
          <p:spPr>
            <a:xfrm>
              <a:off x="-61675" y="506175"/>
              <a:ext cx="457200" cy="45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08425" y="1115700"/>
              <a:ext cx="261300" cy="26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38" name="Google Shape;138;p13"/>
            <p:cNvGrpSpPr/>
            <p:nvPr/>
          </p:nvGrpSpPr>
          <p:grpSpPr>
            <a:xfrm>
              <a:off x="179125" y="93800"/>
              <a:ext cx="198262" cy="526385"/>
              <a:chOff x="179125" y="93800"/>
              <a:chExt cx="198262" cy="526385"/>
            </a:xfrm>
          </p:grpSpPr>
          <p:sp>
            <p:nvSpPr>
              <p:cNvPr id="139" name="Google Shape;139;p13"/>
              <p:cNvSpPr/>
              <p:nvPr/>
            </p:nvSpPr>
            <p:spPr>
              <a:xfrm>
                <a:off x="179125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323387" y="93800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179125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323387" y="251262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179125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323387" y="408723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179125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323387" y="566185"/>
                <a:ext cx="54000" cy="54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47" name="Google Shape;147;p13"/>
            <p:cNvSpPr/>
            <p:nvPr/>
          </p:nvSpPr>
          <p:spPr>
            <a:xfrm>
              <a:off x="557300" y="126475"/>
              <a:ext cx="315600" cy="31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48" name="Google Shape;148;p1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-6218767" flipH="1">
            <a:off x="5583356" y="-2615872"/>
            <a:ext cx="66223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1058700" y="3241350"/>
            <a:ext cx="5634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1"/>
          </p:nvPr>
        </p:nvSpPr>
        <p:spPr>
          <a:xfrm>
            <a:off x="1058700" y="1232925"/>
            <a:ext cx="5634600" cy="19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52" name="Google Shape;152;p14"/>
          <p:cNvGrpSpPr/>
          <p:nvPr/>
        </p:nvGrpSpPr>
        <p:grpSpPr>
          <a:xfrm>
            <a:off x="-2427398" y="-3075670"/>
            <a:ext cx="5223626" cy="5278808"/>
            <a:chOff x="-2427398" y="-3075670"/>
            <a:chExt cx="5223626" cy="5278808"/>
          </a:xfrm>
        </p:grpSpPr>
        <p:sp>
          <p:nvSpPr>
            <p:cNvPr id="153" name="Google Shape;153;p14"/>
            <p:cNvSpPr/>
            <p:nvPr/>
          </p:nvSpPr>
          <p:spPr>
            <a:xfrm rot="-4906871" flipH="1">
              <a:off x="-2149920" y="-2738017"/>
              <a:ext cx="4668670" cy="4603502"/>
            </a:xfrm>
            <a:custGeom>
              <a:avLst/>
              <a:gdLst/>
              <a:ahLst/>
              <a:cxnLst/>
              <a:rect l="l" t="t" r="r" b="b"/>
              <a:pathLst>
                <a:path w="6591" h="6499" extrusionOk="0">
                  <a:moveTo>
                    <a:pt x="4103" y="1003"/>
                  </a:moveTo>
                  <a:cubicBezTo>
                    <a:pt x="4997" y="1142"/>
                    <a:pt x="6849" y="1790"/>
                    <a:pt x="6561" y="2856"/>
                  </a:cubicBezTo>
                  <a:cubicBezTo>
                    <a:pt x="6497" y="3091"/>
                    <a:pt x="6340" y="3288"/>
                    <a:pt x="6131" y="3414"/>
                  </a:cubicBezTo>
                  <a:cubicBezTo>
                    <a:pt x="5692" y="3675"/>
                    <a:pt x="5007" y="3858"/>
                    <a:pt x="4557" y="4153"/>
                  </a:cubicBezTo>
                  <a:cubicBezTo>
                    <a:pt x="4394" y="4261"/>
                    <a:pt x="4266" y="4418"/>
                    <a:pt x="4194" y="4602"/>
                  </a:cubicBezTo>
                  <a:cubicBezTo>
                    <a:pt x="3477" y="6421"/>
                    <a:pt x="5039" y="6483"/>
                    <a:pt x="1014" y="6499"/>
                  </a:cubicBezTo>
                  <a:cubicBezTo>
                    <a:pt x="751" y="6500"/>
                    <a:pt x="494" y="6403"/>
                    <a:pt x="301" y="6222"/>
                  </a:cubicBezTo>
                  <a:cubicBezTo>
                    <a:pt x="-327" y="5630"/>
                    <a:pt x="182" y="4615"/>
                    <a:pt x="442" y="3798"/>
                  </a:cubicBezTo>
                  <a:cubicBezTo>
                    <a:pt x="502" y="3613"/>
                    <a:pt x="502" y="3412"/>
                    <a:pt x="444" y="3227"/>
                  </a:cubicBezTo>
                  <a:cubicBezTo>
                    <a:pt x="-783" y="-675"/>
                    <a:pt x="841" y="-530"/>
                    <a:pt x="4103" y="1003"/>
                  </a:cubicBezTo>
                  <a:close/>
                </a:path>
              </a:pathLst>
            </a:custGeom>
            <a:solidFill>
              <a:srgbClr val="05FFB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14"/>
            <p:cNvGrpSpPr/>
            <p:nvPr/>
          </p:nvGrpSpPr>
          <p:grpSpPr>
            <a:xfrm rot="-1656942">
              <a:off x="1310619" y="18873"/>
              <a:ext cx="569619" cy="569619"/>
              <a:chOff x="2186585" y="190453"/>
              <a:chExt cx="557400" cy="557400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2186585" y="377730"/>
                <a:ext cx="557400" cy="1827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rot="5400000">
                <a:off x="2186605" y="379453"/>
                <a:ext cx="557400" cy="1794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"/>
          </p:nvPr>
        </p:nvSpPr>
        <p:spPr>
          <a:xfrm>
            <a:off x="1552600" y="1063788"/>
            <a:ext cx="68727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2"/>
          </p:nvPr>
        </p:nvSpPr>
        <p:spPr>
          <a:xfrm>
            <a:off x="1552600" y="1444788"/>
            <a:ext cx="6872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3"/>
          </p:nvPr>
        </p:nvSpPr>
        <p:spPr>
          <a:xfrm>
            <a:off x="1552600" y="2660950"/>
            <a:ext cx="6876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4"/>
          </p:nvPr>
        </p:nvSpPr>
        <p:spPr>
          <a:xfrm>
            <a:off x="1552600" y="3877125"/>
            <a:ext cx="6876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5"/>
          </p:nvPr>
        </p:nvSpPr>
        <p:spPr>
          <a:xfrm>
            <a:off x="1552600" y="2279950"/>
            <a:ext cx="6876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6"/>
          </p:nvPr>
        </p:nvSpPr>
        <p:spPr>
          <a:xfrm>
            <a:off x="1552600" y="3496125"/>
            <a:ext cx="6876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endParaRPr/>
          </a:p>
        </p:txBody>
      </p:sp>
      <p:grpSp>
        <p:nvGrpSpPr>
          <p:cNvPr id="175" name="Google Shape;175;p16"/>
          <p:cNvGrpSpPr/>
          <p:nvPr/>
        </p:nvGrpSpPr>
        <p:grpSpPr>
          <a:xfrm>
            <a:off x="-306916" y="1359301"/>
            <a:ext cx="9291263" cy="3687434"/>
            <a:chOff x="-306916" y="1359301"/>
            <a:chExt cx="9291263" cy="3687434"/>
          </a:xfrm>
        </p:grpSpPr>
        <p:sp>
          <p:nvSpPr>
            <p:cNvPr id="176" name="Google Shape;176;p16"/>
            <p:cNvSpPr/>
            <p:nvPr/>
          </p:nvSpPr>
          <p:spPr>
            <a:xfrm>
              <a:off x="-306916" y="1640577"/>
              <a:ext cx="713700" cy="71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77" name="Google Shape;177;p16"/>
            <p:cNvGrpSpPr/>
            <p:nvPr/>
          </p:nvGrpSpPr>
          <p:grpSpPr>
            <a:xfrm rot="-2700000">
              <a:off x="8317796" y="4772215"/>
              <a:ext cx="227420" cy="227420"/>
              <a:chOff x="2186585" y="190453"/>
              <a:chExt cx="557400" cy="557400"/>
            </a:xfrm>
          </p:grpSpPr>
          <p:sp>
            <p:nvSpPr>
              <p:cNvPr id="178" name="Google Shape;178;p16"/>
              <p:cNvSpPr/>
              <p:nvPr/>
            </p:nvSpPr>
            <p:spPr>
              <a:xfrm>
                <a:off x="2186585" y="377730"/>
                <a:ext cx="557400" cy="1827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 rot="5400000">
                <a:off x="2186605" y="379453"/>
                <a:ext cx="557400" cy="1794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80" name="Google Shape;180;p16"/>
            <p:cNvGrpSpPr/>
            <p:nvPr/>
          </p:nvGrpSpPr>
          <p:grpSpPr>
            <a:xfrm rot="-2700000">
              <a:off x="8564242" y="4446769"/>
              <a:ext cx="348027" cy="348027"/>
              <a:chOff x="2186585" y="190453"/>
              <a:chExt cx="557400" cy="557400"/>
            </a:xfrm>
          </p:grpSpPr>
          <p:sp>
            <p:nvSpPr>
              <p:cNvPr id="181" name="Google Shape;181;p16"/>
              <p:cNvSpPr/>
              <p:nvPr/>
            </p:nvSpPr>
            <p:spPr>
              <a:xfrm rot="5400000">
                <a:off x="2186605" y="379453"/>
                <a:ext cx="557400" cy="1794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2186585" y="377730"/>
                <a:ext cx="557400" cy="1827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83" name="Google Shape;183;p16"/>
            <p:cNvSpPr/>
            <p:nvPr/>
          </p:nvSpPr>
          <p:spPr>
            <a:xfrm>
              <a:off x="204481" y="1359301"/>
              <a:ext cx="202200" cy="202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4" r:id="rId10"/>
    <p:sldLayoutId id="2147483665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46FDC07C-1C58-7B26-7E47-0C41A25A3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" r="4330"/>
          <a:stretch/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C339795-A942-16DB-6D1D-9D8BBE5F1A11}"/>
              </a:ext>
            </a:extLst>
          </p:cNvPr>
          <p:cNvSpPr/>
          <p:nvPr/>
        </p:nvSpPr>
        <p:spPr>
          <a:xfrm>
            <a:off x="1251583" y="365760"/>
            <a:ext cx="6640831" cy="4427220"/>
          </a:xfrm>
          <a:prstGeom prst="round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Google Shape;1034;p74">
            <a:extLst>
              <a:ext uri="{FF2B5EF4-FFF2-40B4-BE49-F238E27FC236}">
                <a16:creationId xmlns:a16="http://schemas.microsoft.com/office/drawing/2014/main" id="{77DB5829-159E-6494-758F-B7C0DE5478FC}"/>
              </a:ext>
            </a:extLst>
          </p:cNvPr>
          <p:cNvSpPr txBox="1">
            <a:spLocks/>
          </p:cNvSpPr>
          <p:nvPr/>
        </p:nvSpPr>
        <p:spPr>
          <a:xfrm>
            <a:off x="3290001" y="1699260"/>
            <a:ext cx="2563998" cy="1440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prstTxWarp prst="textSto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400" dirty="0">
                <a:solidFill>
                  <a:srgbClr val="FE9E0D"/>
                </a:solidFill>
                <a:latin typeface="Impact" panose="020B0806030902050204" pitchFamily="34" charset="0"/>
              </a:rPr>
              <a:t>PORTAL DE SAÚDE MENTAL</a:t>
            </a:r>
          </a:p>
        </p:txBody>
      </p:sp>
      <p:sp>
        <p:nvSpPr>
          <p:cNvPr id="11" name="Google Shape;1035;p74">
            <a:extLst>
              <a:ext uri="{FF2B5EF4-FFF2-40B4-BE49-F238E27FC236}">
                <a16:creationId xmlns:a16="http://schemas.microsoft.com/office/drawing/2014/main" id="{7085AEC0-D742-93CB-CF2D-46D974A8B994}"/>
              </a:ext>
            </a:extLst>
          </p:cNvPr>
          <p:cNvSpPr txBox="1">
            <a:spLocks/>
          </p:cNvSpPr>
          <p:nvPr/>
        </p:nvSpPr>
        <p:spPr>
          <a:xfrm>
            <a:off x="3035285" y="4143941"/>
            <a:ext cx="3073425" cy="321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accent4">
                    <a:lumMod val="85000"/>
                    <a:lumOff val="15000"/>
                  </a:schemeClr>
                </a:solidFill>
                <a:latin typeface="Josefin Sans" panose="020F0502020204030204" pitchFamily="2" charset="0"/>
              </a:rPr>
              <a:t>Projeto de Engenharia Informática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C7E683-7BDB-DD40-8712-53237A8E10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3" y="148858"/>
            <a:ext cx="1114233" cy="40473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048C6F-2A7F-DAED-51DF-606B89347B34}"/>
              </a:ext>
            </a:extLst>
          </p:cNvPr>
          <p:cNvSpPr txBox="1"/>
          <p:nvPr/>
        </p:nvSpPr>
        <p:spPr>
          <a:xfrm>
            <a:off x="2976557" y="4465320"/>
            <a:ext cx="3190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dirty="0">
                <a:solidFill>
                  <a:schemeClr val="accent4">
                    <a:lumMod val="85000"/>
                    <a:lumOff val="15000"/>
                  </a:schemeClr>
                </a:solidFill>
                <a:latin typeface="Josefin Sans" panose="020F0502020204030204" pitchFamily="2" charset="0"/>
              </a:rPr>
              <a:t>João Francisco Sousa Araújo - 2019100802</a:t>
            </a:r>
          </a:p>
        </p:txBody>
      </p:sp>
    </p:spTree>
    <p:extLst>
      <p:ext uri="{BB962C8B-B14F-4D97-AF65-F5344CB8AC3E}">
        <p14:creationId xmlns:p14="http://schemas.microsoft.com/office/powerpoint/2010/main" val="18894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/>
          <p:nvPr/>
        </p:nvSpPr>
        <p:spPr>
          <a:xfrm rot="4988654">
            <a:off x="616592" y="3085452"/>
            <a:ext cx="1025909" cy="938844"/>
          </a:xfrm>
          <a:custGeom>
            <a:avLst/>
            <a:gdLst/>
            <a:ahLst/>
            <a:cxnLst/>
            <a:rect l="l" t="t" r="r" b="b"/>
            <a:pathLst>
              <a:path w="6198" h="5672" extrusionOk="0">
                <a:moveTo>
                  <a:pt x="5376" y="682"/>
                </a:moveTo>
                <a:cubicBezTo>
                  <a:pt x="6571" y="2179"/>
                  <a:pt x="6662" y="5811"/>
                  <a:pt x="4303" y="5668"/>
                </a:cubicBezTo>
                <a:cubicBezTo>
                  <a:pt x="4126" y="5659"/>
                  <a:pt x="3951" y="5614"/>
                  <a:pt x="3793" y="5533"/>
                </a:cubicBezTo>
                <a:cubicBezTo>
                  <a:pt x="2883" y="5071"/>
                  <a:pt x="2468" y="3902"/>
                  <a:pt x="1663" y="3385"/>
                </a:cubicBezTo>
                <a:cubicBezTo>
                  <a:pt x="1590" y="3339"/>
                  <a:pt x="1516" y="3302"/>
                  <a:pt x="1438" y="3270"/>
                </a:cubicBezTo>
                <a:cubicBezTo>
                  <a:pt x="914" y="3059"/>
                  <a:pt x="373" y="2491"/>
                  <a:pt x="107" y="1866"/>
                </a:cubicBezTo>
                <a:cubicBezTo>
                  <a:pt x="-248" y="1033"/>
                  <a:pt x="323" y="96"/>
                  <a:pt x="1226" y="27"/>
                </a:cubicBezTo>
                <a:cubicBezTo>
                  <a:pt x="2254" y="-51"/>
                  <a:pt x="3676" y="48"/>
                  <a:pt x="4576" y="208"/>
                </a:cubicBezTo>
                <a:cubicBezTo>
                  <a:pt x="4890" y="264"/>
                  <a:pt x="5175" y="433"/>
                  <a:pt x="5376" y="68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0"/>
          <p:cNvSpPr/>
          <p:nvPr/>
        </p:nvSpPr>
        <p:spPr>
          <a:xfrm rot="-4356771">
            <a:off x="4631145" y="1597746"/>
            <a:ext cx="1006624" cy="921196"/>
          </a:xfrm>
          <a:custGeom>
            <a:avLst/>
            <a:gdLst/>
            <a:ahLst/>
            <a:cxnLst/>
            <a:rect l="l" t="t" r="r" b="b"/>
            <a:pathLst>
              <a:path w="6198" h="5672" extrusionOk="0">
                <a:moveTo>
                  <a:pt x="5376" y="682"/>
                </a:moveTo>
                <a:cubicBezTo>
                  <a:pt x="6571" y="2179"/>
                  <a:pt x="6662" y="5811"/>
                  <a:pt x="4303" y="5668"/>
                </a:cubicBezTo>
                <a:cubicBezTo>
                  <a:pt x="4126" y="5659"/>
                  <a:pt x="3951" y="5614"/>
                  <a:pt x="3793" y="5533"/>
                </a:cubicBezTo>
                <a:cubicBezTo>
                  <a:pt x="2883" y="5071"/>
                  <a:pt x="2468" y="3902"/>
                  <a:pt x="1663" y="3385"/>
                </a:cubicBezTo>
                <a:cubicBezTo>
                  <a:pt x="1590" y="3339"/>
                  <a:pt x="1516" y="3302"/>
                  <a:pt x="1438" y="3270"/>
                </a:cubicBezTo>
                <a:cubicBezTo>
                  <a:pt x="914" y="3059"/>
                  <a:pt x="373" y="2491"/>
                  <a:pt x="107" y="1866"/>
                </a:cubicBezTo>
                <a:cubicBezTo>
                  <a:pt x="-248" y="1033"/>
                  <a:pt x="323" y="96"/>
                  <a:pt x="1226" y="27"/>
                </a:cubicBezTo>
                <a:cubicBezTo>
                  <a:pt x="2254" y="-51"/>
                  <a:pt x="3676" y="48"/>
                  <a:pt x="4576" y="208"/>
                </a:cubicBezTo>
                <a:cubicBezTo>
                  <a:pt x="4890" y="264"/>
                  <a:pt x="5175" y="433"/>
                  <a:pt x="5376" y="68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0"/>
          <p:cNvSpPr/>
          <p:nvPr/>
        </p:nvSpPr>
        <p:spPr>
          <a:xfrm rot="4845441" flipH="1">
            <a:off x="4537615" y="3113846"/>
            <a:ext cx="1145514" cy="882057"/>
          </a:xfrm>
          <a:custGeom>
            <a:avLst/>
            <a:gdLst/>
            <a:ahLst/>
            <a:cxnLst/>
            <a:rect l="l" t="t" r="r" b="b"/>
            <a:pathLst>
              <a:path w="6198" h="5672" extrusionOk="0">
                <a:moveTo>
                  <a:pt x="5376" y="682"/>
                </a:moveTo>
                <a:cubicBezTo>
                  <a:pt x="6571" y="2179"/>
                  <a:pt x="6662" y="5811"/>
                  <a:pt x="4303" y="5668"/>
                </a:cubicBezTo>
                <a:cubicBezTo>
                  <a:pt x="4126" y="5659"/>
                  <a:pt x="3951" y="5614"/>
                  <a:pt x="3793" y="5533"/>
                </a:cubicBezTo>
                <a:cubicBezTo>
                  <a:pt x="2883" y="5071"/>
                  <a:pt x="2468" y="3902"/>
                  <a:pt x="1663" y="3385"/>
                </a:cubicBezTo>
                <a:cubicBezTo>
                  <a:pt x="1590" y="3339"/>
                  <a:pt x="1516" y="3302"/>
                  <a:pt x="1438" y="3270"/>
                </a:cubicBezTo>
                <a:cubicBezTo>
                  <a:pt x="914" y="3059"/>
                  <a:pt x="373" y="2491"/>
                  <a:pt x="107" y="1866"/>
                </a:cubicBezTo>
                <a:cubicBezTo>
                  <a:pt x="-248" y="1033"/>
                  <a:pt x="323" y="96"/>
                  <a:pt x="1226" y="27"/>
                </a:cubicBezTo>
                <a:cubicBezTo>
                  <a:pt x="2254" y="-51"/>
                  <a:pt x="3676" y="48"/>
                  <a:pt x="4576" y="208"/>
                </a:cubicBezTo>
                <a:cubicBezTo>
                  <a:pt x="4890" y="264"/>
                  <a:pt x="5175" y="433"/>
                  <a:pt x="5376" y="68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0"/>
          <p:cNvSpPr/>
          <p:nvPr/>
        </p:nvSpPr>
        <p:spPr>
          <a:xfrm rot="-411346">
            <a:off x="638512" y="1595090"/>
            <a:ext cx="1012429" cy="926508"/>
          </a:xfrm>
          <a:custGeom>
            <a:avLst/>
            <a:gdLst/>
            <a:ahLst/>
            <a:cxnLst/>
            <a:rect l="l" t="t" r="r" b="b"/>
            <a:pathLst>
              <a:path w="6198" h="5672" extrusionOk="0">
                <a:moveTo>
                  <a:pt x="5376" y="682"/>
                </a:moveTo>
                <a:cubicBezTo>
                  <a:pt x="6571" y="2179"/>
                  <a:pt x="6662" y="5811"/>
                  <a:pt x="4303" y="5668"/>
                </a:cubicBezTo>
                <a:cubicBezTo>
                  <a:pt x="4126" y="5659"/>
                  <a:pt x="3951" y="5614"/>
                  <a:pt x="3793" y="5533"/>
                </a:cubicBezTo>
                <a:cubicBezTo>
                  <a:pt x="2883" y="5071"/>
                  <a:pt x="2468" y="3902"/>
                  <a:pt x="1663" y="3385"/>
                </a:cubicBezTo>
                <a:cubicBezTo>
                  <a:pt x="1590" y="3339"/>
                  <a:pt x="1516" y="3302"/>
                  <a:pt x="1438" y="3270"/>
                </a:cubicBezTo>
                <a:cubicBezTo>
                  <a:pt x="914" y="3059"/>
                  <a:pt x="373" y="2491"/>
                  <a:pt x="107" y="1866"/>
                </a:cubicBezTo>
                <a:cubicBezTo>
                  <a:pt x="-248" y="1033"/>
                  <a:pt x="323" y="96"/>
                  <a:pt x="1226" y="27"/>
                </a:cubicBezTo>
                <a:cubicBezTo>
                  <a:pt x="2254" y="-51"/>
                  <a:pt x="3676" y="48"/>
                  <a:pt x="4576" y="208"/>
                </a:cubicBezTo>
                <a:cubicBezTo>
                  <a:pt x="4890" y="264"/>
                  <a:pt x="5175" y="433"/>
                  <a:pt x="5376" y="68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27500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Conteúdos abordados</a:t>
            </a:r>
            <a:endParaRPr b="1" dirty="0">
              <a:solidFill>
                <a:srgbClr val="C27500"/>
              </a:solidFill>
              <a:latin typeface="Josefin Sans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59" name="Google Shape;359;p30"/>
          <p:cNvSpPr txBox="1">
            <a:spLocks noGrp="1"/>
          </p:cNvSpPr>
          <p:nvPr>
            <p:ph type="title" idx="2"/>
          </p:nvPr>
        </p:nvSpPr>
        <p:spPr>
          <a:xfrm>
            <a:off x="852663" y="1736631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01</a:t>
            </a:r>
            <a:endParaRPr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60" name="Google Shape;360;p30"/>
          <p:cNvSpPr txBox="1">
            <a:spLocks noGrp="1"/>
          </p:cNvSpPr>
          <p:nvPr>
            <p:ph type="title" idx="3"/>
          </p:nvPr>
        </p:nvSpPr>
        <p:spPr>
          <a:xfrm>
            <a:off x="4767107" y="1686074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03</a:t>
            </a:r>
            <a:endParaRPr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61" name="Google Shape;361;p30"/>
          <p:cNvSpPr txBox="1">
            <a:spLocks noGrp="1"/>
          </p:cNvSpPr>
          <p:nvPr>
            <p:ph type="title" idx="4"/>
          </p:nvPr>
        </p:nvSpPr>
        <p:spPr>
          <a:xfrm>
            <a:off x="866319" y="3354361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02</a:t>
            </a:r>
            <a:endParaRPr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 idx="5"/>
          </p:nvPr>
        </p:nvSpPr>
        <p:spPr>
          <a:xfrm>
            <a:off x="4784315" y="3229229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04</a:t>
            </a:r>
            <a:endParaRPr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65" name="Google Shape;365;p30"/>
          <p:cNvSpPr txBox="1">
            <a:spLocks noGrp="1"/>
          </p:cNvSpPr>
          <p:nvPr>
            <p:ph type="subTitle" idx="1"/>
          </p:nvPr>
        </p:nvSpPr>
        <p:spPr>
          <a:xfrm>
            <a:off x="1810360" y="1686074"/>
            <a:ext cx="2585496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9933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Introdução ao tema</a:t>
            </a:r>
            <a:endParaRPr sz="2000" b="1" dirty="0">
              <a:solidFill>
                <a:srgbClr val="FF9933"/>
              </a:solidFill>
              <a:latin typeface="Josefin Sans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68" name="Google Shape;368;p30"/>
          <p:cNvSpPr txBox="1">
            <a:spLocks noGrp="1"/>
          </p:cNvSpPr>
          <p:nvPr>
            <p:ph type="subTitle" idx="13"/>
          </p:nvPr>
        </p:nvSpPr>
        <p:spPr>
          <a:xfrm>
            <a:off x="5720255" y="1809738"/>
            <a:ext cx="293975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000" b="1" dirty="0">
                <a:solidFill>
                  <a:srgbClr val="FF9933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Apresentação do projeto</a:t>
            </a:r>
            <a:endParaRPr sz="2000" b="1" dirty="0">
              <a:solidFill>
                <a:srgbClr val="FF9933"/>
              </a:solidFill>
              <a:latin typeface="Josefin Sans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69" name="Google Shape;369;p30"/>
          <p:cNvSpPr txBox="1">
            <a:spLocks noGrp="1"/>
          </p:cNvSpPr>
          <p:nvPr>
            <p:ph type="subTitle" idx="14"/>
          </p:nvPr>
        </p:nvSpPr>
        <p:spPr>
          <a:xfrm>
            <a:off x="5724412" y="3274327"/>
            <a:ext cx="252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000" b="1" dirty="0">
                <a:solidFill>
                  <a:srgbClr val="FF9933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  <a:sym typeface="Arial"/>
              </a:rPr>
              <a:t>Contribuições esperadas</a:t>
            </a:r>
            <a:endParaRPr sz="2000" b="1" dirty="0">
              <a:solidFill>
                <a:srgbClr val="FF9933"/>
              </a:solidFill>
              <a:latin typeface="Josefin Sans" pitchFamily="2" charset="0"/>
              <a:ea typeface="Roboto Medium" panose="02000000000000000000" pitchFamily="2" charset="0"/>
              <a:cs typeface="Roboto Medium" panose="02000000000000000000" pitchFamily="2" charset="0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3AFEACE-55C2-55B7-A7DC-1B616950E48A}"/>
              </a:ext>
            </a:extLst>
          </p:cNvPr>
          <p:cNvSpPr/>
          <p:nvPr/>
        </p:nvSpPr>
        <p:spPr>
          <a:xfrm>
            <a:off x="615927" y="4779961"/>
            <a:ext cx="316999" cy="316999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C5CA3A-0CBD-9C43-B152-DD5DCE7CE1DA}"/>
              </a:ext>
            </a:extLst>
          </p:cNvPr>
          <p:cNvSpPr/>
          <p:nvPr/>
        </p:nvSpPr>
        <p:spPr>
          <a:xfrm>
            <a:off x="335388" y="4818837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608619-7C7A-29A0-7D2E-E67AE5491371}"/>
              </a:ext>
            </a:extLst>
          </p:cNvPr>
          <p:cNvSpPr/>
          <p:nvPr/>
        </p:nvSpPr>
        <p:spPr>
          <a:xfrm>
            <a:off x="135228" y="4340044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CF1048-5293-4E46-A60A-43ECF5365062}"/>
              </a:ext>
            </a:extLst>
          </p:cNvPr>
          <p:cNvSpPr/>
          <p:nvPr/>
        </p:nvSpPr>
        <p:spPr>
          <a:xfrm>
            <a:off x="335389" y="4589555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509029-67D7-5404-F388-BD56BCA3B772}"/>
              </a:ext>
            </a:extLst>
          </p:cNvPr>
          <p:cNvSpPr/>
          <p:nvPr/>
        </p:nvSpPr>
        <p:spPr>
          <a:xfrm>
            <a:off x="143840" y="4589555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55089F-2490-46DA-F347-817CD68A7F73}"/>
              </a:ext>
            </a:extLst>
          </p:cNvPr>
          <p:cNvSpPr/>
          <p:nvPr/>
        </p:nvSpPr>
        <p:spPr>
          <a:xfrm>
            <a:off x="335389" y="4334746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419E2-8116-034C-D257-D2E8A324697F}"/>
              </a:ext>
            </a:extLst>
          </p:cNvPr>
          <p:cNvSpPr/>
          <p:nvPr/>
        </p:nvSpPr>
        <p:spPr>
          <a:xfrm>
            <a:off x="138099" y="4818837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796278-F13C-82CE-41D7-212230F12CE2}"/>
              </a:ext>
            </a:extLst>
          </p:cNvPr>
          <p:cNvSpPr/>
          <p:nvPr/>
        </p:nvSpPr>
        <p:spPr>
          <a:xfrm>
            <a:off x="335389" y="5048119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A5572B-9726-32FA-4865-F7BE56406DD5}"/>
              </a:ext>
            </a:extLst>
          </p:cNvPr>
          <p:cNvSpPr/>
          <p:nvPr/>
        </p:nvSpPr>
        <p:spPr>
          <a:xfrm>
            <a:off x="145723" y="5048119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Google Shape;330;p28">
            <a:extLst>
              <a:ext uri="{FF2B5EF4-FFF2-40B4-BE49-F238E27FC236}">
                <a16:creationId xmlns:a16="http://schemas.microsoft.com/office/drawing/2014/main" id="{E6E0200D-E4C9-BA6E-926F-971C6EACA9F5}"/>
              </a:ext>
            </a:extLst>
          </p:cNvPr>
          <p:cNvSpPr/>
          <p:nvPr/>
        </p:nvSpPr>
        <p:spPr>
          <a:xfrm rot="11136696">
            <a:off x="6252102" y="-1494363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26;p41">
            <a:extLst>
              <a:ext uri="{FF2B5EF4-FFF2-40B4-BE49-F238E27FC236}">
                <a16:creationId xmlns:a16="http://schemas.microsoft.com/office/drawing/2014/main" id="{4764A9DF-D302-AFEE-9C4C-959B25C246CA}"/>
              </a:ext>
            </a:extLst>
          </p:cNvPr>
          <p:cNvSpPr txBox="1">
            <a:spLocks/>
          </p:cNvSpPr>
          <p:nvPr/>
        </p:nvSpPr>
        <p:spPr>
          <a:xfrm>
            <a:off x="1809969" y="2017739"/>
            <a:ext cx="217523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800"/>
              <a:buFont typeface="Prompt"/>
              <a:buNone/>
              <a:defRPr sz="1700">
                <a:solidFill>
                  <a:srgbClr val="FF993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Prompt Medium"/>
              </a:defRPr>
            </a:lvl1pPr>
            <a:lvl2pPr marL="914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pt-P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Porquê saúde mental?</a:t>
            </a:r>
            <a:endParaRPr lang="pt-P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Barlow Semi Condensed"/>
            </a:endParaRPr>
          </a:p>
        </p:txBody>
      </p:sp>
      <p:sp>
        <p:nvSpPr>
          <p:cNvPr id="19" name="Google Shape;365;p30">
            <a:extLst>
              <a:ext uri="{FF2B5EF4-FFF2-40B4-BE49-F238E27FC236}">
                <a16:creationId xmlns:a16="http://schemas.microsoft.com/office/drawing/2014/main" id="{96E781E1-A06A-3C09-16A6-29743D430423}"/>
              </a:ext>
            </a:extLst>
          </p:cNvPr>
          <p:cNvSpPr txBox="1">
            <a:spLocks/>
          </p:cNvSpPr>
          <p:nvPr/>
        </p:nvSpPr>
        <p:spPr>
          <a:xfrm>
            <a:off x="1809968" y="3125761"/>
            <a:ext cx="258549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800"/>
              <a:buFont typeface="Prompt"/>
              <a:buNone/>
              <a:defRPr sz="2000" b="1">
                <a:solidFill>
                  <a:srgbClr val="FF9933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  <a:sym typeface="Prompt Medium"/>
              </a:defRPr>
            </a:lvl1pPr>
            <a:lvl2pPr marL="914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pt-PT" dirty="0"/>
              <a:t>Objetivo do projeto</a:t>
            </a:r>
          </a:p>
        </p:txBody>
      </p:sp>
      <p:sp>
        <p:nvSpPr>
          <p:cNvPr id="20" name="Google Shape;2226;p41">
            <a:extLst>
              <a:ext uri="{FF2B5EF4-FFF2-40B4-BE49-F238E27FC236}">
                <a16:creationId xmlns:a16="http://schemas.microsoft.com/office/drawing/2014/main" id="{B755E928-B89E-79FF-5C1D-DA28F15ABAB4}"/>
              </a:ext>
            </a:extLst>
          </p:cNvPr>
          <p:cNvSpPr txBox="1">
            <a:spLocks/>
          </p:cNvSpPr>
          <p:nvPr/>
        </p:nvSpPr>
        <p:spPr>
          <a:xfrm>
            <a:off x="1809969" y="3451816"/>
            <a:ext cx="19452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800"/>
              <a:buFont typeface="Prompt"/>
              <a:buNone/>
              <a:defRPr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2pPr>
            <a:lvl3pPr marL="1371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3pPr>
            <a:lvl4pPr marL="1828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4pPr>
            <a:lvl5pPr marL="22860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5pPr>
            <a:lvl6pPr marL="27432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6pPr>
            <a:lvl7pPr marL="3200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7pPr>
            <a:lvl8pPr marL="3657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8pPr>
            <a:lvl9pPr marL="4114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9pPr>
          </a:lstStyle>
          <a:p>
            <a:r>
              <a:rPr lang="pt-PT" dirty="0"/>
              <a:t>Funcionalidades</a:t>
            </a:r>
            <a:endParaRPr lang="pt-PT" dirty="0">
              <a:sym typeface="Barlow Semi Condensed"/>
            </a:endParaRPr>
          </a:p>
        </p:txBody>
      </p:sp>
      <p:sp>
        <p:nvSpPr>
          <p:cNvPr id="25" name="Google Shape;2226;p41">
            <a:extLst>
              <a:ext uri="{FF2B5EF4-FFF2-40B4-BE49-F238E27FC236}">
                <a16:creationId xmlns:a16="http://schemas.microsoft.com/office/drawing/2014/main" id="{B45EAB65-E7D8-9E92-5E97-A8F7739CABA0}"/>
              </a:ext>
            </a:extLst>
          </p:cNvPr>
          <p:cNvSpPr txBox="1">
            <a:spLocks/>
          </p:cNvSpPr>
          <p:nvPr/>
        </p:nvSpPr>
        <p:spPr>
          <a:xfrm>
            <a:off x="5737261" y="2299131"/>
            <a:ext cx="19452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800"/>
              <a:buFont typeface="Prompt"/>
              <a:buNone/>
              <a:defRPr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2pPr>
            <a:lvl3pPr marL="1371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3pPr>
            <a:lvl4pPr marL="1828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4pPr>
            <a:lvl5pPr marL="22860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5pPr>
            <a:lvl6pPr marL="27432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6pPr>
            <a:lvl7pPr marL="3200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7pPr>
            <a:lvl8pPr marL="3657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8pPr>
            <a:lvl9pPr marL="4114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9pPr>
          </a:lstStyle>
          <a:p>
            <a:r>
              <a:rPr lang="pt-PT" dirty="0"/>
              <a:t>Demonstração</a:t>
            </a:r>
            <a:endParaRPr lang="pt-PT" dirty="0">
              <a:sym typeface="Barlow Semi Condensed"/>
            </a:endParaRPr>
          </a:p>
        </p:txBody>
      </p:sp>
      <p:sp>
        <p:nvSpPr>
          <p:cNvPr id="26" name="Google Shape;2226;p41">
            <a:extLst>
              <a:ext uri="{FF2B5EF4-FFF2-40B4-BE49-F238E27FC236}">
                <a16:creationId xmlns:a16="http://schemas.microsoft.com/office/drawing/2014/main" id="{35593D91-4FCB-687C-4086-E51FD720AFDE}"/>
              </a:ext>
            </a:extLst>
          </p:cNvPr>
          <p:cNvSpPr txBox="1">
            <a:spLocks/>
          </p:cNvSpPr>
          <p:nvPr/>
        </p:nvSpPr>
        <p:spPr>
          <a:xfrm>
            <a:off x="5720255" y="3811561"/>
            <a:ext cx="211699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800"/>
              <a:buFont typeface="Prompt"/>
              <a:buNone/>
              <a:defRPr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2pPr>
            <a:lvl3pPr marL="1371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3pPr>
            <a:lvl4pPr marL="1828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4pPr>
            <a:lvl5pPr marL="22860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5pPr>
            <a:lvl6pPr marL="27432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6pPr>
            <a:lvl7pPr marL="3200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7pPr>
            <a:lvl8pPr marL="3657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8pPr>
            <a:lvl9pPr marL="4114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9pPr>
          </a:lstStyle>
          <a:p>
            <a:r>
              <a:rPr lang="pt-PT" dirty="0"/>
              <a:t>Perspetivas evolutivas</a:t>
            </a:r>
            <a:endParaRPr lang="pt-PT" dirty="0">
              <a:sym typeface="Barlow Semi Condensed"/>
            </a:endParaRPr>
          </a:p>
        </p:txBody>
      </p:sp>
      <p:sp>
        <p:nvSpPr>
          <p:cNvPr id="27" name="Google Shape;365;p30">
            <a:extLst>
              <a:ext uri="{FF2B5EF4-FFF2-40B4-BE49-F238E27FC236}">
                <a16:creationId xmlns:a16="http://schemas.microsoft.com/office/drawing/2014/main" id="{E80B86D6-ACCC-B6D9-C68D-6FDE95F34185}"/>
              </a:ext>
            </a:extLst>
          </p:cNvPr>
          <p:cNvSpPr txBox="1">
            <a:spLocks/>
          </p:cNvSpPr>
          <p:nvPr/>
        </p:nvSpPr>
        <p:spPr>
          <a:xfrm>
            <a:off x="8568822" y="4686300"/>
            <a:ext cx="468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pPr marL="0" indent="0"/>
            <a:r>
              <a:rPr lang="pt-PT" dirty="0">
                <a:solidFill>
                  <a:srgbClr val="FF9933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30;p28">
            <a:extLst>
              <a:ext uri="{FF2B5EF4-FFF2-40B4-BE49-F238E27FC236}">
                <a16:creationId xmlns:a16="http://schemas.microsoft.com/office/drawing/2014/main" id="{BF8C9C93-6DD3-E9EF-53B4-5AE5093B113D}"/>
              </a:ext>
            </a:extLst>
          </p:cNvPr>
          <p:cNvSpPr/>
          <p:nvPr/>
        </p:nvSpPr>
        <p:spPr>
          <a:xfrm rot="8205599">
            <a:off x="-1043232" y="-2086488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14D1A65-F853-A877-73E0-44CB3BCD05A7}"/>
              </a:ext>
            </a:extLst>
          </p:cNvPr>
          <p:cNvSpPr/>
          <p:nvPr/>
        </p:nvSpPr>
        <p:spPr>
          <a:xfrm>
            <a:off x="-399772" y="4013691"/>
            <a:ext cx="799543" cy="799543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B497F6-B648-F3ED-84F7-7873C3EC45DB}"/>
              </a:ext>
            </a:extLst>
          </p:cNvPr>
          <p:cNvSpPr/>
          <p:nvPr/>
        </p:nvSpPr>
        <p:spPr>
          <a:xfrm>
            <a:off x="183052" y="3786444"/>
            <a:ext cx="216719" cy="216719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32;p28">
            <a:extLst>
              <a:ext uri="{FF2B5EF4-FFF2-40B4-BE49-F238E27FC236}">
                <a16:creationId xmlns:a16="http://schemas.microsoft.com/office/drawing/2014/main" id="{07E86D79-98B0-3057-27F5-DAB7D2976BA8}"/>
              </a:ext>
            </a:extLst>
          </p:cNvPr>
          <p:cNvSpPr/>
          <p:nvPr/>
        </p:nvSpPr>
        <p:spPr>
          <a:xfrm rot="18900000">
            <a:off x="8710750" y="817281"/>
            <a:ext cx="251111" cy="91203"/>
          </a:xfrm>
          <a:prstGeom prst="roundRect">
            <a:avLst>
              <a:gd name="adj" fmla="val 50000"/>
            </a:avLst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33;p28">
            <a:extLst>
              <a:ext uri="{FF2B5EF4-FFF2-40B4-BE49-F238E27FC236}">
                <a16:creationId xmlns:a16="http://schemas.microsoft.com/office/drawing/2014/main" id="{27E000FD-D75C-851B-029E-5EFC42CAA1D5}"/>
              </a:ext>
            </a:extLst>
          </p:cNvPr>
          <p:cNvSpPr/>
          <p:nvPr/>
        </p:nvSpPr>
        <p:spPr>
          <a:xfrm rot="2700000">
            <a:off x="8715445" y="821715"/>
            <a:ext cx="258965" cy="83348"/>
          </a:xfrm>
          <a:prstGeom prst="roundRect">
            <a:avLst>
              <a:gd name="adj" fmla="val 50000"/>
            </a:avLst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32;p28">
            <a:extLst>
              <a:ext uri="{FF2B5EF4-FFF2-40B4-BE49-F238E27FC236}">
                <a16:creationId xmlns:a16="http://schemas.microsoft.com/office/drawing/2014/main" id="{81D1D54F-5612-4200-F9E9-31FC9A2871F6}"/>
              </a:ext>
            </a:extLst>
          </p:cNvPr>
          <p:cNvSpPr/>
          <p:nvPr/>
        </p:nvSpPr>
        <p:spPr>
          <a:xfrm rot="18900000">
            <a:off x="8954282" y="559543"/>
            <a:ext cx="368571" cy="135019"/>
          </a:xfrm>
          <a:prstGeom prst="roundRect">
            <a:avLst>
              <a:gd name="adj" fmla="val 50000"/>
            </a:avLst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333;p28">
            <a:extLst>
              <a:ext uri="{FF2B5EF4-FFF2-40B4-BE49-F238E27FC236}">
                <a16:creationId xmlns:a16="http://schemas.microsoft.com/office/drawing/2014/main" id="{B966F57B-BF12-7F5D-501E-6BF67672B653}"/>
              </a:ext>
            </a:extLst>
          </p:cNvPr>
          <p:cNvSpPr/>
          <p:nvPr/>
        </p:nvSpPr>
        <p:spPr>
          <a:xfrm rot="2700000">
            <a:off x="8953513" y="566507"/>
            <a:ext cx="380973" cy="122616"/>
          </a:xfrm>
          <a:prstGeom prst="roundRect">
            <a:avLst>
              <a:gd name="adj" fmla="val 50000"/>
            </a:avLst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365;p30">
            <a:extLst>
              <a:ext uri="{FF2B5EF4-FFF2-40B4-BE49-F238E27FC236}">
                <a16:creationId xmlns:a16="http://schemas.microsoft.com/office/drawing/2014/main" id="{7AA6F1CB-0DBE-F385-1239-6E3FD77D35EE}"/>
              </a:ext>
            </a:extLst>
          </p:cNvPr>
          <p:cNvSpPr txBox="1">
            <a:spLocks/>
          </p:cNvSpPr>
          <p:nvPr/>
        </p:nvSpPr>
        <p:spPr>
          <a:xfrm>
            <a:off x="8568822" y="4686300"/>
            <a:ext cx="468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pPr marL="0" indent="0"/>
            <a:r>
              <a:rPr lang="pt-PT" dirty="0">
                <a:solidFill>
                  <a:srgbClr val="FF9933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03</a:t>
            </a:r>
          </a:p>
        </p:txBody>
      </p:sp>
      <p:sp>
        <p:nvSpPr>
          <p:cNvPr id="11" name="Google Shape;504;p37">
            <a:extLst>
              <a:ext uri="{FF2B5EF4-FFF2-40B4-BE49-F238E27FC236}">
                <a16:creationId xmlns:a16="http://schemas.microsoft.com/office/drawing/2014/main" id="{9D8058A2-4A61-5EE9-0705-524AA49477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80687" y="1426686"/>
            <a:ext cx="1782626" cy="117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000"/>
              <a:buFont typeface="Prompt Medium"/>
            </a:pPr>
            <a:r>
              <a:rPr lang="en" sz="8000" b="1" dirty="0">
                <a:solidFill>
                  <a:srgbClr val="FFBB57"/>
                </a:solidFill>
                <a:latin typeface="Josefin Sans" pitchFamily="2" charset="0"/>
                <a:cs typeface="Prompt Medium"/>
                <a:sym typeface="Arial"/>
              </a:rPr>
              <a:t>01</a:t>
            </a:r>
            <a:endParaRPr sz="8000" b="1" dirty="0">
              <a:solidFill>
                <a:srgbClr val="FFBB57"/>
              </a:solidFill>
              <a:latin typeface="Josefin Sans" pitchFamily="2" charset="0"/>
              <a:cs typeface="Prompt Medium"/>
              <a:sym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86982D-E04B-6C99-6772-79E98F7BCF1F}"/>
              </a:ext>
            </a:extLst>
          </p:cNvPr>
          <p:cNvSpPr txBox="1"/>
          <p:nvPr/>
        </p:nvSpPr>
        <p:spPr>
          <a:xfrm>
            <a:off x="1393428" y="2596756"/>
            <a:ext cx="6357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rgbClr val="C27500"/>
                </a:solidFill>
                <a:latin typeface="Josefin Sans" pitchFamily="2" charset="0"/>
                <a:cs typeface="Prompt Medium"/>
                <a:sym typeface="Arial"/>
              </a:rPr>
              <a:t>Introdução ao tema</a:t>
            </a:r>
            <a:endParaRPr lang="pt-PT" sz="4000" b="1" dirty="0">
              <a:latin typeface="Josefin Sans" pitchFamily="2" charset="0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80649742-2C36-F5F8-B481-447D20BB8F6C}"/>
              </a:ext>
            </a:extLst>
          </p:cNvPr>
          <p:cNvSpPr txBox="1">
            <a:spLocks/>
          </p:cNvSpPr>
          <p:nvPr/>
        </p:nvSpPr>
        <p:spPr>
          <a:xfrm>
            <a:off x="3339742" y="3304642"/>
            <a:ext cx="2464516" cy="28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800"/>
              <a:buFont typeface="Prompt"/>
              <a:buNone/>
              <a:defRPr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2pPr>
            <a:lvl3pPr marL="1371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3pPr>
            <a:lvl4pPr marL="1828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4pPr>
            <a:lvl5pPr marL="22860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5pPr>
            <a:lvl6pPr marL="27432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6pPr>
            <a:lvl7pPr marL="3200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7pPr>
            <a:lvl8pPr marL="3657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8pPr>
            <a:lvl9pPr marL="4114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9pPr>
          </a:lstStyle>
          <a:p>
            <a:pPr algn="ctr"/>
            <a:r>
              <a:rPr lang="pt-PT" sz="1600" dirty="0"/>
              <a:t>Porquê saúde mental?</a:t>
            </a:r>
            <a:endParaRPr lang="pt-PT" sz="1600" dirty="0">
              <a:sym typeface="Barlow Semi Condensed"/>
            </a:endParaRPr>
          </a:p>
        </p:txBody>
      </p:sp>
      <p:sp>
        <p:nvSpPr>
          <p:cNvPr id="17" name="Google Shape;330;p28">
            <a:extLst>
              <a:ext uri="{FF2B5EF4-FFF2-40B4-BE49-F238E27FC236}">
                <a16:creationId xmlns:a16="http://schemas.microsoft.com/office/drawing/2014/main" id="{6D27D1FC-1407-9852-22E6-565D6110DC9E}"/>
              </a:ext>
            </a:extLst>
          </p:cNvPr>
          <p:cNvSpPr/>
          <p:nvPr/>
        </p:nvSpPr>
        <p:spPr>
          <a:xfrm rot="8205599">
            <a:off x="-1367350" y="-2225738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30;p28">
            <a:extLst>
              <a:ext uri="{FF2B5EF4-FFF2-40B4-BE49-F238E27FC236}">
                <a16:creationId xmlns:a16="http://schemas.microsoft.com/office/drawing/2014/main" id="{95D43B34-DC61-B275-23A3-06B28013D803}"/>
              </a:ext>
            </a:extLst>
          </p:cNvPr>
          <p:cNvSpPr/>
          <p:nvPr/>
        </p:nvSpPr>
        <p:spPr>
          <a:xfrm rot="10178678">
            <a:off x="4319368" y="4363026"/>
            <a:ext cx="3655820" cy="2813689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EECA077D-8431-872A-D2E6-4A337103E16A}"/>
              </a:ext>
            </a:extLst>
          </p:cNvPr>
          <p:cNvSpPr/>
          <p:nvPr/>
        </p:nvSpPr>
        <p:spPr>
          <a:xfrm>
            <a:off x="840579" y="1196942"/>
            <a:ext cx="108359" cy="108359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757DB52-BBD4-E996-521A-CBF765E0C654}"/>
              </a:ext>
            </a:extLst>
          </p:cNvPr>
          <p:cNvSpPr/>
          <p:nvPr/>
        </p:nvSpPr>
        <p:spPr>
          <a:xfrm>
            <a:off x="1410256" y="1305302"/>
            <a:ext cx="200496" cy="200496"/>
          </a:xfrm>
          <a:prstGeom prst="ellipse">
            <a:avLst/>
          </a:prstGeom>
          <a:solidFill>
            <a:srgbClr val="FE9E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E9E0D"/>
              </a:solidFill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D97E6B68-C456-2C85-5B7C-76AFCD42C795}"/>
              </a:ext>
            </a:extLst>
          </p:cNvPr>
          <p:cNvSpPr/>
          <p:nvPr/>
        </p:nvSpPr>
        <p:spPr>
          <a:xfrm>
            <a:off x="1838779" y="929472"/>
            <a:ext cx="216719" cy="216719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0;p28">
            <a:extLst>
              <a:ext uri="{FF2B5EF4-FFF2-40B4-BE49-F238E27FC236}">
                <a16:creationId xmlns:a16="http://schemas.microsoft.com/office/drawing/2014/main" id="{89F2358E-CDA9-0882-5B59-A04151B3A407}"/>
              </a:ext>
            </a:extLst>
          </p:cNvPr>
          <p:cNvSpPr/>
          <p:nvPr/>
        </p:nvSpPr>
        <p:spPr>
          <a:xfrm rot="9912305">
            <a:off x="5085450" y="3136387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30;p28">
            <a:extLst>
              <a:ext uri="{FF2B5EF4-FFF2-40B4-BE49-F238E27FC236}">
                <a16:creationId xmlns:a16="http://schemas.microsoft.com/office/drawing/2014/main" id="{BF8C9C93-6DD3-E9EF-53B4-5AE5093B113D}"/>
              </a:ext>
            </a:extLst>
          </p:cNvPr>
          <p:cNvSpPr/>
          <p:nvPr/>
        </p:nvSpPr>
        <p:spPr>
          <a:xfrm rot="9493455">
            <a:off x="5010914" y="-2086489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04;p37">
            <a:extLst>
              <a:ext uri="{FF2B5EF4-FFF2-40B4-BE49-F238E27FC236}">
                <a16:creationId xmlns:a16="http://schemas.microsoft.com/office/drawing/2014/main" id="{9D8058A2-4A61-5EE9-0705-524AA49477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834" y="1426686"/>
            <a:ext cx="1782626" cy="117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000"/>
              <a:buFont typeface="Prompt Medium"/>
            </a:pPr>
            <a:r>
              <a:rPr lang="en" sz="8000" b="1" dirty="0">
                <a:solidFill>
                  <a:srgbClr val="FFBB57"/>
                </a:solidFill>
                <a:latin typeface="Josefin Sans" pitchFamily="2" charset="0"/>
                <a:cs typeface="Prompt Medium"/>
                <a:sym typeface="Arial"/>
              </a:rPr>
              <a:t>0</a:t>
            </a:r>
            <a:r>
              <a:rPr lang="en" sz="8000" b="1" dirty="0">
                <a:solidFill>
                  <a:srgbClr val="FFBB57"/>
                </a:solidFill>
                <a:latin typeface="Josefin Sans" pitchFamily="2" charset="0"/>
                <a:sym typeface="Arial"/>
              </a:rPr>
              <a:t>2</a:t>
            </a:r>
            <a:endParaRPr sz="8000" b="1" dirty="0">
              <a:solidFill>
                <a:srgbClr val="FFBB57"/>
              </a:solidFill>
              <a:latin typeface="Josefin Sans" pitchFamily="2" charset="0"/>
              <a:cs typeface="Prompt Medium"/>
              <a:sym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86982D-E04B-6C99-6772-79E98F7BCF1F}"/>
              </a:ext>
            </a:extLst>
          </p:cNvPr>
          <p:cNvSpPr txBox="1"/>
          <p:nvPr/>
        </p:nvSpPr>
        <p:spPr>
          <a:xfrm>
            <a:off x="73392" y="2596756"/>
            <a:ext cx="6357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rgbClr val="C27500"/>
                </a:solidFill>
                <a:latin typeface="Josefin Sans" pitchFamily="2" charset="0"/>
                <a:cs typeface="Prompt Medium"/>
                <a:sym typeface="Arial"/>
              </a:rPr>
              <a:t>Objetivo do projeto</a:t>
            </a:r>
            <a:endParaRPr lang="pt-PT" sz="4000" b="1" dirty="0">
              <a:latin typeface="Josefin Sans" pitchFamily="2" charset="0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80649742-2C36-F5F8-B481-447D20BB8F6C}"/>
              </a:ext>
            </a:extLst>
          </p:cNvPr>
          <p:cNvSpPr txBox="1">
            <a:spLocks/>
          </p:cNvSpPr>
          <p:nvPr/>
        </p:nvSpPr>
        <p:spPr>
          <a:xfrm>
            <a:off x="459038" y="3304642"/>
            <a:ext cx="2464516" cy="28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800"/>
              <a:buFont typeface="Prompt"/>
              <a:buNone/>
              <a:defRPr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2pPr>
            <a:lvl3pPr marL="1371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3pPr>
            <a:lvl4pPr marL="1828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4pPr>
            <a:lvl5pPr marL="22860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5pPr>
            <a:lvl6pPr marL="27432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6pPr>
            <a:lvl7pPr marL="3200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7pPr>
            <a:lvl8pPr marL="3657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8pPr>
            <a:lvl9pPr marL="4114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9pPr>
          </a:lstStyle>
          <a:p>
            <a:pPr algn="ctr"/>
            <a:r>
              <a:rPr lang="pt-PT" sz="1600" dirty="0"/>
              <a:t>Funcionalidades</a:t>
            </a:r>
            <a:endParaRPr lang="pt-PT" sz="1600" dirty="0">
              <a:sym typeface="Barlow Semi Condensed"/>
            </a:endParaRPr>
          </a:p>
        </p:txBody>
      </p:sp>
      <p:sp>
        <p:nvSpPr>
          <p:cNvPr id="17" name="Google Shape;330;p28">
            <a:extLst>
              <a:ext uri="{FF2B5EF4-FFF2-40B4-BE49-F238E27FC236}">
                <a16:creationId xmlns:a16="http://schemas.microsoft.com/office/drawing/2014/main" id="{6D27D1FC-1407-9852-22E6-565D6110DC9E}"/>
              </a:ext>
            </a:extLst>
          </p:cNvPr>
          <p:cNvSpPr/>
          <p:nvPr/>
        </p:nvSpPr>
        <p:spPr>
          <a:xfrm rot="9493455">
            <a:off x="4686796" y="-2225739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EECA077D-8431-872A-D2E6-4A337103E16A}"/>
              </a:ext>
            </a:extLst>
          </p:cNvPr>
          <p:cNvSpPr/>
          <p:nvPr/>
        </p:nvSpPr>
        <p:spPr>
          <a:xfrm rot="1287856">
            <a:off x="7387771" y="1091515"/>
            <a:ext cx="108359" cy="108359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757DB52-BBD4-E996-521A-CBF765E0C654}"/>
              </a:ext>
            </a:extLst>
          </p:cNvPr>
          <p:cNvSpPr/>
          <p:nvPr/>
        </p:nvSpPr>
        <p:spPr>
          <a:xfrm rot="1287856">
            <a:off x="6848656" y="807604"/>
            <a:ext cx="200496" cy="200496"/>
          </a:xfrm>
          <a:prstGeom prst="ellipse">
            <a:avLst/>
          </a:prstGeom>
          <a:solidFill>
            <a:srgbClr val="FE9E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E9E0D"/>
              </a:solidFill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D97E6B68-C456-2C85-5B7C-76AFCD42C795}"/>
              </a:ext>
            </a:extLst>
          </p:cNvPr>
          <p:cNvSpPr/>
          <p:nvPr/>
        </p:nvSpPr>
        <p:spPr>
          <a:xfrm rot="1287856">
            <a:off x="7868988" y="1177831"/>
            <a:ext cx="216719" cy="216719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11FAB453-4432-D112-0868-00E9110ABCF7}"/>
              </a:ext>
            </a:extLst>
          </p:cNvPr>
          <p:cNvSpPr/>
          <p:nvPr/>
        </p:nvSpPr>
        <p:spPr>
          <a:xfrm rot="1287856">
            <a:off x="7118876" y="3920786"/>
            <a:ext cx="108359" cy="108359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4EFF3EA0-6C65-AEDA-2788-2B560C9F7CA1}"/>
              </a:ext>
            </a:extLst>
          </p:cNvPr>
          <p:cNvSpPr/>
          <p:nvPr/>
        </p:nvSpPr>
        <p:spPr>
          <a:xfrm rot="1287856">
            <a:off x="7915483" y="3391731"/>
            <a:ext cx="256185" cy="2561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/>
              </a:solidFill>
            </a:endParaRPr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C691B932-1C41-9597-9A14-717D41332A6D}"/>
              </a:ext>
            </a:extLst>
          </p:cNvPr>
          <p:cNvSpPr/>
          <p:nvPr/>
        </p:nvSpPr>
        <p:spPr>
          <a:xfrm rot="1287856">
            <a:off x="6155573" y="4674331"/>
            <a:ext cx="216719" cy="216719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BC1A6AD0-3ECE-ED1E-1993-3F1BCB476F2A}"/>
              </a:ext>
            </a:extLst>
          </p:cNvPr>
          <p:cNvSpPr/>
          <p:nvPr/>
        </p:nvSpPr>
        <p:spPr>
          <a:xfrm rot="1287856">
            <a:off x="4962641" y="4527212"/>
            <a:ext cx="200496" cy="200496"/>
          </a:xfrm>
          <a:prstGeom prst="ellipse">
            <a:avLst/>
          </a:prstGeom>
          <a:solidFill>
            <a:srgbClr val="FE9E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E9E0D"/>
              </a:solidFill>
            </a:endParaRPr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EC634EED-356D-536A-7150-BA8EAFF1AE76}"/>
              </a:ext>
            </a:extLst>
          </p:cNvPr>
          <p:cNvSpPr/>
          <p:nvPr/>
        </p:nvSpPr>
        <p:spPr>
          <a:xfrm rot="1287856">
            <a:off x="6165150" y="3908374"/>
            <a:ext cx="145439" cy="145439"/>
          </a:xfrm>
          <a:prstGeom prst="ellipse">
            <a:avLst/>
          </a:prstGeom>
          <a:solidFill>
            <a:srgbClr val="FE9E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E9E0D"/>
              </a:solidFill>
            </a:endParaRPr>
          </a:p>
        </p:txBody>
      </p:sp>
      <p:sp>
        <p:nvSpPr>
          <p:cNvPr id="27" name="Google Shape;692;p47">
            <a:extLst>
              <a:ext uri="{FF2B5EF4-FFF2-40B4-BE49-F238E27FC236}">
                <a16:creationId xmlns:a16="http://schemas.microsoft.com/office/drawing/2014/main" id="{26E29DD1-A192-1C17-7637-A0C6C1AF72BC}"/>
              </a:ext>
            </a:extLst>
          </p:cNvPr>
          <p:cNvSpPr/>
          <p:nvPr/>
        </p:nvSpPr>
        <p:spPr>
          <a:xfrm>
            <a:off x="5671097" y="3353744"/>
            <a:ext cx="6219581" cy="4972967"/>
          </a:xfrm>
          <a:custGeom>
            <a:avLst/>
            <a:gdLst/>
            <a:ahLst/>
            <a:cxnLst/>
            <a:rect l="l" t="t" r="r" b="b"/>
            <a:pathLst>
              <a:path w="7486" h="6597" extrusionOk="0">
                <a:moveTo>
                  <a:pt x="6242" y="2854"/>
                </a:moveTo>
                <a:lnTo>
                  <a:pt x="6242" y="2854"/>
                </a:lnTo>
                <a:cubicBezTo>
                  <a:pt x="7649" y="4048"/>
                  <a:pt x="8333" y="5325"/>
                  <a:pt x="5699" y="5929"/>
                </a:cubicBezTo>
                <a:cubicBezTo>
                  <a:pt x="5226" y="6039"/>
                  <a:pt x="4760" y="6178"/>
                  <a:pt x="4305" y="6346"/>
                </a:cubicBezTo>
                <a:cubicBezTo>
                  <a:pt x="2924" y="6849"/>
                  <a:pt x="2531" y="6604"/>
                  <a:pt x="1968" y="5542"/>
                </a:cubicBezTo>
                <a:cubicBezTo>
                  <a:pt x="1569" y="4791"/>
                  <a:pt x="1086" y="4090"/>
                  <a:pt x="535" y="3442"/>
                </a:cubicBezTo>
                <a:cubicBezTo>
                  <a:pt x="-232" y="2545"/>
                  <a:pt x="-175" y="2318"/>
                  <a:pt x="711" y="1905"/>
                </a:cubicBezTo>
                <a:cubicBezTo>
                  <a:pt x="1637" y="1473"/>
                  <a:pt x="2500" y="916"/>
                  <a:pt x="3280" y="257"/>
                </a:cubicBezTo>
                <a:cubicBezTo>
                  <a:pt x="3671" y="-74"/>
                  <a:pt x="3819" y="-83"/>
                  <a:pt x="4000" y="214"/>
                </a:cubicBezTo>
                <a:cubicBezTo>
                  <a:pt x="4600" y="1209"/>
                  <a:pt x="5355" y="2101"/>
                  <a:pt x="6242" y="2854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65;p30">
            <a:extLst>
              <a:ext uri="{FF2B5EF4-FFF2-40B4-BE49-F238E27FC236}">
                <a16:creationId xmlns:a16="http://schemas.microsoft.com/office/drawing/2014/main" id="{7AA6F1CB-0DBE-F385-1239-6E3FD77D35EE}"/>
              </a:ext>
            </a:extLst>
          </p:cNvPr>
          <p:cNvSpPr txBox="1">
            <a:spLocks/>
          </p:cNvSpPr>
          <p:nvPr/>
        </p:nvSpPr>
        <p:spPr>
          <a:xfrm>
            <a:off x="8568822" y="4686300"/>
            <a:ext cx="468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pPr marL="0" indent="0"/>
            <a:r>
              <a:rPr lang="pt-PT" dirty="0">
                <a:solidFill>
                  <a:schemeClr val="accent6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781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3;p34">
            <a:extLst>
              <a:ext uri="{FF2B5EF4-FFF2-40B4-BE49-F238E27FC236}">
                <a16:creationId xmlns:a16="http://schemas.microsoft.com/office/drawing/2014/main" id="{FA7F45FE-802F-1ECA-99B7-23D4D2C6EBF4}"/>
              </a:ext>
            </a:extLst>
          </p:cNvPr>
          <p:cNvSpPr txBox="1">
            <a:spLocks/>
          </p:cNvSpPr>
          <p:nvPr/>
        </p:nvSpPr>
        <p:spPr>
          <a:xfrm>
            <a:off x="719999" y="314525"/>
            <a:ext cx="906577" cy="69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r>
              <a:rPr lang="en" sz="4400" b="1" dirty="0">
                <a:solidFill>
                  <a:srgbClr val="C27500"/>
                </a:solidFill>
                <a:latin typeface="Josefin Sans" pitchFamily="2" charset="0"/>
              </a:rPr>
              <a:t>02</a:t>
            </a: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D81C3A46-32AD-9CF4-65B4-A90127B45AC5}"/>
              </a:ext>
            </a:extLst>
          </p:cNvPr>
          <p:cNvSpPr txBox="1">
            <a:spLocks/>
          </p:cNvSpPr>
          <p:nvPr/>
        </p:nvSpPr>
        <p:spPr>
          <a:xfrm>
            <a:off x="1626576" y="455644"/>
            <a:ext cx="40182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Medium"/>
              <a:buNone/>
              <a:defRPr sz="3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r>
              <a:rPr lang="pt-PT" sz="3200" b="1" dirty="0">
                <a:solidFill>
                  <a:srgbClr val="C27500"/>
                </a:solidFill>
                <a:latin typeface="Josefin Sans" pitchFamily="2" charset="0"/>
                <a:cs typeface="Prompt Medium"/>
                <a:sym typeface="Arial"/>
              </a:rPr>
              <a:t>Funcionalidades</a:t>
            </a:r>
            <a:endParaRPr lang="pt-PT" sz="3200" b="1" dirty="0">
              <a:latin typeface="Josefin Sans" pitchFamily="2" charset="0"/>
            </a:endParaRPr>
          </a:p>
          <a:p>
            <a:endParaRPr lang="pt-PT" b="1" dirty="0">
              <a:solidFill>
                <a:srgbClr val="C27500"/>
              </a:solidFill>
              <a:latin typeface="Josefin Sans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E9424E-8F82-8ED1-BB27-3C578F196DAC}"/>
              </a:ext>
            </a:extLst>
          </p:cNvPr>
          <p:cNvSpPr/>
          <p:nvPr/>
        </p:nvSpPr>
        <p:spPr>
          <a:xfrm>
            <a:off x="458480" y="798616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8870DA-ABE9-5C11-74DD-943971A21789}"/>
              </a:ext>
            </a:extLst>
          </p:cNvPr>
          <p:cNvSpPr/>
          <p:nvPr/>
        </p:nvSpPr>
        <p:spPr>
          <a:xfrm>
            <a:off x="258320" y="319823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2E7256-6D09-E543-F137-DED35F6C3CA7}"/>
              </a:ext>
            </a:extLst>
          </p:cNvPr>
          <p:cNvSpPr/>
          <p:nvPr/>
        </p:nvSpPr>
        <p:spPr>
          <a:xfrm>
            <a:off x="458481" y="569334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D7A9CC-9724-D3B8-B23D-EA373E5C3B8A}"/>
              </a:ext>
            </a:extLst>
          </p:cNvPr>
          <p:cNvSpPr/>
          <p:nvPr/>
        </p:nvSpPr>
        <p:spPr>
          <a:xfrm>
            <a:off x="266932" y="569334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2F794C-BC16-0742-92D0-B25434C6B49B}"/>
              </a:ext>
            </a:extLst>
          </p:cNvPr>
          <p:cNvSpPr/>
          <p:nvPr/>
        </p:nvSpPr>
        <p:spPr>
          <a:xfrm>
            <a:off x="458481" y="314525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8E215A-B976-8106-07B2-2E7FA3972ABF}"/>
              </a:ext>
            </a:extLst>
          </p:cNvPr>
          <p:cNvSpPr/>
          <p:nvPr/>
        </p:nvSpPr>
        <p:spPr>
          <a:xfrm>
            <a:off x="261191" y="798616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2F17F2-A5F8-0F6E-4EBA-C9CB22E3EF9E}"/>
              </a:ext>
            </a:extLst>
          </p:cNvPr>
          <p:cNvSpPr/>
          <p:nvPr/>
        </p:nvSpPr>
        <p:spPr>
          <a:xfrm>
            <a:off x="458481" y="1027898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430196-D298-1AB3-C244-9F8D120D2846}"/>
              </a:ext>
            </a:extLst>
          </p:cNvPr>
          <p:cNvSpPr/>
          <p:nvPr/>
        </p:nvSpPr>
        <p:spPr>
          <a:xfrm>
            <a:off x="268815" y="1027898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1FE52B-2763-70C5-59CC-E7DBCF5CCB52}"/>
              </a:ext>
            </a:extLst>
          </p:cNvPr>
          <p:cNvSpPr/>
          <p:nvPr/>
        </p:nvSpPr>
        <p:spPr>
          <a:xfrm>
            <a:off x="442894" y="4169339"/>
            <a:ext cx="263262" cy="263262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B488B5-FD32-A7F6-8105-35AA7819A586}"/>
              </a:ext>
            </a:extLst>
          </p:cNvPr>
          <p:cNvSpPr/>
          <p:nvPr/>
        </p:nvSpPr>
        <p:spPr>
          <a:xfrm>
            <a:off x="72483" y="4574166"/>
            <a:ext cx="455034" cy="45503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Google Shape;330;p28">
            <a:extLst>
              <a:ext uri="{FF2B5EF4-FFF2-40B4-BE49-F238E27FC236}">
                <a16:creationId xmlns:a16="http://schemas.microsoft.com/office/drawing/2014/main" id="{F4CE7AD2-FC3C-21B7-DAC4-C010DE8640B5}"/>
              </a:ext>
            </a:extLst>
          </p:cNvPr>
          <p:cNvSpPr/>
          <p:nvPr/>
        </p:nvSpPr>
        <p:spPr>
          <a:xfrm rot="11136696">
            <a:off x="6244325" y="4537528"/>
            <a:ext cx="3808265" cy="2931017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34;p34">
            <a:extLst>
              <a:ext uri="{FF2B5EF4-FFF2-40B4-BE49-F238E27FC236}">
                <a16:creationId xmlns:a16="http://schemas.microsoft.com/office/drawing/2014/main" id="{A0E78248-D1B0-A08D-8A5A-7EC45857ADEC}"/>
              </a:ext>
            </a:extLst>
          </p:cNvPr>
          <p:cNvSpPr txBox="1">
            <a:spLocks/>
          </p:cNvSpPr>
          <p:nvPr/>
        </p:nvSpPr>
        <p:spPr>
          <a:xfrm>
            <a:off x="1507882" y="1773773"/>
            <a:ext cx="906577" cy="4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50000"/>
              </a:lnSpc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rgbClr val="FF9933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  <a:lvl2pPr marL="914400" indent="-304800" algn="ctr">
              <a:buClr>
                <a:schemeClr val="dk1"/>
              </a:buClr>
              <a:buSzPts val="1200"/>
              <a:buFont typeface="Montserrat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indent="-304800" algn="ctr">
              <a:buClr>
                <a:schemeClr val="dk1"/>
              </a:buClr>
              <a:buSzPts val="1200"/>
              <a:buFont typeface="Montserrat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indent="-304800" algn="ctr">
              <a:buClr>
                <a:schemeClr val="dk1"/>
              </a:buClr>
              <a:buSzPts val="1200"/>
              <a:buFont typeface="Montserrat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indent="-304800" algn="ctr">
              <a:buClr>
                <a:schemeClr val="dk1"/>
              </a:buClr>
              <a:buSzPts val="1200"/>
              <a:buFont typeface="Montserrat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indent="-304800" algn="ctr">
              <a:buClr>
                <a:schemeClr val="dk1"/>
              </a:buClr>
              <a:buSzPts val="1200"/>
              <a:buFont typeface="Montserrat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indent="-304800" algn="ctr">
              <a:buClr>
                <a:schemeClr val="dk1"/>
              </a:buClr>
              <a:buSzPts val="1200"/>
              <a:buFont typeface="Montserrat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indent="-304800" algn="ctr">
              <a:buClr>
                <a:schemeClr val="dk1"/>
              </a:buClr>
              <a:buSzPts val="1200"/>
              <a:buFont typeface="Montserrat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indent="-304800" algn="ctr">
              <a:buClr>
                <a:schemeClr val="dk1"/>
              </a:buClr>
              <a:buSzPts val="1200"/>
              <a:buFont typeface="Montserrat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r>
              <a:rPr lang="pt-PT" sz="1200" b="1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Chatbot</a:t>
            </a:r>
          </a:p>
        </p:txBody>
      </p:sp>
      <p:sp>
        <p:nvSpPr>
          <p:cNvPr id="40" name="Google Shape;415;p33">
            <a:extLst>
              <a:ext uri="{FF2B5EF4-FFF2-40B4-BE49-F238E27FC236}">
                <a16:creationId xmlns:a16="http://schemas.microsoft.com/office/drawing/2014/main" id="{9C1EB66A-0A45-5D8C-0F37-B8A81D6AC314}"/>
              </a:ext>
            </a:extLst>
          </p:cNvPr>
          <p:cNvSpPr/>
          <p:nvPr/>
        </p:nvSpPr>
        <p:spPr>
          <a:xfrm>
            <a:off x="1730021" y="1379235"/>
            <a:ext cx="466294" cy="46629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15;p33">
            <a:extLst>
              <a:ext uri="{FF2B5EF4-FFF2-40B4-BE49-F238E27FC236}">
                <a16:creationId xmlns:a16="http://schemas.microsoft.com/office/drawing/2014/main" id="{D736B744-4275-0E26-6915-E10C880FFA5A}"/>
              </a:ext>
            </a:extLst>
          </p:cNvPr>
          <p:cNvSpPr/>
          <p:nvPr/>
        </p:nvSpPr>
        <p:spPr>
          <a:xfrm>
            <a:off x="1730023" y="2555704"/>
            <a:ext cx="466294" cy="46629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15;p33">
            <a:extLst>
              <a:ext uri="{FF2B5EF4-FFF2-40B4-BE49-F238E27FC236}">
                <a16:creationId xmlns:a16="http://schemas.microsoft.com/office/drawing/2014/main" id="{8ADC134E-9EF5-B98E-1100-FF63EBB682FC}"/>
              </a:ext>
            </a:extLst>
          </p:cNvPr>
          <p:cNvSpPr/>
          <p:nvPr/>
        </p:nvSpPr>
        <p:spPr>
          <a:xfrm>
            <a:off x="1730023" y="3694145"/>
            <a:ext cx="466294" cy="46629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434;p34">
            <a:extLst>
              <a:ext uri="{FF2B5EF4-FFF2-40B4-BE49-F238E27FC236}">
                <a16:creationId xmlns:a16="http://schemas.microsoft.com/office/drawing/2014/main" id="{E8AE4640-9626-2AAB-BA84-4DE1981C42B6}"/>
              </a:ext>
            </a:extLst>
          </p:cNvPr>
          <p:cNvSpPr txBox="1">
            <a:spLocks/>
          </p:cNvSpPr>
          <p:nvPr/>
        </p:nvSpPr>
        <p:spPr>
          <a:xfrm>
            <a:off x="6573439" y="1760917"/>
            <a:ext cx="954759" cy="4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pt-PT" b="1" dirty="0"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Quizzes</a:t>
            </a:r>
          </a:p>
        </p:txBody>
      </p:sp>
      <p:sp>
        <p:nvSpPr>
          <p:cNvPr id="50" name="Google Shape;434;p34">
            <a:extLst>
              <a:ext uri="{FF2B5EF4-FFF2-40B4-BE49-F238E27FC236}">
                <a16:creationId xmlns:a16="http://schemas.microsoft.com/office/drawing/2014/main" id="{CD21AC00-3065-5000-005B-1C4E3DF835BF}"/>
              </a:ext>
            </a:extLst>
          </p:cNvPr>
          <p:cNvSpPr txBox="1">
            <a:spLocks/>
          </p:cNvSpPr>
          <p:nvPr/>
        </p:nvSpPr>
        <p:spPr>
          <a:xfrm>
            <a:off x="3606800" y="1770443"/>
            <a:ext cx="1940397" cy="4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pt-PT" b="1" dirty="0"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Fórum de discussão</a:t>
            </a:r>
          </a:p>
        </p:txBody>
      </p:sp>
      <p:sp>
        <p:nvSpPr>
          <p:cNvPr id="51" name="Google Shape;434;p34">
            <a:extLst>
              <a:ext uri="{FF2B5EF4-FFF2-40B4-BE49-F238E27FC236}">
                <a16:creationId xmlns:a16="http://schemas.microsoft.com/office/drawing/2014/main" id="{24544541-40B0-35EF-96A8-8A26E8A5CE18}"/>
              </a:ext>
            </a:extLst>
          </p:cNvPr>
          <p:cNvSpPr txBox="1">
            <a:spLocks/>
          </p:cNvSpPr>
          <p:nvPr/>
        </p:nvSpPr>
        <p:spPr>
          <a:xfrm>
            <a:off x="1201535" y="3008617"/>
            <a:ext cx="1585951" cy="4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pt-PT" b="1" noProof="1"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Exercícios</a:t>
            </a:r>
            <a:r>
              <a:rPr lang="pt-PT" b="1" dirty="0"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</a:t>
            </a:r>
          </a:p>
          <a:p>
            <a:pPr marL="0" indent="0" algn="ctr"/>
            <a:r>
              <a:rPr lang="pt-PT" b="1" dirty="0"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mindfulness</a:t>
            </a:r>
          </a:p>
        </p:txBody>
      </p:sp>
      <p:sp>
        <p:nvSpPr>
          <p:cNvPr id="52" name="Google Shape;434;p34">
            <a:extLst>
              <a:ext uri="{FF2B5EF4-FFF2-40B4-BE49-F238E27FC236}">
                <a16:creationId xmlns:a16="http://schemas.microsoft.com/office/drawing/2014/main" id="{AB94BC09-D834-E519-5F16-A0C8B082A4BC}"/>
              </a:ext>
            </a:extLst>
          </p:cNvPr>
          <p:cNvSpPr txBox="1">
            <a:spLocks/>
          </p:cNvSpPr>
          <p:nvPr/>
        </p:nvSpPr>
        <p:spPr>
          <a:xfrm>
            <a:off x="3980363" y="2943593"/>
            <a:ext cx="1119901" cy="4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pt-PT" b="1" dirty="0"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Ted Talks</a:t>
            </a:r>
          </a:p>
        </p:txBody>
      </p:sp>
      <p:sp>
        <p:nvSpPr>
          <p:cNvPr id="53" name="Google Shape;434;p34">
            <a:extLst>
              <a:ext uri="{FF2B5EF4-FFF2-40B4-BE49-F238E27FC236}">
                <a16:creationId xmlns:a16="http://schemas.microsoft.com/office/drawing/2014/main" id="{FC25BEEC-67AC-B439-FA4D-5620C0CE09A6}"/>
              </a:ext>
            </a:extLst>
          </p:cNvPr>
          <p:cNvSpPr txBox="1">
            <a:spLocks/>
          </p:cNvSpPr>
          <p:nvPr/>
        </p:nvSpPr>
        <p:spPr>
          <a:xfrm>
            <a:off x="6130304" y="2938830"/>
            <a:ext cx="1798450" cy="4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pt-PT" b="1" dirty="0"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Artigos científicos</a:t>
            </a:r>
          </a:p>
        </p:txBody>
      </p:sp>
      <p:sp>
        <p:nvSpPr>
          <p:cNvPr id="54" name="Google Shape;434;p34">
            <a:extLst>
              <a:ext uri="{FF2B5EF4-FFF2-40B4-BE49-F238E27FC236}">
                <a16:creationId xmlns:a16="http://schemas.microsoft.com/office/drawing/2014/main" id="{88F59BE1-7AC1-AFC7-617B-F440B3689752}"/>
              </a:ext>
            </a:extLst>
          </p:cNvPr>
          <p:cNvSpPr txBox="1">
            <a:spLocks/>
          </p:cNvSpPr>
          <p:nvPr/>
        </p:nvSpPr>
        <p:spPr>
          <a:xfrm>
            <a:off x="987528" y="4108952"/>
            <a:ext cx="2013964" cy="4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pt-PT" b="1" dirty="0"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Notícias atualizadas</a:t>
            </a:r>
          </a:p>
        </p:txBody>
      </p:sp>
      <p:sp>
        <p:nvSpPr>
          <p:cNvPr id="55" name="Google Shape;434;p34">
            <a:extLst>
              <a:ext uri="{FF2B5EF4-FFF2-40B4-BE49-F238E27FC236}">
                <a16:creationId xmlns:a16="http://schemas.microsoft.com/office/drawing/2014/main" id="{C90EDE7B-473E-A875-FBE2-7B1F730048F9}"/>
              </a:ext>
            </a:extLst>
          </p:cNvPr>
          <p:cNvSpPr txBox="1">
            <a:spLocks/>
          </p:cNvSpPr>
          <p:nvPr/>
        </p:nvSpPr>
        <p:spPr>
          <a:xfrm>
            <a:off x="3603803" y="4183197"/>
            <a:ext cx="1940397" cy="4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pt-PT" b="1" dirty="0"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Registos automonitorização</a:t>
            </a:r>
          </a:p>
        </p:txBody>
      </p:sp>
      <p:sp>
        <p:nvSpPr>
          <p:cNvPr id="449" name="Google Shape;415;p33">
            <a:extLst>
              <a:ext uri="{FF2B5EF4-FFF2-40B4-BE49-F238E27FC236}">
                <a16:creationId xmlns:a16="http://schemas.microsoft.com/office/drawing/2014/main" id="{57E22B3A-88D9-6921-FEA1-66EA984C4618}"/>
              </a:ext>
            </a:extLst>
          </p:cNvPr>
          <p:cNvSpPr/>
          <p:nvPr/>
        </p:nvSpPr>
        <p:spPr>
          <a:xfrm>
            <a:off x="4338853" y="1379235"/>
            <a:ext cx="466294" cy="46629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15;p33">
            <a:extLst>
              <a:ext uri="{FF2B5EF4-FFF2-40B4-BE49-F238E27FC236}">
                <a16:creationId xmlns:a16="http://schemas.microsoft.com/office/drawing/2014/main" id="{A343AE3A-1678-12BA-7DD2-CE039AD88728}"/>
              </a:ext>
            </a:extLst>
          </p:cNvPr>
          <p:cNvSpPr/>
          <p:nvPr/>
        </p:nvSpPr>
        <p:spPr>
          <a:xfrm>
            <a:off x="4338855" y="2555704"/>
            <a:ext cx="466294" cy="46629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15;p33">
            <a:extLst>
              <a:ext uri="{FF2B5EF4-FFF2-40B4-BE49-F238E27FC236}">
                <a16:creationId xmlns:a16="http://schemas.microsoft.com/office/drawing/2014/main" id="{2ADCA6C3-461E-A684-305B-97FCA008B9FC}"/>
              </a:ext>
            </a:extLst>
          </p:cNvPr>
          <p:cNvSpPr/>
          <p:nvPr/>
        </p:nvSpPr>
        <p:spPr>
          <a:xfrm>
            <a:off x="4338855" y="3694145"/>
            <a:ext cx="466294" cy="46629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15;p33">
            <a:extLst>
              <a:ext uri="{FF2B5EF4-FFF2-40B4-BE49-F238E27FC236}">
                <a16:creationId xmlns:a16="http://schemas.microsoft.com/office/drawing/2014/main" id="{F100D244-E24D-A5CE-CB51-B130800D01F5}"/>
              </a:ext>
            </a:extLst>
          </p:cNvPr>
          <p:cNvSpPr/>
          <p:nvPr/>
        </p:nvSpPr>
        <p:spPr>
          <a:xfrm>
            <a:off x="6837461" y="1379235"/>
            <a:ext cx="466294" cy="46629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15;p33">
            <a:extLst>
              <a:ext uri="{FF2B5EF4-FFF2-40B4-BE49-F238E27FC236}">
                <a16:creationId xmlns:a16="http://schemas.microsoft.com/office/drawing/2014/main" id="{11FF7C1D-14ED-CE6A-230A-E58E731CC7E6}"/>
              </a:ext>
            </a:extLst>
          </p:cNvPr>
          <p:cNvSpPr/>
          <p:nvPr/>
        </p:nvSpPr>
        <p:spPr>
          <a:xfrm>
            <a:off x="6837463" y="2555704"/>
            <a:ext cx="466294" cy="46629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365;p30">
            <a:extLst>
              <a:ext uri="{FF2B5EF4-FFF2-40B4-BE49-F238E27FC236}">
                <a16:creationId xmlns:a16="http://schemas.microsoft.com/office/drawing/2014/main" id="{B28D80AE-2FB4-DA18-1532-707ACE3CEDB2}"/>
              </a:ext>
            </a:extLst>
          </p:cNvPr>
          <p:cNvSpPr txBox="1">
            <a:spLocks/>
          </p:cNvSpPr>
          <p:nvPr/>
        </p:nvSpPr>
        <p:spPr>
          <a:xfrm>
            <a:off x="8568822" y="4686300"/>
            <a:ext cx="468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pPr marL="0" indent="0"/>
            <a:r>
              <a:rPr lang="pt-PT" dirty="0">
                <a:solidFill>
                  <a:schemeClr val="tx2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05</a:t>
            </a:r>
          </a:p>
        </p:txBody>
      </p:sp>
      <p:grpSp>
        <p:nvGrpSpPr>
          <p:cNvPr id="3" name="Google Shape;5295;p80">
            <a:extLst>
              <a:ext uri="{FF2B5EF4-FFF2-40B4-BE49-F238E27FC236}">
                <a16:creationId xmlns:a16="http://schemas.microsoft.com/office/drawing/2014/main" id="{E1A44A47-C00C-577A-4A3C-7066663C5992}"/>
              </a:ext>
            </a:extLst>
          </p:cNvPr>
          <p:cNvGrpSpPr/>
          <p:nvPr/>
        </p:nvGrpSpPr>
        <p:grpSpPr>
          <a:xfrm>
            <a:off x="6972273" y="1516982"/>
            <a:ext cx="541223" cy="190800"/>
            <a:chOff x="-138677" y="4933164"/>
            <a:chExt cx="1293527" cy="481825"/>
          </a:xfrm>
          <a:solidFill>
            <a:schemeClr val="accent6"/>
          </a:solidFill>
        </p:grpSpPr>
        <p:sp>
          <p:nvSpPr>
            <p:cNvPr id="17" name="Google Shape;5296;p80">
              <a:extLst>
                <a:ext uri="{FF2B5EF4-FFF2-40B4-BE49-F238E27FC236}">
                  <a16:creationId xmlns:a16="http://schemas.microsoft.com/office/drawing/2014/main" id="{7309704C-E08E-7DAB-B0AE-E05A9BDC3C2E}"/>
                </a:ext>
              </a:extLst>
            </p:cNvPr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298;p80">
              <a:extLst>
                <a:ext uri="{FF2B5EF4-FFF2-40B4-BE49-F238E27FC236}">
                  <a16:creationId xmlns:a16="http://schemas.microsoft.com/office/drawing/2014/main" id="{3C05DC6F-A317-2FBF-3E1F-8DE09C2E920E}"/>
                </a:ext>
              </a:extLst>
            </p:cNvPr>
            <p:cNvSpPr/>
            <p:nvPr/>
          </p:nvSpPr>
          <p:spPr>
            <a:xfrm>
              <a:off x="-138677" y="4933164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7872;p86">
            <a:extLst>
              <a:ext uri="{FF2B5EF4-FFF2-40B4-BE49-F238E27FC236}">
                <a16:creationId xmlns:a16="http://schemas.microsoft.com/office/drawing/2014/main" id="{A4918A29-4196-E724-F7F0-DFC1DC6EACD7}"/>
              </a:ext>
            </a:extLst>
          </p:cNvPr>
          <p:cNvGrpSpPr/>
          <p:nvPr/>
        </p:nvGrpSpPr>
        <p:grpSpPr>
          <a:xfrm>
            <a:off x="4467771" y="1518698"/>
            <a:ext cx="201600" cy="190800"/>
            <a:chOff x="-2310650" y="3958175"/>
            <a:chExt cx="293825" cy="291450"/>
          </a:xfrm>
          <a:solidFill>
            <a:schemeClr val="accent6"/>
          </a:solidFill>
        </p:grpSpPr>
        <p:sp>
          <p:nvSpPr>
            <p:cNvPr id="21" name="Google Shape;7873;p86">
              <a:extLst>
                <a:ext uri="{FF2B5EF4-FFF2-40B4-BE49-F238E27FC236}">
                  <a16:creationId xmlns:a16="http://schemas.microsoft.com/office/drawing/2014/main" id="{DBC841D2-AD2D-A45F-FE86-E5C6B041115C}"/>
                </a:ext>
              </a:extLst>
            </p:cNvPr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74;p86">
              <a:extLst>
                <a:ext uri="{FF2B5EF4-FFF2-40B4-BE49-F238E27FC236}">
                  <a16:creationId xmlns:a16="http://schemas.microsoft.com/office/drawing/2014/main" id="{81D2FA53-1169-ED59-31AB-EC182AE7CC7C}"/>
                </a:ext>
              </a:extLst>
            </p:cNvPr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311;p83">
            <a:extLst>
              <a:ext uri="{FF2B5EF4-FFF2-40B4-BE49-F238E27FC236}">
                <a16:creationId xmlns:a16="http://schemas.microsoft.com/office/drawing/2014/main" id="{35DACC7C-201A-21D5-4EC9-54C08AA08671}"/>
              </a:ext>
            </a:extLst>
          </p:cNvPr>
          <p:cNvGrpSpPr/>
          <p:nvPr/>
        </p:nvGrpSpPr>
        <p:grpSpPr>
          <a:xfrm>
            <a:off x="1860370" y="2693374"/>
            <a:ext cx="201600" cy="190800"/>
            <a:chOff x="-30354000" y="3569100"/>
            <a:chExt cx="292250" cy="292225"/>
          </a:xfrm>
          <a:solidFill>
            <a:schemeClr val="accent6"/>
          </a:solidFill>
        </p:grpSpPr>
        <p:sp>
          <p:nvSpPr>
            <p:cNvPr id="24" name="Google Shape;6312;p83">
              <a:extLst>
                <a:ext uri="{FF2B5EF4-FFF2-40B4-BE49-F238E27FC236}">
                  <a16:creationId xmlns:a16="http://schemas.microsoft.com/office/drawing/2014/main" id="{B7D403C8-9AA0-35E6-4B8A-322ACD57E601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13;p83">
              <a:extLst>
                <a:ext uri="{FF2B5EF4-FFF2-40B4-BE49-F238E27FC236}">
                  <a16:creationId xmlns:a16="http://schemas.microsoft.com/office/drawing/2014/main" id="{7C1BCC70-D64C-9FBB-5CBE-CF3090FBE49E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14;p83">
              <a:extLst>
                <a:ext uri="{FF2B5EF4-FFF2-40B4-BE49-F238E27FC236}">
                  <a16:creationId xmlns:a16="http://schemas.microsoft.com/office/drawing/2014/main" id="{3BBE97D7-80D2-B99A-C889-A6B7CB339E28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15;p83">
              <a:extLst>
                <a:ext uri="{FF2B5EF4-FFF2-40B4-BE49-F238E27FC236}">
                  <a16:creationId xmlns:a16="http://schemas.microsoft.com/office/drawing/2014/main" id="{2204D5BC-E759-9C1F-81F4-0EC87D22CCE4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16;p83">
              <a:extLst>
                <a:ext uri="{FF2B5EF4-FFF2-40B4-BE49-F238E27FC236}">
                  <a16:creationId xmlns:a16="http://schemas.microsoft.com/office/drawing/2014/main" id="{6530BA9D-19C2-317C-6B21-9240EEADEE62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17;p83">
              <a:extLst>
                <a:ext uri="{FF2B5EF4-FFF2-40B4-BE49-F238E27FC236}">
                  <a16:creationId xmlns:a16="http://schemas.microsoft.com/office/drawing/2014/main" id="{D8C81E81-BB3B-C867-4320-07F367C19F7C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908;p82">
            <a:extLst>
              <a:ext uri="{FF2B5EF4-FFF2-40B4-BE49-F238E27FC236}">
                <a16:creationId xmlns:a16="http://schemas.microsoft.com/office/drawing/2014/main" id="{C1B3D249-E5C1-AAEC-6310-9AD0AA31B8B9}"/>
              </a:ext>
            </a:extLst>
          </p:cNvPr>
          <p:cNvGrpSpPr/>
          <p:nvPr/>
        </p:nvGrpSpPr>
        <p:grpSpPr>
          <a:xfrm>
            <a:off x="4467771" y="2666906"/>
            <a:ext cx="201600" cy="190800"/>
            <a:chOff x="583100" y="3982600"/>
            <a:chExt cx="296175" cy="296175"/>
          </a:xfrm>
          <a:solidFill>
            <a:schemeClr val="accent6"/>
          </a:solidFill>
        </p:grpSpPr>
        <p:sp>
          <p:nvSpPr>
            <p:cNvPr id="31" name="Google Shape;5909;p82">
              <a:extLst>
                <a:ext uri="{FF2B5EF4-FFF2-40B4-BE49-F238E27FC236}">
                  <a16:creationId xmlns:a16="http://schemas.microsoft.com/office/drawing/2014/main" id="{AD9C8E06-7AF1-360B-7221-9901A4FEFF39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10;p82">
              <a:extLst>
                <a:ext uri="{FF2B5EF4-FFF2-40B4-BE49-F238E27FC236}">
                  <a16:creationId xmlns:a16="http://schemas.microsoft.com/office/drawing/2014/main" id="{B871D5C2-6B38-5F18-9385-3A192DD0F4D5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11;p82">
              <a:extLst>
                <a:ext uri="{FF2B5EF4-FFF2-40B4-BE49-F238E27FC236}">
                  <a16:creationId xmlns:a16="http://schemas.microsoft.com/office/drawing/2014/main" id="{741D0FBA-183E-FE1D-D83E-0D0C2BEF39D9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12;p82">
              <a:extLst>
                <a:ext uri="{FF2B5EF4-FFF2-40B4-BE49-F238E27FC236}">
                  <a16:creationId xmlns:a16="http://schemas.microsoft.com/office/drawing/2014/main" id="{F313A25B-46C7-D619-2577-FE5516433389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13;p82">
              <a:extLst>
                <a:ext uri="{FF2B5EF4-FFF2-40B4-BE49-F238E27FC236}">
                  <a16:creationId xmlns:a16="http://schemas.microsoft.com/office/drawing/2014/main" id="{73D68C5A-FDFE-8EC5-3057-27175EE6069C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14;p82">
              <a:extLst>
                <a:ext uri="{FF2B5EF4-FFF2-40B4-BE49-F238E27FC236}">
                  <a16:creationId xmlns:a16="http://schemas.microsoft.com/office/drawing/2014/main" id="{E6ED4DBD-803A-0948-AAA6-06F170A2A971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915;p82">
              <a:extLst>
                <a:ext uri="{FF2B5EF4-FFF2-40B4-BE49-F238E27FC236}">
                  <a16:creationId xmlns:a16="http://schemas.microsoft.com/office/drawing/2014/main" id="{9D85641F-7F71-9BC4-BA01-8D1898D60B1E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5405;p81">
            <a:extLst>
              <a:ext uri="{FF2B5EF4-FFF2-40B4-BE49-F238E27FC236}">
                <a16:creationId xmlns:a16="http://schemas.microsoft.com/office/drawing/2014/main" id="{F4B6DBB6-C4A3-499C-83DB-295A3C681C6D}"/>
              </a:ext>
            </a:extLst>
          </p:cNvPr>
          <p:cNvSpPr/>
          <p:nvPr/>
        </p:nvSpPr>
        <p:spPr>
          <a:xfrm>
            <a:off x="6972273" y="2680223"/>
            <a:ext cx="184818" cy="216944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7743;p86">
            <a:extLst>
              <a:ext uri="{FF2B5EF4-FFF2-40B4-BE49-F238E27FC236}">
                <a16:creationId xmlns:a16="http://schemas.microsoft.com/office/drawing/2014/main" id="{B016A935-E8A2-BDBE-5C49-9852BE0960C4}"/>
              </a:ext>
            </a:extLst>
          </p:cNvPr>
          <p:cNvGrpSpPr/>
          <p:nvPr/>
        </p:nvGrpSpPr>
        <p:grpSpPr>
          <a:xfrm>
            <a:off x="4493509" y="3831892"/>
            <a:ext cx="201600" cy="190800"/>
            <a:chOff x="-6690625" y="3631325"/>
            <a:chExt cx="307225" cy="292225"/>
          </a:xfrm>
          <a:solidFill>
            <a:schemeClr val="accent6"/>
          </a:solidFill>
        </p:grpSpPr>
        <p:sp>
          <p:nvSpPr>
            <p:cNvPr id="42" name="Google Shape;7744;p86">
              <a:extLst>
                <a:ext uri="{FF2B5EF4-FFF2-40B4-BE49-F238E27FC236}">
                  <a16:creationId xmlns:a16="http://schemas.microsoft.com/office/drawing/2014/main" id="{4973E8ED-93AF-1037-9E4C-9D4AC2868F36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745;p86">
              <a:extLst>
                <a:ext uri="{FF2B5EF4-FFF2-40B4-BE49-F238E27FC236}">
                  <a16:creationId xmlns:a16="http://schemas.microsoft.com/office/drawing/2014/main" id="{1E4754BC-5947-7DFE-05BD-364D8CDB35FC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46;p86">
              <a:extLst>
                <a:ext uri="{FF2B5EF4-FFF2-40B4-BE49-F238E27FC236}">
                  <a16:creationId xmlns:a16="http://schemas.microsoft.com/office/drawing/2014/main" id="{82E61EA2-145D-9701-0E17-A9DD80CEDDA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47;p86">
              <a:extLst>
                <a:ext uri="{FF2B5EF4-FFF2-40B4-BE49-F238E27FC236}">
                  <a16:creationId xmlns:a16="http://schemas.microsoft.com/office/drawing/2014/main" id="{AB7127BC-DBE8-7F91-24C8-991D92522D60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48;p86">
              <a:extLst>
                <a:ext uri="{FF2B5EF4-FFF2-40B4-BE49-F238E27FC236}">
                  <a16:creationId xmlns:a16="http://schemas.microsoft.com/office/drawing/2014/main" id="{F30927A2-7BB0-042E-1FB8-A4C54B40843A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6435;p83">
            <a:extLst>
              <a:ext uri="{FF2B5EF4-FFF2-40B4-BE49-F238E27FC236}">
                <a16:creationId xmlns:a16="http://schemas.microsoft.com/office/drawing/2014/main" id="{AF18FDA6-02D5-DEDA-452D-1378D7D0697C}"/>
              </a:ext>
            </a:extLst>
          </p:cNvPr>
          <p:cNvGrpSpPr/>
          <p:nvPr/>
        </p:nvGrpSpPr>
        <p:grpSpPr>
          <a:xfrm>
            <a:off x="1866613" y="3818271"/>
            <a:ext cx="201600" cy="190800"/>
            <a:chOff x="-34406325" y="3919600"/>
            <a:chExt cx="293025" cy="291425"/>
          </a:xfrm>
          <a:solidFill>
            <a:schemeClr val="accent6"/>
          </a:solidFill>
        </p:grpSpPr>
        <p:sp>
          <p:nvSpPr>
            <p:cNvPr id="57" name="Google Shape;6436;p83">
              <a:extLst>
                <a:ext uri="{FF2B5EF4-FFF2-40B4-BE49-F238E27FC236}">
                  <a16:creationId xmlns:a16="http://schemas.microsoft.com/office/drawing/2014/main" id="{53FD9E70-49EE-A0D5-C647-59BA7FCB63DB}"/>
                </a:ext>
              </a:extLst>
            </p:cNvPr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437;p83">
              <a:extLst>
                <a:ext uri="{FF2B5EF4-FFF2-40B4-BE49-F238E27FC236}">
                  <a16:creationId xmlns:a16="http://schemas.microsoft.com/office/drawing/2014/main" id="{D70283EB-2288-3B88-5763-386C5F1BADBE}"/>
                </a:ext>
              </a:extLst>
            </p:cNvPr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438;p83">
              <a:extLst>
                <a:ext uri="{FF2B5EF4-FFF2-40B4-BE49-F238E27FC236}">
                  <a16:creationId xmlns:a16="http://schemas.microsoft.com/office/drawing/2014/main" id="{2FD8F09A-640B-DFE7-6C55-0B49E87EB7C2}"/>
                </a:ext>
              </a:extLst>
            </p:cNvPr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39;p83">
              <a:extLst>
                <a:ext uri="{FF2B5EF4-FFF2-40B4-BE49-F238E27FC236}">
                  <a16:creationId xmlns:a16="http://schemas.microsoft.com/office/drawing/2014/main" id="{4224E84C-2C16-339B-DD33-BC9BCC1FC7E6}"/>
                </a:ext>
              </a:extLst>
            </p:cNvPr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40;p83">
              <a:extLst>
                <a:ext uri="{FF2B5EF4-FFF2-40B4-BE49-F238E27FC236}">
                  <a16:creationId xmlns:a16="http://schemas.microsoft.com/office/drawing/2014/main" id="{4489FF6C-4F17-29B1-E761-D8A1A02E0A74}"/>
                </a:ext>
              </a:extLst>
            </p:cNvPr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441;p83">
              <a:extLst>
                <a:ext uri="{FF2B5EF4-FFF2-40B4-BE49-F238E27FC236}">
                  <a16:creationId xmlns:a16="http://schemas.microsoft.com/office/drawing/2014/main" id="{229E96BE-11A8-067E-BA5F-E59FD29C4642}"/>
                </a:ext>
              </a:extLst>
            </p:cNvPr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42;p83">
              <a:extLst>
                <a:ext uri="{FF2B5EF4-FFF2-40B4-BE49-F238E27FC236}">
                  <a16:creationId xmlns:a16="http://schemas.microsoft.com/office/drawing/2014/main" id="{624CDD1A-E2EF-4772-8895-E0C8276D330B}"/>
                </a:ext>
              </a:extLst>
            </p:cNvPr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4" name="Gráfico 453">
            <a:extLst>
              <a:ext uri="{FF2B5EF4-FFF2-40B4-BE49-F238E27FC236}">
                <a16:creationId xmlns:a16="http://schemas.microsoft.com/office/drawing/2014/main" id="{A9D77A97-54A6-0F89-1057-61DEC4BAF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6547" y="1497554"/>
            <a:ext cx="2016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30;p28">
            <a:extLst>
              <a:ext uri="{FF2B5EF4-FFF2-40B4-BE49-F238E27FC236}">
                <a16:creationId xmlns:a16="http://schemas.microsoft.com/office/drawing/2014/main" id="{D92B6E48-F518-4FC4-CC23-183876CD66AB}"/>
              </a:ext>
            </a:extLst>
          </p:cNvPr>
          <p:cNvSpPr/>
          <p:nvPr/>
        </p:nvSpPr>
        <p:spPr>
          <a:xfrm rot="7834080">
            <a:off x="6689448" y="2460562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7"/>
          <p:cNvSpPr txBox="1">
            <a:spLocks noGrp="1"/>
          </p:cNvSpPr>
          <p:nvPr>
            <p:ph type="subTitle" idx="1"/>
          </p:nvPr>
        </p:nvSpPr>
        <p:spPr>
          <a:xfrm>
            <a:off x="3680687" y="969407"/>
            <a:ext cx="1782626" cy="117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000"/>
              <a:buFont typeface="Prompt Medium"/>
            </a:pPr>
            <a:r>
              <a:rPr lang="en" sz="8000" b="1" dirty="0">
                <a:solidFill>
                  <a:srgbClr val="FFBB57"/>
                </a:solidFill>
                <a:latin typeface="Josefin Sans" pitchFamily="2" charset="0"/>
                <a:cs typeface="Prompt Medium"/>
                <a:sym typeface="Arial"/>
              </a:rPr>
              <a:t>03</a:t>
            </a:r>
            <a:endParaRPr sz="8000" b="1" dirty="0">
              <a:solidFill>
                <a:srgbClr val="FFBB57"/>
              </a:solidFill>
              <a:latin typeface="Josefin Sans" pitchFamily="2" charset="0"/>
              <a:cs typeface="Prompt Medium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B9AE2E-742E-4302-01F9-04FB8396C625}"/>
              </a:ext>
            </a:extLst>
          </p:cNvPr>
          <p:cNvSpPr txBox="1"/>
          <p:nvPr/>
        </p:nvSpPr>
        <p:spPr>
          <a:xfrm>
            <a:off x="1393428" y="2139477"/>
            <a:ext cx="6357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rgbClr val="C27500"/>
                </a:solidFill>
                <a:latin typeface="Josefin Sans" pitchFamily="2" charset="0"/>
                <a:cs typeface="Prompt Medium"/>
                <a:sym typeface="Arial"/>
              </a:rPr>
              <a:t>Apresentação do projeto</a:t>
            </a:r>
            <a:endParaRPr lang="pt-PT" sz="4000" b="1" dirty="0">
              <a:latin typeface="Josefin Sans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45CE65-6C78-C1F3-0F27-BF64A2C1E9D1}"/>
              </a:ext>
            </a:extLst>
          </p:cNvPr>
          <p:cNvSpPr/>
          <p:nvPr/>
        </p:nvSpPr>
        <p:spPr>
          <a:xfrm>
            <a:off x="7434448" y="4322117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94DB72-3773-67EA-D71D-2DFF2358887E}"/>
              </a:ext>
            </a:extLst>
          </p:cNvPr>
          <p:cNvSpPr/>
          <p:nvPr/>
        </p:nvSpPr>
        <p:spPr>
          <a:xfrm>
            <a:off x="6834011" y="4304207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4F400-F96F-0C56-20A6-E3343FDC9B29}"/>
              </a:ext>
            </a:extLst>
          </p:cNvPr>
          <p:cNvSpPr/>
          <p:nvPr/>
        </p:nvSpPr>
        <p:spPr>
          <a:xfrm>
            <a:off x="7034172" y="4553718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550C52-5949-3324-B9E9-3E5BCE058E7E}"/>
              </a:ext>
            </a:extLst>
          </p:cNvPr>
          <p:cNvSpPr/>
          <p:nvPr/>
        </p:nvSpPr>
        <p:spPr>
          <a:xfrm>
            <a:off x="6842623" y="4553718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6292E8-A17A-09C4-C66A-A0CE77CD2A85}"/>
              </a:ext>
            </a:extLst>
          </p:cNvPr>
          <p:cNvSpPr/>
          <p:nvPr/>
        </p:nvSpPr>
        <p:spPr>
          <a:xfrm>
            <a:off x="7034172" y="4298909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7A46D2-E2BC-5FCB-1197-A10261B00A97}"/>
              </a:ext>
            </a:extLst>
          </p:cNvPr>
          <p:cNvSpPr/>
          <p:nvPr/>
        </p:nvSpPr>
        <p:spPr>
          <a:xfrm>
            <a:off x="7237159" y="4322117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47BDA4-9B54-3F9B-9C32-A9253FFF7A26}"/>
              </a:ext>
            </a:extLst>
          </p:cNvPr>
          <p:cNvSpPr/>
          <p:nvPr/>
        </p:nvSpPr>
        <p:spPr>
          <a:xfrm>
            <a:off x="7434449" y="4551399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CAEAF4-5126-3977-F901-C916A85817BE}"/>
              </a:ext>
            </a:extLst>
          </p:cNvPr>
          <p:cNvSpPr/>
          <p:nvPr/>
        </p:nvSpPr>
        <p:spPr>
          <a:xfrm>
            <a:off x="7244783" y="4551399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Google Shape;330;p28">
            <a:extLst>
              <a:ext uri="{FF2B5EF4-FFF2-40B4-BE49-F238E27FC236}">
                <a16:creationId xmlns:a16="http://schemas.microsoft.com/office/drawing/2014/main" id="{649570C3-0C31-EBE4-2EB0-111F378DAE96}"/>
              </a:ext>
            </a:extLst>
          </p:cNvPr>
          <p:cNvSpPr/>
          <p:nvPr/>
        </p:nvSpPr>
        <p:spPr>
          <a:xfrm rot="8489361">
            <a:off x="6783162" y="2689163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33;p28">
            <a:extLst>
              <a:ext uri="{FF2B5EF4-FFF2-40B4-BE49-F238E27FC236}">
                <a16:creationId xmlns:a16="http://schemas.microsoft.com/office/drawing/2014/main" id="{C66F6BCA-CA8E-435F-4F60-6A0CCD79A6BB}"/>
              </a:ext>
            </a:extLst>
          </p:cNvPr>
          <p:cNvSpPr/>
          <p:nvPr/>
        </p:nvSpPr>
        <p:spPr>
          <a:xfrm rot="2700000">
            <a:off x="1207306" y="318882"/>
            <a:ext cx="628865" cy="169508"/>
          </a:xfrm>
          <a:prstGeom prst="roundRect">
            <a:avLst>
              <a:gd name="adj" fmla="val 50000"/>
            </a:avLst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330;p28">
            <a:extLst>
              <a:ext uri="{FF2B5EF4-FFF2-40B4-BE49-F238E27FC236}">
                <a16:creationId xmlns:a16="http://schemas.microsoft.com/office/drawing/2014/main" id="{0F4385BA-FF6B-494F-1335-0732CCF18069}"/>
              </a:ext>
            </a:extLst>
          </p:cNvPr>
          <p:cNvSpPr/>
          <p:nvPr/>
        </p:nvSpPr>
        <p:spPr>
          <a:xfrm rot="6701158">
            <a:off x="-1833197" y="-2677358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33;p28">
            <a:extLst>
              <a:ext uri="{FF2B5EF4-FFF2-40B4-BE49-F238E27FC236}">
                <a16:creationId xmlns:a16="http://schemas.microsoft.com/office/drawing/2014/main" id="{1331F6EF-187B-34F0-1C13-E99248E55486}"/>
              </a:ext>
            </a:extLst>
          </p:cNvPr>
          <p:cNvSpPr/>
          <p:nvPr/>
        </p:nvSpPr>
        <p:spPr>
          <a:xfrm rot="8100000">
            <a:off x="1207306" y="318736"/>
            <a:ext cx="628865" cy="169508"/>
          </a:xfrm>
          <a:prstGeom prst="roundRect">
            <a:avLst>
              <a:gd name="adj" fmla="val 50000"/>
            </a:avLst>
          </a:prstGeom>
          <a:solidFill>
            <a:srgbClr val="C27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365;p30">
            <a:extLst>
              <a:ext uri="{FF2B5EF4-FFF2-40B4-BE49-F238E27FC236}">
                <a16:creationId xmlns:a16="http://schemas.microsoft.com/office/drawing/2014/main" id="{B502516E-FA1A-1044-8F72-BAC06B065091}"/>
              </a:ext>
            </a:extLst>
          </p:cNvPr>
          <p:cNvSpPr txBox="1">
            <a:spLocks/>
          </p:cNvSpPr>
          <p:nvPr/>
        </p:nvSpPr>
        <p:spPr>
          <a:xfrm>
            <a:off x="8568822" y="4686300"/>
            <a:ext cx="468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pPr marL="0" indent="0"/>
            <a:r>
              <a:rPr lang="pt-PT" dirty="0">
                <a:solidFill>
                  <a:schemeClr val="tx2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06</a:t>
            </a:r>
          </a:p>
        </p:txBody>
      </p:sp>
      <p:sp>
        <p:nvSpPr>
          <p:cNvPr id="2" name="Google Shape;2226;p41">
            <a:extLst>
              <a:ext uri="{FF2B5EF4-FFF2-40B4-BE49-F238E27FC236}">
                <a16:creationId xmlns:a16="http://schemas.microsoft.com/office/drawing/2014/main" id="{D9846C1C-5DD1-081B-2637-B25E59071AC9}"/>
              </a:ext>
            </a:extLst>
          </p:cNvPr>
          <p:cNvSpPr txBox="1">
            <a:spLocks/>
          </p:cNvSpPr>
          <p:nvPr/>
        </p:nvSpPr>
        <p:spPr>
          <a:xfrm>
            <a:off x="3599400" y="2847363"/>
            <a:ext cx="19452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800"/>
              <a:buFont typeface="Prompt"/>
              <a:buNone/>
              <a:defRPr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2pPr>
            <a:lvl3pPr marL="1371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3pPr>
            <a:lvl4pPr marL="1828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4pPr>
            <a:lvl5pPr marL="22860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5pPr>
            <a:lvl6pPr marL="27432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6pPr>
            <a:lvl7pPr marL="3200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7pPr>
            <a:lvl8pPr marL="3657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8pPr>
            <a:lvl9pPr marL="4114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9pPr>
          </a:lstStyle>
          <a:p>
            <a:pPr algn="ctr"/>
            <a:r>
              <a:rPr lang="pt-PT" sz="1600" dirty="0">
                <a:solidFill>
                  <a:srgbClr val="FE9E0D"/>
                </a:solidFill>
              </a:rPr>
              <a:t>Demonstração</a:t>
            </a:r>
            <a:endParaRPr lang="pt-PT" sz="1600" dirty="0">
              <a:solidFill>
                <a:srgbClr val="FE9E0D"/>
              </a:solidFill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4;p37">
            <a:extLst>
              <a:ext uri="{FF2B5EF4-FFF2-40B4-BE49-F238E27FC236}">
                <a16:creationId xmlns:a16="http://schemas.microsoft.com/office/drawing/2014/main" id="{DBFABF3E-1D64-0A57-D9C8-BB015949C4C2}"/>
              </a:ext>
            </a:extLst>
          </p:cNvPr>
          <p:cNvSpPr txBox="1">
            <a:spLocks/>
          </p:cNvSpPr>
          <p:nvPr/>
        </p:nvSpPr>
        <p:spPr>
          <a:xfrm>
            <a:off x="3680687" y="969407"/>
            <a:ext cx="1782626" cy="117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>
              <a:buSzPts val="3000"/>
              <a:buFont typeface="Prompt Medium"/>
              <a:buNone/>
            </a:pPr>
            <a:r>
              <a:rPr lang="en" sz="8000" b="1" dirty="0">
                <a:solidFill>
                  <a:srgbClr val="FFBB57"/>
                </a:solidFill>
                <a:latin typeface="Josefin Sans" pitchFamily="2" charset="0"/>
                <a:sym typeface="Arial"/>
              </a:rPr>
              <a:t>04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D96EA6-3951-DCD1-D0AD-2F8FD51143B8}"/>
              </a:ext>
            </a:extLst>
          </p:cNvPr>
          <p:cNvSpPr txBox="1"/>
          <p:nvPr/>
        </p:nvSpPr>
        <p:spPr>
          <a:xfrm>
            <a:off x="1393428" y="2139477"/>
            <a:ext cx="6357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4000" b="1" dirty="0">
                <a:solidFill>
                  <a:srgbClr val="C27500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  <a:sym typeface="Arial"/>
              </a:rPr>
              <a:t>Contribuições esperadas</a:t>
            </a:r>
          </a:p>
        </p:txBody>
      </p:sp>
      <p:sp>
        <p:nvSpPr>
          <p:cNvPr id="4" name="Google Shape;2226;p41">
            <a:extLst>
              <a:ext uri="{FF2B5EF4-FFF2-40B4-BE49-F238E27FC236}">
                <a16:creationId xmlns:a16="http://schemas.microsoft.com/office/drawing/2014/main" id="{5B64050D-8D63-02D5-BF12-E846B17FF119}"/>
              </a:ext>
            </a:extLst>
          </p:cNvPr>
          <p:cNvSpPr txBox="1">
            <a:spLocks/>
          </p:cNvSpPr>
          <p:nvPr/>
        </p:nvSpPr>
        <p:spPr>
          <a:xfrm>
            <a:off x="3435405" y="2852346"/>
            <a:ext cx="227319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800"/>
              <a:buFont typeface="Prompt"/>
              <a:buNone/>
              <a:defRPr>
                <a:solidFill>
                  <a:srgbClr val="FF99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2pPr>
            <a:lvl3pPr marL="1371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3pPr>
            <a:lvl4pPr marL="1828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4pPr>
            <a:lvl5pPr marL="22860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5pPr>
            <a:lvl6pPr marL="27432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6pPr>
            <a:lvl7pPr marL="32004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7pPr>
            <a:lvl8pPr marL="36576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8pPr>
            <a:lvl9pPr marL="4114800" indent="-304800"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</a:defRPr>
            </a:lvl9pPr>
          </a:lstStyle>
          <a:p>
            <a:r>
              <a:rPr lang="pt-PT" sz="1600" dirty="0"/>
              <a:t>Perspetivas evolutivas</a:t>
            </a:r>
            <a:endParaRPr lang="pt-PT" sz="1600" dirty="0">
              <a:sym typeface="Barlow Semi Condensed"/>
            </a:endParaRPr>
          </a:p>
        </p:txBody>
      </p:sp>
      <p:sp>
        <p:nvSpPr>
          <p:cNvPr id="23" name="Google Shape;330;p28">
            <a:extLst>
              <a:ext uri="{FF2B5EF4-FFF2-40B4-BE49-F238E27FC236}">
                <a16:creationId xmlns:a16="http://schemas.microsoft.com/office/drawing/2014/main" id="{589E2AA1-F605-7AE2-09E9-A02B2024DB54}"/>
              </a:ext>
            </a:extLst>
          </p:cNvPr>
          <p:cNvSpPr/>
          <p:nvPr/>
        </p:nvSpPr>
        <p:spPr>
          <a:xfrm rot="8848235">
            <a:off x="4233674" y="-2917068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30;p28">
            <a:extLst>
              <a:ext uri="{FF2B5EF4-FFF2-40B4-BE49-F238E27FC236}">
                <a16:creationId xmlns:a16="http://schemas.microsoft.com/office/drawing/2014/main" id="{F9F67A9C-217D-0B53-FF08-AE2B3ECBFB5D}"/>
              </a:ext>
            </a:extLst>
          </p:cNvPr>
          <p:cNvSpPr/>
          <p:nvPr/>
        </p:nvSpPr>
        <p:spPr>
          <a:xfrm rot="8848235">
            <a:off x="3909556" y="-3056318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B49ED35D-87B5-57E6-CC53-0D0A6A7AF8F4}"/>
              </a:ext>
            </a:extLst>
          </p:cNvPr>
          <p:cNvSpPr/>
          <p:nvPr/>
        </p:nvSpPr>
        <p:spPr>
          <a:xfrm>
            <a:off x="344712" y="4602480"/>
            <a:ext cx="263262" cy="263262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14">
            <a:extLst>
              <a:ext uri="{FF2B5EF4-FFF2-40B4-BE49-F238E27FC236}">
                <a16:creationId xmlns:a16="http://schemas.microsoft.com/office/drawing/2014/main" id="{2628D7DD-9007-D2DB-332D-23D953330557}"/>
              </a:ext>
            </a:extLst>
          </p:cNvPr>
          <p:cNvSpPr/>
          <p:nvPr/>
        </p:nvSpPr>
        <p:spPr>
          <a:xfrm>
            <a:off x="476343" y="4147446"/>
            <a:ext cx="455034" cy="455034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DFB08826-F695-537C-B5DF-0CBBC89EC5A2}"/>
              </a:ext>
            </a:extLst>
          </p:cNvPr>
          <p:cNvSpPr/>
          <p:nvPr/>
        </p:nvSpPr>
        <p:spPr>
          <a:xfrm>
            <a:off x="180696" y="4865742"/>
            <a:ext cx="164016" cy="164016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923D1AA-916F-35B3-3A05-5214AC1422B0}"/>
              </a:ext>
            </a:extLst>
          </p:cNvPr>
          <p:cNvSpPr/>
          <p:nvPr/>
        </p:nvSpPr>
        <p:spPr>
          <a:xfrm>
            <a:off x="8985260" y="4113316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6">
            <a:extLst>
              <a:ext uri="{FF2B5EF4-FFF2-40B4-BE49-F238E27FC236}">
                <a16:creationId xmlns:a16="http://schemas.microsoft.com/office/drawing/2014/main" id="{55D330A3-68D3-3C78-CC60-992640E48453}"/>
              </a:ext>
            </a:extLst>
          </p:cNvPr>
          <p:cNvSpPr/>
          <p:nvPr/>
        </p:nvSpPr>
        <p:spPr>
          <a:xfrm>
            <a:off x="8785100" y="3634523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7">
            <a:extLst>
              <a:ext uri="{FF2B5EF4-FFF2-40B4-BE49-F238E27FC236}">
                <a16:creationId xmlns:a16="http://schemas.microsoft.com/office/drawing/2014/main" id="{25787831-A304-E6B1-FA38-8DF11BDFC106}"/>
              </a:ext>
            </a:extLst>
          </p:cNvPr>
          <p:cNvSpPr/>
          <p:nvPr/>
        </p:nvSpPr>
        <p:spPr>
          <a:xfrm>
            <a:off x="8985261" y="3884034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8">
            <a:extLst>
              <a:ext uri="{FF2B5EF4-FFF2-40B4-BE49-F238E27FC236}">
                <a16:creationId xmlns:a16="http://schemas.microsoft.com/office/drawing/2014/main" id="{DED57EE2-B07B-5A7E-7600-858E3CE14EAA}"/>
              </a:ext>
            </a:extLst>
          </p:cNvPr>
          <p:cNvSpPr/>
          <p:nvPr/>
        </p:nvSpPr>
        <p:spPr>
          <a:xfrm>
            <a:off x="8793712" y="3884034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9">
            <a:extLst>
              <a:ext uri="{FF2B5EF4-FFF2-40B4-BE49-F238E27FC236}">
                <a16:creationId xmlns:a16="http://schemas.microsoft.com/office/drawing/2014/main" id="{3CD9EF7E-77B2-8EFE-81E5-01CB18D60989}"/>
              </a:ext>
            </a:extLst>
          </p:cNvPr>
          <p:cNvSpPr/>
          <p:nvPr/>
        </p:nvSpPr>
        <p:spPr>
          <a:xfrm>
            <a:off x="8985261" y="3629225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B64B7F8D-F899-3F26-C607-0953E58D2A9B}"/>
              </a:ext>
            </a:extLst>
          </p:cNvPr>
          <p:cNvSpPr/>
          <p:nvPr/>
        </p:nvSpPr>
        <p:spPr>
          <a:xfrm>
            <a:off x="8787971" y="4113316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57317DE4-2EEC-65BA-C64E-01D2A2FFA62E}"/>
              </a:ext>
            </a:extLst>
          </p:cNvPr>
          <p:cNvSpPr/>
          <p:nvPr/>
        </p:nvSpPr>
        <p:spPr>
          <a:xfrm>
            <a:off x="8985261" y="4342598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2CC0C2BC-6175-152D-DCD2-41B8BD029D49}"/>
              </a:ext>
            </a:extLst>
          </p:cNvPr>
          <p:cNvSpPr/>
          <p:nvPr/>
        </p:nvSpPr>
        <p:spPr>
          <a:xfrm>
            <a:off x="8795595" y="4342598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Google Shape;365;p30">
            <a:extLst>
              <a:ext uri="{FF2B5EF4-FFF2-40B4-BE49-F238E27FC236}">
                <a16:creationId xmlns:a16="http://schemas.microsoft.com/office/drawing/2014/main" id="{4B0D02BB-C0A3-4A0E-B4D6-FA55400E0C23}"/>
              </a:ext>
            </a:extLst>
          </p:cNvPr>
          <p:cNvSpPr txBox="1">
            <a:spLocks/>
          </p:cNvSpPr>
          <p:nvPr/>
        </p:nvSpPr>
        <p:spPr>
          <a:xfrm>
            <a:off x="8568822" y="4686300"/>
            <a:ext cx="468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pPr marL="0" indent="0"/>
            <a:r>
              <a:rPr lang="pt-PT" dirty="0">
                <a:solidFill>
                  <a:srgbClr val="FE9E0D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BD96EA6-3951-DCD1-D0AD-2F8FD51143B8}"/>
              </a:ext>
            </a:extLst>
          </p:cNvPr>
          <p:cNvSpPr txBox="1"/>
          <p:nvPr/>
        </p:nvSpPr>
        <p:spPr>
          <a:xfrm>
            <a:off x="1393428" y="190569"/>
            <a:ext cx="63571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000" b="1" dirty="0">
                <a:solidFill>
                  <a:srgbClr val="C27500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  <a:sym typeface="Arial"/>
              </a:rPr>
              <a:t>Dados estatísticos</a:t>
            </a:r>
          </a:p>
        </p:txBody>
      </p:sp>
      <p:sp>
        <p:nvSpPr>
          <p:cNvPr id="23" name="Google Shape;330;p28">
            <a:extLst>
              <a:ext uri="{FF2B5EF4-FFF2-40B4-BE49-F238E27FC236}">
                <a16:creationId xmlns:a16="http://schemas.microsoft.com/office/drawing/2014/main" id="{589E2AA1-F605-7AE2-09E9-A02B2024DB54}"/>
              </a:ext>
            </a:extLst>
          </p:cNvPr>
          <p:cNvSpPr/>
          <p:nvPr/>
        </p:nvSpPr>
        <p:spPr>
          <a:xfrm rot="18968280">
            <a:off x="4170861" y="3552639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30;p28">
            <a:extLst>
              <a:ext uri="{FF2B5EF4-FFF2-40B4-BE49-F238E27FC236}">
                <a16:creationId xmlns:a16="http://schemas.microsoft.com/office/drawing/2014/main" id="{F9F67A9C-217D-0B53-FF08-AE2B3ECBFB5D}"/>
              </a:ext>
            </a:extLst>
          </p:cNvPr>
          <p:cNvSpPr/>
          <p:nvPr/>
        </p:nvSpPr>
        <p:spPr>
          <a:xfrm rot="18968280">
            <a:off x="4170862" y="3737367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923D1AA-916F-35B3-3A05-5214AC1422B0}"/>
              </a:ext>
            </a:extLst>
          </p:cNvPr>
          <p:cNvSpPr/>
          <p:nvPr/>
        </p:nvSpPr>
        <p:spPr>
          <a:xfrm>
            <a:off x="8806203" y="338837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6">
            <a:extLst>
              <a:ext uri="{FF2B5EF4-FFF2-40B4-BE49-F238E27FC236}">
                <a16:creationId xmlns:a16="http://schemas.microsoft.com/office/drawing/2014/main" id="{55D330A3-68D3-3C78-CC60-992640E48453}"/>
              </a:ext>
            </a:extLst>
          </p:cNvPr>
          <p:cNvSpPr/>
          <p:nvPr/>
        </p:nvSpPr>
        <p:spPr>
          <a:xfrm>
            <a:off x="8606043" y="-139956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7">
            <a:extLst>
              <a:ext uri="{FF2B5EF4-FFF2-40B4-BE49-F238E27FC236}">
                <a16:creationId xmlns:a16="http://schemas.microsoft.com/office/drawing/2014/main" id="{25787831-A304-E6B1-FA38-8DF11BDFC106}"/>
              </a:ext>
            </a:extLst>
          </p:cNvPr>
          <p:cNvSpPr/>
          <p:nvPr/>
        </p:nvSpPr>
        <p:spPr>
          <a:xfrm>
            <a:off x="8806204" y="109555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8">
            <a:extLst>
              <a:ext uri="{FF2B5EF4-FFF2-40B4-BE49-F238E27FC236}">
                <a16:creationId xmlns:a16="http://schemas.microsoft.com/office/drawing/2014/main" id="{DED57EE2-B07B-5A7E-7600-858E3CE14EAA}"/>
              </a:ext>
            </a:extLst>
          </p:cNvPr>
          <p:cNvSpPr/>
          <p:nvPr/>
        </p:nvSpPr>
        <p:spPr>
          <a:xfrm>
            <a:off x="8614655" y="109555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9">
            <a:extLst>
              <a:ext uri="{FF2B5EF4-FFF2-40B4-BE49-F238E27FC236}">
                <a16:creationId xmlns:a16="http://schemas.microsoft.com/office/drawing/2014/main" id="{3CD9EF7E-77B2-8EFE-81E5-01CB18D60989}"/>
              </a:ext>
            </a:extLst>
          </p:cNvPr>
          <p:cNvSpPr/>
          <p:nvPr/>
        </p:nvSpPr>
        <p:spPr>
          <a:xfrm>
            <a:off x="8806204" y="-145254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B64B7F8D-F899-3F26-C607-0953E58D2A9B}"/>
              </a:ext>
            </a:extLst>
          </p:cNvPr>
          <p:cNvSpPr/>
          <p:nvPr/>
        </p:nvSpPr>
        <p:spPr>
          <a:xfrm>
            <a:off x="8608914" y="338837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57317DE4-2EEC-65BA-C64E-01D2A2FFA62E}"/>
              </a:ext>
            </a:extLst>
          </p:cNvPr>
          <p:cNvSpPr/>
          <p:nvPr/>
        </p:nvSpPr>
        <p:spPr>
          <a:xfrm>
            <a:off x="8806204" y="568119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2CC0C2BC-6175-152D-DCD2-41B8BD029D49}"/>
              </a:ext>
            </a:extLst>
          </p:cNvPr>
          <p:cNvSpPr/>
          <p:nvPr/>
        </p:nvSpPr>
        <p:spPr>
          <a:xfrm>
            <a:off x="8616538" y="568119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Google Shape;365;p30">
            <a:extLst>
              <a:ext uri="{FF2B5EF4-FFF2-40B4-BE49-F238E27FC236}">
                <a16:creationId xmlns:a16="http://schemas.microsoft.com/office/drawing/2014/main" id="{4B0D02BB-C0A3-4A0E-B4D6-FA55400E0C23}"/>
              </a:ext>
            </a:extLst>
          </p:cNvPr>
          <p:cNvSpPr txBox="1">
            <a:spLocks/>
          </p:cNvSpPr>
          <p:nvPr/>
        </p:nvSpPr>
        <p:spPr>
          <a:xfrm>
            <a:off x="8568822" y="4686300"/>
            <a:ext cx="468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pPr marL="0" indent="0"/>
            <a:r>
              <a:rPr lang="pt-PT" dirty="0">
                <a:solidFill>
                  <a:schemeClr val="accent6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08</a:t>
            </a:r>
          </a:p>
        </p:txBody>
      </p:sp>
      <p:sp>
        <p:nvSpPr>
          <p:cNvPr id="6" name="Google Shape;330;p28">
            <a:extLst>
              <a:ext uri="{FF2B5EF4-FFF2-40B4-BE49-F238E27FC236}">
                <a16:creationId xmlns:a16="http://schemas.microsoft.com/office/drawing/2014/main" id="{4BD69F2E-7214-A0A7-5696-9395DBB76578}"/>
              </a:ext>
            </a:extLst>
          </p:cNvPr>
          <p:cNvSpPr/>
          <p:nvPr/>
        </p:nvSpPr>
        <p:spPr>
          <a:xfrm rot="20125741">
            <a:off x="-4420018" y="2427107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30;p28">
            <a:extLst>
              <a:ext uri="{FF2B5EF4-FFF2-40B4-BE49-F238E27FC236}">
                <a16:creationId xmlns:a16="http://schemas.microsoft.com/office/drawing/2014/main" id="{6BA6B953-6BD1-C36C-3186-6CCB66A65BE6}"/>
              </a:ext>
            </a:extLst>
          </p:cNvPr>
          <p:cNvSpPr/>
          <p:nvPr/>
        </p:nvSpPr>
        <p:spPr>
          <a:xfrm rot="20125741">
            <a:off x="-4683295" y="2793403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A3B1013B-AF93-3E83-2D63-06E7B25250DC}"/>
              </a:ext>
            </a:extLst>
          </p:cNvPr>
          <p:cNvSpPr/>
          <p:nvPr/>
        </p:nvSpPr>
        <p:spPr>
          <a:xfrm rot="1287856">
            <a:off x="600284" y="3832112"/>
            <a:ext cx="256185" cy="2561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/>
              </a:solidFill>
            </a:endParaRPr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2B6907E-155B-749D-E43E-0AAC8FB1B031}"/>
              </a:ext>
            </a:extLst>
          </p:cNvPr>
          <p:cNvSpPr/>
          <p:nvPr/>
        </p:nvSpPr>
        <p:spPr>
          <a:xfrm rot="1287856">
            <a:off x="1342895" y="4490789"/>
            <a:ext cx="157202" cy="157202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677CF0A4-847D-D44E-9392-7091F3426029}"/>
              </a:ext>
            </a:extLst>
          </p:cNvPr>
          <p:cNvSpPr/>
          <p:nvPr/>
        </p:nvSpPr>
        <p:spPr>
          <a:xfrm rot="1287856">
            <a:off x="1199097" y="4000934"/>
            <a:ext cx="200496" cy="200496"/>
          </a:xfrm>
          <a:prstGeom prst="ellipse">
            <a:avLst/>
          </a:prstGeom>
          <a:solidFill>
            <a:srgbClr val="FE9E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E9E0D"/>
              </a:solidFill>
            </a:endParaRPr>
          </a:p>
        </p:txBody>
      </p:sp>
      <p:pic>
        <p:nvPicPr>
          <p:cNvPr id="11" name="Imagem 10" descr="Uma imagem contendo Linha do tempo">
            <a:extLst>
              <a:ext uri="{FF2B5EF4-FFF2-40B4-BE49-F238E27FC236}">
                <a16:creationId xmlns:a16="http://schemas.microsoft.com/office/drawing/2014/main" id="{F723C148-51E9-C2E1-5F95-58895981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72" y="1032073"/>
            <a:ext cx="3822655" cy="27362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68990C-CBB4-B27D-FE14-2AB7F578D30A}"/>
              </a:ext>
            </a:extLst>
          </p:cNvPr>
          <p:cNvSpPr txBox="1"/>
          <p:nvPr/>
        </p:nvSpPr>
        <p:spPr>
          <a:xfrm>
            <a:off x="1533088" y="4053636"/>
            <a:ext cx="6077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PT" dirty="0">
                <a:solidFill>
                  <a:srgbClr val="FE9E0D"/>
                </a:solidFill>
                <a:latin typeface="Open Sans"/>
                <a:ea typeface="Open Sans"/>
                <a:cs typeface="Open Sans"/>
              </a:rPr>
              <a:t>Número de pessoas com perturbações mentais no ano de 2019</a:t>
            </a:r>
            <a:endParaRPr lang="pt-PT" dirty="0">
              <a:solidFill>
                <a:srgbClr val="FE9E0D"/>
              </a:solidFill>
              <a:latin typeface="Open Sans"/>
              <a:ea typeface="Open Sans"/>
              <a:cs typeface="Open Sans"/>
              <a:sym typeface="Josefin San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43294C-6730-DBCF-018A-9F2F5F08BA6D}"/>
              </a:ext>
            </a:extLst>
          </p:cNvPr>
          <p:cNvSpPr txBox="1"/>
          <p:nvPr/>
        </p:nvSpPr>
        <p:spPr>
          <a:xfrm>
            <a:off x="1533088" y="4361413"/>
            <a:ext cx="60778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PT" sz="1100">
                <a:solidFill>
                  <a:srgbClr val="FE9E0D"/>
                </a:solidFill>
                <a:latin typeface="Open Sans"/>
                <a:ea typeface="Open Sans"/>
                <a:cs typeface="Open Sans"/>
              </a:rPr>
              <a:t>Fonte: World Health Organization. (2022)</a:t>
            </a:r>
            <a:endParaRPr lang="pt-PT" sz="1100">
              <a:solidFill>
                <a:srgbClr val="FE9E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669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5;p85">
            <a:extLst>
              <a:ext uri="{FF2B5EF4-FFF2-40B4-BE49-F238E27FC236}">
                <a16:creationId xmlns:a16="http://schemas.microsoft.com/office/drawing/2014/main" id="{C4E6D3EF-AC32-1911-B319-5431E972266E}"/>
              </a:ext>
            </a:extLst>
          </p:cNvPr>
          <p:cNvSpPr txBox="1">
            <a:spLocks/>
          </p:cNvSpPr>
          <p:nvPr/>
        </p:nvSpPr>
        <p:spPr>
          <a:xfrm>
            <a:off x="2550000" y="3263088"/>
            <a:ext cx="4044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mpt Medium"/>
              <a:buNone/>
              <a:defRPr sz="45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mpt Medium"/>
              <a:buNone/>
              <a:defRPr sz="6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mpt Medium"/>
              <a:buNone/>
              <a:defRPr sz="6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mpt Medium"/>
              <a:buNone/>
              <a:defRPr sz="6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mpt Medium"/>
              <a:buNone/>
              <a:defRPr sz="6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mpt Medium"/>
              <a:buNone/>
              <a:defRPr sz="6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mpt Medium"/>
              <a:buNone/>
              <a:defRPr sz="6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mpt Medium"/>
              <a:buNone/>
              <a:defRPr sz="6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mpt Medium"/>
              <a:buNone/>
              <a:defRPr sz="60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pPr>
              <a:spcAft>
                <a:spcPts val="1600"/>
              </a:spcAft>
            </a:pPr>
            <a:r>
              <a:rPr lang="pt-PT" sz="2400" b="1" dirty="0">
                <a:solidFill>
                  <a:srgbClr val="C27500"/>
                </a:solidFill>
                <a:latin typeface="Josefin Sans" pitchFamily="2" charset="0"/>
              </a:rPr>
              <a:t>—</a:t>
            </a:r>
            <a:r>
              <a:rPr lang="pt-PT" sz="2400" b="1" dirty="0" err="1">
                <a:solidFill>
                  <a:srgbClr val="C27500"/>
                </a:solidFill>
                <a:latin typeface="Josefin Sans" pitchFamily="2" charset="0"/>
              </a:rPr>
              <a:t>Sherry</a:t>
            </a:r>
            <a:r>
              <a:rPr lang="pt-PT" sz="2400" b="1" dirty="0">
                <a:solidFill>
                  <a:srgbClr val="C27500"/>
                </a:solidFill>
                <a:latin typeface="Josefin Sans" pitchFamily="2" charset="0"/>
              </a:rPr>
              <a:t> </a:t>
            </a:r>
            <a:r>
              <a:rPr lang="pt-PT" sz="2400" b="1" dirty="0" err="1">
                <a:solidFill>
                  <a:srgbClr val="C27500"/>
                </a:solidFill>
                <a:latin typeface="Josefin Sans" pitchFamily="2" charset="0"/>
              </a:rPr>
              <a:t>Turkle</a:t>
            </a:r>
            <a:endParaRPr lang="pt-PT" sz="2400" b="1" dirty="0">
              <a:solidFill>
                <a:srgbClr val="C27500"/>
              </a:solidFill>
              <a:latin typeface="Josefin Sans" pitchFamily="2" charset="0"/>
            </a:endParaRPr>
          </a:p>
        </p:txBody>
      </p:sp>
      <p:sp>
        <p:nvSpPr>
          <p:cNvPr id="5" name="Google Shape;1156;p85">
            <a:extLst>
              <a:ext uri="{FF2B5EF4-FFF2-40B4-BE49-F238E27FC236}">
                <a16:creationId xmlns:a16="http://schemas.microsoft.com/office/drawing/2014/main" id="{BA71C897-BFCF-88B2-A17A-A5295AC5CD35}"/>
              </a:ext>
            </a:extLst>
          </p:cNvPr>
          <p:cNvSpPr txBox="1">
            <a:spLocks/>
          </p:cNvSpPr>
          <p:nvPr/>
        </p:nvSpPr>
        <p:spPr>
          <a:xfrm>
            <a:off x="2250149" y="1328390"/>
            <a:ext cx="4788213" cy="1689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pt-PT" sz="2400" dirty="0">
                <a:solidFill>
                  <a:srgbClr val="FE9E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“Hoje em dia, estar conectado não depende da distância uns dos outros, mas da tecnologia de comunicação disponível.”</a:t>
            </a:r>
          </a:p>
        </p:txBody>
      </p:sp>
      <p:sp>
        <p:nvSpPr>
          <p:cNvPr id="2" name="Google Shape;330;p28">
            <a:extLst>
              <a:ext uri="{FF2B5EF4-FFF2-40B4-BE49-F238E27FC236}">
                <a16:creationId xmlns:a16="http://schemas.microsoft.com/office/drawing/2014/main" id="{3EEA3045-5EF5-1087-2F5A-267377569165}"/>
              </a:ext>
            </a:extLst>
          </p:cNvPr>
          <p:cNvSpPr/>
          <p:nvPr/>
        </p:nvSpPr>
        <p:spPr>
          <a:xfrm rot="8489361">
            <a:off x="7350869" y="2917763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30;p28">
            <a:extLst>
              <a:ext uri="{FF2B5EF4-FFF2-40B4-BE49-F238E27FC236}">
                <a16:creationId xmlns:a16="http://schemas.microsoft.com/office/drawing/2014/main" id="{9BFC83C3-CB58-4A17-2028-37178858696A}"/>
              </a:ext>
            </a:extLst>
          </p:cNvPr>
          <p:cNvSpPr/>
          <p:nvPr/>
        </p:nvSpPr>
        <p:spPr>
          <a:xfrm rot="8489361">
            <a:off x="-1211490" y="-2749986"/>
            <a:ext cx="5783794" cy="4451476"/>
          </a:xfrm>
          <a:custGeom>
            <a:avLst/>
            <a:gdLst/>
            <a:ahLst/>
            <a:cxnLst/>
            <a:rect l="l" t="t" r="r" b="b"/>
            <a:pathLst>
              <a:path w="5522" h="4250" extrusionOk="0">
                <a:moveTo>
                  <a:pt x="3350" y="1592"/>
                </a:moveTo>
                <a:cubicBezTo>
                  <a:pt x="3709" y="1823"/>
                  <a:pt x="4253" y="1886"/>
                  <a:pt x="4694" y="2026"/>
                </a:cubicBezTo>
                <a:cubicBezTo>
                  <a:pt x="5056" y="2140"/>
                  <a:pt x="5346" y="2415"/>
                  <a:pt x="5471" y="2774"/>
                </a:cubicBezTo>
                <a:cubicBezTo>
                  <a:pt x="5776" y="3655"/>
                  <a:pt x="4650" y="3812"/>
                  <a:pt x="3690" y="3784"/>
                </a:cubicBezTo>
                <a:cubicBezTo>
                  <a:pt x="3266" y="3772"/>
                  <a:pt x="2843" y="3852"/>
                  <a:pt x="2450" y="4016"/>
                </a:cubicBezTo>
                <a:cubicBezTo>
                  <a:pt x="1746" y="4308"/>
                  <a:pt x="1319" y="4478"/>
                  <a:pt x="709" y="3579"/>
                </a:cubicBezTo>
                <a:cubicBezTo>
                  <a:pt x="668" y="3520"/>
                  <a:pt x="622" y="3464"/>
                  <a:pt x="571" y="3413"/>
                </a:cubicBezTo>
                <a:cubicBezTo>
                  <a:pt x="-657" y="2182"/>
                  <a:pt x="224" y="-581"/>
                  <a:pt x="1991" y="109"/>
                </a:cubicBezTo>
                <a:cubicBezTo>
                  <a:pt x="2213" y="196"/>
                  <a:pt x="2406" y="346"/>
                  <a:pt x="2541" y="543"/>
                </a:cubicBezTo>
                <a:cubicBezTo>
                  <a:pt x="2784" y="891"/>
                  <a:pt x="2960" y="1341"/>
                  <a:pt x="3350" y="1592"/>
                </a:cubicBezTo>
                <a:close/>
              </a:path>
            </a:pathLst>
          </a:custGeom>
          <a:solidFill>
            <a:srgbClr val="FE9E0D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6182E-CC51-6EED-A98D-03197EE3C350}"/>
              </a:ext>
            </a:extLst>
          </p:cNvPr>
          <p:cNvSpPr/>
          <p:nvPr/>
        </p:nvSpPr>
        <p:spPr>
          <a:xfrm>
            <a:off x="8028084" y="4732294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432B5-649A-BC2B-484D-4C81DEF00794}"/>
              </a:ext>
            </a:extLst>
          </p:cNvPr>
          <p:cNvSpPr/>
          <p:nvPr/>
        </p:nvSpPr>
        <p:spPr>
          <a:xfrm>
            <a:off x="7827924" y="4253501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C84FEB-CA94-3CA7-A253-E709746757AB}"/>
              </a:ext>
            </a:extLst>
          </p:cNvPr>
          <p:cNvSpPr/>
          <p:nvPr/>
        </p:nvSpPr>
        <p:spPr>
          <a:xfrm>
            <a:off x="8028085" y="4503012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051294-8557-D8A7-A180-9380578588AF}"/>
              </a:ext>
            </a:extLst>
          </p:cNvPr>
          <p:cNvSpPr/>
          <p:nvPr/>
        </p:nvSpPr>
        <p:spPr>
          <a:xfrm>
            <a:off x="7836536" y="4503012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C898B8-F799-643C-1DA3-0B29FD446102}"/>
              </a:ext>
            </a:extLst>
          </p:cNvPr>
          <p:cNvSpPr/>
          <p:nvPr/>
        </p:nvSpPr>
        <p:spPr>
          <a:xfrm>
            <a:off x="8028085" y="4248203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0F60A8-8741-7B08-5B06-82E3A9D40972}"/>
              </a:ext>
            </a:extLst>
          </p:cNvPr>
          <p:cNvSpPr/>
          <p:nvPr/>
        </p:nvSpPr>
        <p:spPr>
          <a:xfrm>
            <a:off x="7830795" y="4732294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D335C1-9356-6DF0-693E-F357C8B9833C}"/>
              </a:ext>
            </a:extLst>
          </p:cNvPr>
          <p:cNvSpPr/>
          <p:nvPr/>
        </p:nvSpPr>
        <p:spPr>
          <a:xfrm>
            <a:off x="8028085" y="4961576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7D21A-3991-5FE4-410F-891C7354761D}"/>
              </a:ext>
            </a:extLst>
          </p:cNvPr>
          <p:cNvSpPr/>
          <p:nvPr/>
        </p:nvSpPr>
        <p:spPr>
          <a:xfrm>
            <a:off x="7838419" y="4961576"/>
            <a:ext cx="76275" cy="7627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E7B42AFD-62B1-6359-B70F-99A12C20223B}"/>
              </a:ext>
            </a:extLst>
          </p:cNvPr>
          <p:cNvSpPr/>
          <p:nvPr/>
        </p:nvSpPr>
        <p:spPr>
          <a:xfrm>
            <a:off x="328633" y="342135"/>
            <a:ext cx="684806" cy="684806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056C995E-7AF0-59BC-B9FA-07D49150CFD1}"/>
              </a:ext>
            </a:extLst>
          </p:cNvPr>
          <p:cNvSpPr/>
          <p:nvPr/>
        </p:nvSpPr>
        <p:spPr>
          <a:xfrm>
            <a:off x="87048" y="957115"/>
            <a:ext cx="320915" cy="320915"/>
          </a:xfrm>
          <a:prstGeom prst="ellipse">
            <a:avLst/>
          </a:prstGeom>
          <a:solidFill>
            <a:srgbClr val="C27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Google Shape;365;p30">
            <a:extLst>
              <a:ext uri="{FF2B5EF4-FFF2-40B4-BE49-F238E27FC236}">
                <a16:creationId xmlns:a16="http://schemas.microsoft.com/office/drawing/2014/main" id="{BDD48E29-4FF7-521F-9D4B-C1F829157FA6}"/>
              </a:ext>
            </a:extLst>
          </p:cNvPr>
          <p:cNvSpPr txBox="1">
            <a:spLocks/>
          </p:cNvSpPr>
          <p:nvPr/>
        </p:nvSpPr>
        <p:spPr>
          <a:xfrm>
            <a:off x="8568822" y="4686300"/>
            <a:ext cx="468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Medium"/>
              <a:buNone/>
              <a:defRPr sz="18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pPr marL="0" indent="0"/>
            <a:r>
              <a:rPr lang="pt-PT" dirty="0">
                <a:solidFill>
                  <a:schemeClr val="tx2"/>
                </a:solidFill>
                <a:latin typeface="Josefin Sans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t Reduction in Manufacturing Industry Newsletter by Slidesgo">
  <a:themeElements>
    <a:clrScheme name="Simple Light">
      <a:dk1>
        <a:srgbClr val="312052"/>
      </a:dk1>
      <a:lt1>
        <a:srgbClr val="EDEDED"/>
      </a:lt1>
      <a:dk2>
        <a:srgbClr val="00FFBE"/>
      </a:dk2>
      <a:lt2>
        <a:srgbClr val="FFFFFF"/>
      </a:lt2>
      <a:accent1>
        <a:srgbClr val="D9D9D9"/>
      </a:accent1>
      <a:accent2>
        <a:srgbClr val="B7B7B7"/>
      </a:accent2>
      <a:accent3>
        <a:srgbClr val="666666"/>
      </a:accent3>
      <a:accent4>
        <a:srgbClr val="000000"/>
      </a:accent4>
      <a:accent5>
        <a:srgbClr val="FFFFFF"/>
      </a:accent5>
      <a:accent6>
        <a:srgbClr val="FFFFFF"/>
      </a:accent6>
      <a:hlink>
        <a:srgbClr val="3120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134</Words>
  <Application>Microsoft Office PowerPoint</Application>
  <PresentationFormat>Apresentação na tela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21" baseType="lpstr">
      <vt:lpstr>Prompt Medium</vt:lpstr>
      <vt:lpstr>Impact</vt:lpstr>
      <vt:lpstr>Prompt</vt:lpstr>
      <vt:lpstr>Barlow Semi Condensed</vt:lpstr>
      <vt:lpstr>Prompt ExtraLight</vt:lpstr>
      <vt:lpstr>Open Sans</vt:lpstr>
      <vt:lpstr>Montserrat</vt:lpstr>
      <vt:lpstr>Arial</vt:lpstr>
      <vt:lpstr>Roboto Medium</vt:lpstr>
      <vt:lpstr>Josefin Sans</vt:lpstr>
      <vt:lpstr>Prompt Black</vt:lpstr>
      <vt:lpstr>Cost Reduction in Manufacturing Industry Newsletter by Slidesgo</vt:lpstr>
      <vt:lpstr>Apresentação do PowerPoint</vt:lpstr>
      <vt:lpstr>Conteúdos abordados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João Araújo</cp:lastModifiedBy>
  <cp:revision>2</cp:revision>
  <dcterms:modified xsi:type="dcterms:W3CDTF">2024-07-02T10:54:34Z</dcterms:modified>
</cp:coreProperties>
</file>