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3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04260C-8A3D-80D4-35E1-C6EAE0B3D5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4" y="2790600"/>
            <a:ext cx="18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FE93EA-F38C-25ED-A626-9645FE6B2C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04" y="2790600"/>
            <a:ext cx="180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B1D37E-D8D7-D11B-E406-741E7A4504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04" y="2790600"/>
            <a:ext cx="1800000" cy="1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C42A738-990C-DA6A-DA00-D2A4FE7E8A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04" y="2790600"/>
            <a:ext cx="1800000" cy="18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7001C7-6E28-EEE8-D42E-EBC0A04397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04" y="2790600"/>
            <a:ext cx="1800000" cy="18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81B8CE5-384B-D0FE-467D-2BCD9A2351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4" y="990600"/>
            <a:ext cx="1800000" cy="180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1013770-4F39-44A0-50C0-69C626D834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04" y="990600"/>
            <a:ext cx="1800000" cy="180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4ECDCFE-4E57-350D-6C5F-98E65D0B22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04" y="990600"/>
            <a:ext cx="1800000" cy="180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B7C3045-678A-E76F-1AFF-346D92079DA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04" y="990600"/>
            <a:ext cx="1800000" cy="180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B04600D-A86C-7ADD-3763-C16EA3D68B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04" y="9906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AEC88A-D957-0A31-6613-79CB0B6393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F3377B-833F-3279-A613-709351A44BE9}"/>
              </a:ext>
            </a:extLst>
          </p:cNvPr>
          <p:cNvSpPr txBox="1"/>
          <p:nvPr/>
        </p:nvSpPr>
        <p:spPr>
          <a:xfrm>
            <a:off x="1404792" y="449459"/>
            <a:ext cx="938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3DDFA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+ NIR + SWIR + 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D49F17-C164-3A6B-20B3-D81229B7F8FC}"/>
              </a:ext>
            </a:extLst>
          </p:cNvPr>
          <p:cNvSpPr txBox="1"/>
          <p:nvPr/>
        </p:nvSpPr>
        <p:spPr>
          <a:xfrm>
            <a:off x="214529" y="5831840"/>
            <a:ext cx="200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3DDFA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8BBD6A-0F67-E896-D906-288E2FB6EA0B}"/>
              </a:ext>
            </a:extLst>
          </p:cNvPr>
          <p:cNvSpPr txBox="1"/>
          <p:nvPr/>
        </p:nvSpPr>
        <p:spPr>
          <a:xfrm>
            <a:off x="2693440" y="5831840"/>
            <a:ext cx="200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C4CB38-FDAE-24D1-ED19-2583D04A5B06}"/>
              </a:ext>
            </a:extLst>
          </p:cNvPr>
          <p:cNvSpPr txBox="1"/>
          <p:nvPr/>
        </p:nvSpPr>
        <p:spPr>
          <a:xfrm>
            <a:off x="5095753" y="5831840"/>
            <a:ext cx="200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28D141-FF05-247E-AAD6-D80BF0E9A344}"/>
              </a:ext>
            </a:extLst>
          </p:cNvPr>
          <p:cNvSpPr txBox="1"/>
          <p:nvPr/>
        </p:nvSpPr>
        <p:spPr>
          <a:xfrm>
            <a:off x="7643630" y="5831840"/>
            <a:ext cx="200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331EFC-7E9B-A448-3DB0-38CAFFCE1412}"/>
              </a:ext>
            </a:extLst>
          </p:cNvPr>
          <p:cNvSpPr txBox="1"/>
          <p:nvPr/>
        </p:nvSpPr>
        <p:spPr>
          <a:xfrm>
            <a:off x="10411501" y="5831840"/>
            <a:ext cx="1320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6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AEC88A-D957-0A31-6613-79CB0B6393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990600"/>
            <a:ext cx="12077699" cy="48310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D49F17-C164-3A6B-20B3-D81229B7F8FC}"/>
              </a:ext>
            </a:extLst>
          </p:cNvPr>
          <p:cNvSpPr txBox="1"/>
          <p:nvPr/>
        </p:nvSpPr>
        <p:spPr>
          <a:xfrm>
            <a:off x="271679" y="472285"/>
            <a:ext cx="1981737" cy="5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3DDFA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8BBD6A-0F67-E896-D906-288E2FB6EA0B}"/>
              </a:ext>
            </a:extLst>
          </p:cNvPr>
          <p:cNvSpPr txBox="1"/>
          <p:nvPr/>
        </p:nvSpPr>
        <p:spPr>
          <a:xfrm>
            <a:off x="2712291" y="472285"/>
            <a:ext cx="1981737" cy="5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C4CB38-FDAE-24D1-ED19-2583D04A5B06}"/>
              </a:ext>
            </a:extLst>
          </p:cNvPr>
          <p:cNvSpPr txBox="1"/>
          <p:nvPr/>
        </p:nvSpPr>
        <p:spPr>
          <a:xfrm>
            <a:off x="5152903" y="472285"/>
            <a:ext cx="1981737" cy="5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28D141-FF05-247E-AAD6-D80BF0E9A344}"/>
              </a:ext>
            </a:extLst>
          </p:cNvPr>
          <p:cNvSpPr txBox="1"/>
          <p:nvPr/>
        </p:nvSpPr>
        <p:spPr>
          <a:xfrm>
            <a:off x="7593515" y="472285"/>
            <a:ext cx="1981737" cy="5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331EFC-7E9B-A448-3DB0-38CAFFCE1412}"/>
              </a:ext>
            </a:extLst>
          </p:cNvPr>
          <p:cNvSpPr txBox="1"/>
          <p:nvPr/>
        </p:nvSpPr>
        <p:spPr>
          <a:xfrm>
            <a:off x="10317731" y="472285"/>
            <a:ext cx="1308557" cy="5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21484F-2A6E-57CC-7488-5D11F01254E5}"/>
              </a:ext>
            </a:extLst>
          </p:cNvPr>
          <p:cNvSpPr/>
          <p:nvPr/>
        </p:nvSpPr>
        <p:spPr>
          <a:xfrm>
            <a:off x="2482215" y="990600"/>
            <a:ext cx="9675709" cy="48310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77E51C-63A5-1994-C233-A3F35A915803}"/>
              </a:ext>
            </a:extLst>
          </p:cNvPr>
          <p:cNvSpPr/>
          <p:nvPr/>
        </p:nvSpPr>
        <p:spPr>
          <a:xfrm>
            <a:off x="57151" y="990600"/>
            <a:ext cx="2401990" cy="4831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5784F6-F7B5-8C59-62CC-11CF37D96B91}"/>
              </a:ext>
            </a:extLst>
          </p:cNvPr>
          <p:cNvSpPr txBox="1"/>
          <p:nvPr/>
        </p:nvSpPr>
        <p:spPr>
          <a:xfrm>
            <a:off x="126899" y="990600"/>
            <a:ext cx="1981737" cy="5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C2441C-DB0B-CA6D-294B-E50BD4D40BA1}"/>
              </a:ext>
            </a:extLst>
          </p:cNvPr>
          <p:cNvSpPr txBox="1"/>
          <p:nvPr/>
        </p:nvSpPr>
        <p:spPr>
          <a:xfrm>
            <a:off x="2580382" y="990600"/>
            <a:ext cx="1981737" cy="5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6D9DC6-7ABD-5BA9-E878-53792E278B25}"/>
              </a:ext>
            </a:extLst>
          </p:cNvPr>
          <p:cNvSpPr txBox="1"/>
          <p:nvPr/>
        </p:nvSpPr>
        <p:spPr>
          <a:xfrm>
            <a:off x="2482214" y="3036808"/>
            <a:ext cx="6922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Caption: 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image of a man with a beard and mustache is shown.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EE1602-7AD2-3959-0C3A-0550E6AB66F2}"/>
              </a:ext>
            </a:extLst>
          </p:cNvPr>
          <p:cNvSpPr txBox="1"/>
          <p:nvPr/>
        </p:nvSpPr>
        <p:spPr>
          <a:xfrm>
            <a:off x="2482214" y="5452348"/>
            <a:ext cx="9415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Caption: 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image of a woman with short, curly hair, wearing a striped shirt.</a:t>
            </a:r>
          </a:p>
        </p:txBody>
      </p:sp>
    </p:spTree>
    <p:extLst>
      <p:ext uri="{BB962C8B-B14F-4D97-AF65-F5344CB8AC3E}">
        <p14:creationId xmlns:p14="http://schemas.microsoft.com/office/powerpoint/2010/main" val="3881053188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</dc:creator>
  <cp:lastModifiedBy>泽宇 王</cp:lastModifiedBy>
  <cp:revision>21</cp:revision>
  <dcterms:created xsi:type="dcterms:W3CDTF">2023-08-09T12:44:55Z</dcterms:created>
  <dcterms:modified xsi:type="dcterms:W3CDTF">2024-08-05T02:09:02Z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