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3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A29A7-421E-4239-8579-1DBAECDB93D0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1143000"/>
            <a:ext cx="3482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BB437-3723-4B53-B5D6-AD3435CBB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3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COME_Easy_1074.jpg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BB437-3723-4B53-B5D6-AD3435CBB21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167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COME_Easy_1074.jpg</a:t>
            </a:r>
          </a:p>
          <a:p>
            <a:r>
              <a:rPr lang="en-US" altLang="zh-CN" dirty="0"/>
              <a:t>COME_Easy_127.jpg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BB437-3723-4B53-B5D6-AD3435CBB21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3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D8DA-D0EC-45B4-8276-4CB84D5C0066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06D-7B5E-490A-8345-77B8AE545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38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D8DA-D0EC-45B4-8276-4CB84D5C0066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06D-7B5E-490A-8345-77B8AE545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75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D8DA-D0EC-45B4-8276-4CB84D5C0066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06D-7B5E-490A-8345-77B8AE545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64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D8DA-D0EC-45B4-8276-4CB84D5C0066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06D-7B5E-490A-8345-77B8AE545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4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D8DA-D0EC-45B4-8276-4CB84D5C0066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06D-7B5E-490A-8345-77B8AE545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41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D8DA-D0EC-45B4-8276-4CB84D5C0066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06D-7B5E-490A-8345-77B8AE545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1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D8DA-D0EC-45B4-8276-4CB84D5C0066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06D-7B5E-490A-8345-77B8AE545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7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D8DA-D0EC-45B4-8276-4CB84D5C0066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06D-7B5E-490A-8345-77B8AE545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25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D8DA-D0EC-45B4-8276-4CB84D5C0066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06D-7B5E-490A-8345-77B8AE545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6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D8DA-D0EC-45B4-8276-4CB84D5C0066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06D-7B5E-490A-8345-77B8AE545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20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D8DA-D0EC-45B4-8276-4CB84D5C0066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06D-7B5E-490A-8345-77B8AE545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15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CD8DA-D0EC-45B4-8276-4CB84D5C0066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306D-7B5E-490A-8345-77B8AE545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38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CB218C7-AB0A-749B-8D56-5448F0CCA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988" y="2929169"/>
            <a:ext cx="1800000" cy="1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1EAB54-56CF-38F0-3566-AEF34859C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06" y="2470592"/>
            <a:ext cx="1800000" cy="18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EFC3467-8A61-406E-24C7-84FEF9147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306" y="2470592"/>
            <a:ext cx="1800000" cy="180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DD35C82-BCB5-4868-4141-B4F56725A6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306" y="2470592"/>
            <a:ext cx="1800000" cy="180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BA6AB43-BA7A-0844-1945-DB7FF25EA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06" y="4270592"/>
            <a:ext cx="1800000" cy="18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F301F49-C9FD-80FE-E719-30320E35E3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306" y="4270592"/>
            <a:ext cx="1800000" cy="180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51CDA68-B9DD-54CA-02A7-3B7E1BFBE8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306" y="4270592"/>
            <a:ext cx="1800000" cy="180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26A48F7-0D5C-446A-729C-61F0F93A0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06" y="6070592"/>
            <a:ext cx="1800000" cy="180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36896DA-6D7A-7D86-F971-804878263D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306" y="6070592"/>
            <a:ext cx="1800000" cy="180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60300BE-B378-0995-DC9B-9DFFCE4FF7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306" y="6070592"/>
            <a:ext cx="1800000" cy="1800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1D5895F-FDDF-9B43-A5EB-A98E83303A25}"/>
              </a:ext>
            </a:extLst>
          </p:cNvPr>
          <p:cNvSpPr txBox="1"/>
          <p:nvPr/>
        </p:nvSpPr>
        <p:spPr>
          <a:xfrm>
            <a:off x="1353989" y="5463775"/>
            <a:ext cx="1800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image of a </a:t>
            </a:r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beach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group of </a:t>
            </a:r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pigeons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standing on the </a:t>
            </a:r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sand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F5420C24-04E8-F3B6-4FB5-BB52AB368AA5}"/>
              </a:ext>
            </a:extLst>
          </p:cNvPr>
          <p:cNvSpPr/>
          <p:nvPr/>
        </p:nvSpPr>
        <p:spPr>
          <a:xfrm>
            <a:off x="3412501" y="5009256"/>
            <a:ext cx="613610" cy="322672"/>
          </a:xfrm>
          <a:prstGeom prst="rightArrow">
            <a:avLst>
              <a:gd name="adj1" fmla="val 50000"/>
              <a:gd name="adj2" fmla="val 89851"/>
            </a:avLst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CFE920C-CA4D-1CCF-46BB-938275F1E7DB}"/>
              </a:ext>
            </a:extLst>
          </p:cNvPr>
          <p:cNvSpPr/>
          <p:nvPr/>
        </p:nvSpPr>
        <p:spPr>
          <a:xfrm>
            <a:off x="1238670" y="2470593"/>
            <a:ext cx="2030636" cy="5400000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60BF5CF4-1EDA-CDA7-583D-AB04CA6C3B9C}"/>
              </a:ext>
            </a:extLst>
          </p:cNvPr>
          <p:cNvSpPr/>
          <p:nvPr/>
        </p:nvSpPr>
        <p:spPr>
          <a:xfrm>
            <a:off x="3412501" y="6809256"/>
            <a:ext cx="613610" cy="322672"/>
          </a:xfrm>
          <a:prstGeom prst="rightArrow">
            <a:avLst>
              <a:gd name="adj1" fmla="val 50000"/>
              <a:gd name="adj2" fmla="val 89851"/>
            </a:avLst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F00B2C61-A684-1186-5E65-F90BC90D9902}"/>
              </a:ext>
            </a:extLst>
          </p:cNvPr>
          <p:cNvSpPr/>
          <p:nvPr/>
        </p:nvSpPr>
        <p:spPr>
          <a:xfrm>
            <a:off x="3412501" y="3209256"/>
            <a:ext cx="613610" cy="322672"/>
          </a:xfrm>
          <a:prstGeom prst="rightArrow">
            <a:avLst>
              <a:gd name="adj1" fmla="val 50000"/>
              <a:gd name="adj2" fmla="val 89851"/>
            </a:avLst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0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CB218C7-AB0A-749B-8D56-5448F0CCA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1070882"/>
            <a:ext cx="1800000" cy="1800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1D5895F-FDDF-9B43-A5EB-A98E83303A25}"/>
              </a:ext>
            </a:extLst>
          </p:cNvPr>
          <p:cNvSpPr txBox="1"/>
          <p:nvPr/>
        </p:nvSpPr>
        <p:spPr>
          <a:xfrm>
            <a:off x="2167315" y="1459593"/>
            <a:ext cx="28161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image of a </a:t>
            </a:r>
            <a:r>
              <a:rPr lang="zh-CN" alt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beach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group of </a:t>
            </a:r>
            <a:r>
              <a:rPr lang="zh-CN" alt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pigeons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standing on the </a:t>
            </a:r>
            <a:r>
              <a:rPr lang="zh-CN" alt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sand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F5420C24-04E8-F3B6-4FB5-BB52AB368AA5}"/>
              </a:ext>
            </a:extLst>
          </p:cNvPr>
          <p:cNvSpPr/>
          <p:nvPr/>
        </p:nvSpPr>
        <p:spPr>
          <a:xfrm rot="5400000">
            <a:off x="2526510" y="2989419"/>
            <a:ext cx="481726" cy="322672"/>
          </a:xfrm>
          <a:prstGeom prst="rightArrow">
            <a:avLst>
              <a:gd name="adj1" fmla="val 50000"/>
              <a:gd name="adj2" fmla="val 63038"/>
            </a:avLst>
          </a:prstGeom>
          <a:solidFill>
            <a:schemeClr val="bg1">
              <a:lumMod val="95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5C615FF-AF9C-93B6-B9F4-9E0D4EF2D9E7}"/>
              </a:ext>
            </a:extLst>
          </p:cNvPr>
          <p:cNvSpPr txBox="1"/>
          <p:nvPr/>
        </p:nvSpPr>
        <p:spPr>
          <a:xfrm>
            <a:off x="7667355" y="1305706"/>
            <a:ext cx="30286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image of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woman wearing sunglasses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gray shirt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standing outside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front of a house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9723ED1A-7325-B009-7800-74EEE16AF675}"/>
              </a:ext>
            </a:extLst>
          </p:cNvPr>
          <p:cNvSpPr/>
          <p:nvPr/>
        </p:nvSpPr>
        <p:spPr>
          <a:xfrm rot="5400000">
            <a:off x="8041156" y="2987672"/>
            <a:ext cx="481726" cy="322672"/>
          </a:xfrm>
          <a:prstGeom prst="rightArrow">
            <a:avLst>
              <a:gd name="adj1" fmla="val 50000"/>
              <a:gd name="adj2" fmla="val 63038"/>
            </a:avLst>
          </a:prstGeom>
          <a:solidFill>
            <a:schemeClr val="bg1">
              <a:lumMod val="95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8441ACF3-D43E-9C87-4957-B28692798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368" y="1069135"/>
            <a:ext cx="1800000" cy="1800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CCFE920C-CA4D-1CCF-46BB-938275F1E7DB}"/>
              </a:ext>
            </a:extLst>
          </p:cNvPr>
          <p:cNvSpPr/>
          <p:nvPr/>
        </p:nvSpPr>
        <p:spPr>
          <a:xfrm>
            <a:off x="66675" y="1070882"/>
            <a:ext cx="5400697" cy="1800000"/>
          </a:xfrm>
          <a:prstGeom prst="rect">
            <a:avLst/>
          </a:prstGeom>
          <a:noFill/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A82165A-9432-0DA1-FEDD-FCD06140CB00}"/>
              </a:ext>
            </a:extLst>
          </p:cNvPr>
          <p:cNvSpPr/>
          <p:nvPr/>
        </p:nvSpPr>
        <p:spPr>
          <a:xfrm>
            <a:off x="5581671" y="1070882"/>
            <a:ext cx="5400697" cy="1800000"/>
          </a:xfrm>
          <a:prstGeom prst="rect">
            <a:avLst/>
          </a:prstGeom>
          <a:noFill/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21F2B0CA-E772-F613-BDAA-7F49CDB2E8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1" y="3427134"/>
            <a:ext cx="5400339" cy="5400339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D233ADE8-06E6-0210-C660-5CC8042CC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049" y="3427134"/>
            <a:ext cx="5399882" cy="539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3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137</TotalTime>
  <Words>73</Words>
  <Application>Microsoft Office PowerPoint</Application>
  <PresentationFormat>自定义</PresentationFormat>
  <Paragraphs>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泽宇 王</dc:creator>
  <cp:lastModifiedBy>泽宇 王</cp:lastModifiedBy>
  <cp:revision>37</cp:revision>
  <dcterms:created xsi:type="dcterms:W3CDTF">2024-07-14T12:51:38Z</dcterms:created>
  <dcterms:modified xsi:type="dcterms:W3CDTF">2024-08-14T12:06:08Z</dcterms:modified>
</cp:coreProperties>
</file>