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5BFB2-FDEB-4AD4-B332-EF0B8BBCBE5E}" v="274" dt="2023-12-06T04:13:0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주혁" userId="df62c2d3-6de2-4dc6-86ca-1c5692165847" providerId="ADAL" clId="{0B35BFB2-FDEB-4AD4-B332-EF0B8BBCBE5E}"/>
    <pc:docChg chg="undo custSel addSld modSld sldOrd">
      <pc:chgData name="김주혁" userId="df62c2d3-6de2-4dc6-86ca-1c5692165847" providerId="ADAL" clId="{0B35BFB2-FDEB-4AD4-B332-EF0B8BBCBE5E}" dt="2023-12-06T04:19:05.592" v="5282" actId="255"/>
      <pc:docMkLst>
        <pc:docMk/>
      </pc:docMkLst>
      <pc:sldChg chg="modSp mod">
        <pc:chgData name="김주혁" userId="df62c2d3-6de2-4dc6-86ca-1c5692165847" providerId="ADAL" clId="{0B35BFB2-FDEB-4AD4-B332-EF0B8BBCBE5E}" dt="2023-12-06T04:16:12.791" v="5255" actId="255"/>
        <pc:sldMkLst>
          <pc:docMk/>
          <pc:sldMk cId="1536284558" sldId="256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536284558" sldId="256"/>
            <ac:spMk id="2" creationId="{882F45C1-59D3-5918-BD42-4E2E8707FAF0}"/>
          </ac:spMkLst>
        </pc:spChg>
        <pc:spChg chg="mod">
          <ac:chgData name="김주혁" userId="df62c2d3-6de2-4dc6-86ca-1c5692165847" providerId="ADAL" clId="{0B35BFB2-FDEB-4AD4-B332-EF0B8BBCBE5E}" dt="2023-12-06T04:16:12.791" v="5255" actId="255"/>
          <ac:spMkLst>
            <pc:docMk/>
            <pc:sldMk cId="1536284558" sldId="256"/>
            <ac:spMk id="5" creationId="{F8B2BD0B-93A4-CEF6-30DC-05745D7D0913}"/>
          </ac:spMkLst>
        </pc:spChg>
      </pc:sldChg>
      <pc:sldChg chg="addSp modSp mod">
        <pc:chgData name="김주혁" userId="df62c2d3-6de2-4dc6-86ca-1c5692165847" providerId="ADAL" clId="{0B35BFB2-FDEB-4AD4-B332-EF0B8BBCBE5E}" dt="2023-12-06T04:16:21.439" v="5256" actId="255"/>
        <pc:sldMkLst>
          <pc:docMk/>
          <pc:sldMk cId="2587730728" sldId="257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587730728" sldId="257"/>
            <ac:spMk id="2" creationId="{47220267-F23B-60F5-8C2E-1240DD504CBC}"/>
          </ac:spMkLst>
        </pc:spChg>
        <pc:spChg chg="mod">
          <ac:chgData name="김주혁" userId="df62c2d3-6de2-4dc6-86ca-1c5692165847" providerId="ADAL" clId="{0B35BFB2-FDEB-4AD4-B332-EF0B8BBCBE5E}" dt="2023-12-06T04:15:59.788" v="5254" actId="20577"/>
          <ac:spMkLst>
            <pc:docMk/>
            <pc:sldMk cId="2587730728" sldId="257"/>
            <ac:spMk id="3" creationId="{0103E403-B8BB-CC3B-CB89-041F41FFD1D0}"/>
          </ac:spMkLst>
        </pc:spChg>
        <pc:spChg chg="mod">
          <ac:chgData name="김주혁" userId="df62c2d3-6de2-4dc6-86ca-1c5692165847" providerId="ADAL" clId="{0B35BFB2-FDEB-4AD4-B332-EF0B8BBCBE5E}" dt="2023-12-06T04:16:21.439" v="5256" actId="255"/>
          <ac:spMkLst>
            <pc:docMk/>
            <pc:sldMk cId="2587730728" sldId="257"/>
            <ac:spMk id="4" creationId="{55277EFF-7A3A-818E-F1B6-C3ABF4F874E8}"/>
          </ac:spMkLst>
        </pc:spChg>
        <pc:cxnChg chg="add mod">
          <ac:chgData name="김주혁" userId="df62c2d3-6de2-4dc6-86ca-1c5692165847" providerId="ADAL" clId="{0B35BFB2-FDEB-4AD4-B332-EF0B8BBCBE5E}" dt="2023-12-06T04:13:41.004" v="3963" actId="14100"/>
          <ac:cxnSpMkLst>
            <pc:docMk/>
            <pc:sldMk cId="2587730728" sldId="257"/>
            <ac:cxnSpMk id="6" creationId="{D131FCB7-89C1-5253-B61C-9026A80C08C8}"/>
          </ac:cxnSpMkLst>
        </pc:cxnChg>
        <pc:cxnChg chg="add mod">
          <ac:chgData name="김주혁" userId="df62c2d3-6de2-4dc6-86ca-1c5692165847" providerId="ADAL" clId="{0B35BFB2-FDEB-4AD4-B332-EF0B8BBCBE5E}" dt="2023-12-06T04:14:03.706" v="3972" actId="14100"/>
          <ac:cxnSpMkLst>
            <pc:docMk/>
            <pc:sldMk cId="2587730728" sldId="257"/>
            <ac:cxnSpMk id="7" creationId="{76CD7D51-C46A-A2C5-D00F-CC8DE87F2115}"/>
          </ac:cxnSpMkLst>
        </pc:cxnChg>
        <pc:cxnChg chg="add mod">
          <ac:chgData name="김주혁" userId="df62c2d3-6de2-4dc6-86ca-1c5692165847" providerId="ADAL" clId="{0B35BFB2-FDEB-4AD4-B332-EF0B8BBCBE5E}" dt="2023-12-06T04:14:49.867" v="4268" actId="14100"/>
          <ac:cxnSpMkLst>
            <pc:docMk/>
            <pc:sldMk cId="2587730728" sldId="257"/>
            <ac:cxnSpMk id="8" creationId="{A1E327D3-2EB9-F884-24BA-63BC234B8490}"/>
          </ac:cxnSpMkLst>
        </pc:cxnChg>
        <pc:cxnChg chg="add mod">
          <ac:chgData name="김주혁" userId="df62c2d3-6de2-4dc6-86ca-1c5692165847" providerId="ADAL" clId="{0B35BFB2-FDEB-4AD4-B332-EF0B8BBCBE5E}" dt="2023-12-06T04:14:10.003" v="3975" actId="14100"/>
          <ac:cxnSpMkLst>
            <pc:docMk/>
            <pc:sldMk cId="2587730728" sldId="257"/>
            <ac:cxnSpMk id="9" creationId="{770FBF53-224F-1AC7-ED3B-6AB8965FD417}"/>
          </ac:cxnSpMkLst>
        </pc:cxnChg>
        <pc:cxnChg chg="add mod">
          <ac:chgData name="김주혁" userId="df62c2d3-6de2-4dc6-86ca-1c5692165847" providerId="ADAL" clId="{0B35BFB2-FDEB-4AD4-B332-EF0B8BBCBE5E}" dt="2023-12-06T04:13:50.626" v="3968" actId="14100"/>
          <ac:cxnSpMkLst>
            <pc:docMk/>
            <pc:sldMk cId="2587730728" sldId="257"/>
            <ac:cxnSpMk id="10" creationId="{2851F924-F1BD-550C-B823-2C4F17556AA2}"/>
          </ac:cxnSpMkLst>
        </pc:cxnChg>
        <pc:cxnChg chg="add mod">
          <ac:chgData name="김주혁" userId="df62c2d3-6de2-4dc6-86ca-1c5692165847" providerId="ADAL" clId="{0B35BFB2-FDEB-4AD4-B332-EF0B8BBCBE5E}" dt="2023-12-06T04:14:13.112" v="3976" actId="14100"/>
          <ac:cxnSpMkLst>
            <pc:docMk/>
            <pc:sldMk cId="2587730728" sldId="257"/>
            <ac:cxnSpMk id="11" creationId="{38DC2920-03F0-A032-F624-675D7C855886}"/>
          </ac:cxnSpMkLst>
        </pc:cxnChg>
        <pc:cxnChg chg="add mod">
          <ac:chgData name="김주혁" userId="df62c2d3-6de2-4dc6-86ca-1c5692165847" providerId="ADAL" clId="{0B35BFB2-FDEB-4AD4-B332-EF0B8BBCBE5E}" dt="2023-12-06T04:14:15.531" v="3977" actId="14100"/>
          <ac:cxnSpMkLst>
            <pc:docMk/>
            <pc:sldMk cId="2587730728" sldId="257"/>
            <ac:cxnSpMk id="12" creationId="{AC4C22CB-D5B9-764F-CD09-4A1FFE0ABA31}"/>
          </ac:cxnSpMkLst>
        </pc:cxnChg>
        <pc:cxnChg chg="add mod">
          <ac:chgData name="김주혁" userId="df62c2d3-6de2-4dc6-86ca-1c5692165847" providerId="ADAL" clId="{0B35BFB2-FDEB-4AD4-B332-EF0B8BBCBE5E}" dt="2023-12-06T04:14:18.100" v="3978" actId="14100"/>
          <ac:cxnSpMkLst>
            <pc:docMk/>
            <pc:sldMk cId="2587730728" sldId="257"/>
            <ac:cxnSpMk id="13" creationId="{DBDE9A47-8818-33D1-1AA0-E20870261B66}"/>
          </ac:cxnSpMkLst>
        </pc:cxnChg>
        <pc:cxnChg chg="add mod">
          <ac:chgData name="김주혁" userId="df62c2d3-6de2-4dc6-86ca-1c5692165847" providerId="ADAL" clId="{0B35BFB2-FDEB-4AD4-B332-EF0B8BBCBE5E}" dt="2023-12-06T04:14:19.795" v="3979" actId="14100"/>
          <ac:cxnSpMkLst>
            <pc:docMk/>
            <pc:sldMk cId="2587730728" sldId="257"/>
            <ac:cxnSpMk id="14" creationId="{E33AB194-ACAE-AAC7-4C32-EE86AE822647}"/>
          </ac:cxnSpMkLst>
        </pc:cxnChg>
      </pc:sldChg>
      <pc:sldChg chg="modSp mod">
        <pc:chgData name="김주혁" userId="df62c2d3-6de2-4dc6-86ca-1c5692165847" providerId="ADAL" clId="{0B35BFB2-FDEB-4AD4-B332-EF0B8BBCBE5E}" dt="2023-12-06T04:16:30.385" v="5257" actId="255"/>
        <pc:sldMkLst>
          <pc:docMk/>
          <pc:sldMk cId="3077340511" sldId="258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077340511" sldId="258"/>
            <ac:spMk id="2" creationId="{0888D78C-526D-AA54-C0C0-A2EB1B69D666}"/>
          </ac:spMkLst>
        </pc:spChg>
        <pc:spChg chg="mod">
          <ac:chgData name="김주혁" userId="df62c2d3-6de2-4dc6-86ca-1c5692165847" providerId="ADAL" clId="{0B35BFB2-FDEB-4AD4-B332-EF0B8BBCBE5E}" dt="2023-12-06T04:16:30.385" v="5257" actId="255"/>
          <ac:spMkLst>
            <pc:docMk/>
            <pc:sldMk cId="3077340511" sldId="258"/>
            <ac:spMk id="4" creationId="{86ABB8F1-E34E-C31D-9386-C029B9CBBDE0}"/>
          </ac:spMkLst>
        </pc:spChg>
      </pc:sldChg>
      <pc:sldChg chg="modSp mod">
        <pc:chgData name="김주혁" userId="df62c2d3-6de2-4dc6-86ca-1c5692165847" providerId="ADAL" clId="{0B35BFB2-FDEB-4AD4-B332-EF0B8BBCBE5E}" dt="2023-12-06T04:16:36.030" v="5258" actId="255"/>
        <pc:sldMkLst>
          <pc:docMk/>
          <pc:sldMk cId="185225823" sldId="259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85225823" sldId="259"/>
            <ac:spMk id="2" creationId="{A1CC869E-24B4-CC11-A778-74D83DCD7718}"/>
          </ac:spMkLst>
        </pc:spChg>
        <pc:spChg chg="mod">
          <ac:chgData name="김주혁" userId="df62c2d3-6de2-4dc6-86ca-1c5692165847" providerId="ADAL" clId="{0B35BFB2-FDEB-4AD4-B332-EF0B8BBCBE5E}" dt="2023-12-06T03:31:53.522" v="667" actId="1076"/>
          <ac:spMkLst>
            <pc:docMk/>
            <pc:sldMk cId="185225823" sldId="259"/>
            <ac:spMk id="3" creationId="{219FC4B5-240F-2E3E-606A-11D45691503F}"/>
          </ac:spMkLst>
        </pc:spChg>
        <pc:spChg chg="mod">
          <ac:chgData name="김주혁" userId="df62c2d3-6de2-4dc6-86ca-1c5692165847" providerId="ADAL" clId="{0B35BFB2-FDEB-4AD4-B332-EF0B8BBCBE5E}" dt="2023-12-06T04:16:36.030" v="5258" actId="255"/>
          <ac:spMkLst>
            <pc:docMk/>
            <pc:sldMk cId="185225823" sldId="259"/>
            <ac:spMk id="4" creationId="{9B1B2F78-4116-4C9C-490D-4E03D170CC0C}"/>
          </ac:spMkLst>
        </pc:spChg>
      </pc:sldChg>
      <pc:sldChg chg="modSp mod">
        <pc:chgData name="김주혁" userId="df62c2d3-6de2-4dc6-86ca-1c5692165847" providerId="ADAL" clId="{0B35BFB2-FDEB-4AD4-B332-EF0B8BBCBE5E}" dt="2023-12-06T04:16:49.370" v="5260" actId="255"/>
        <pc:sldMkLst>
          <pc:docMk/>
          <pc:sldMk cId="1658279474" sldId="260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658279474" sldId="260"/>
            <ac:spMk id="2" creationId="{4A591358-3020-B9AC-506A-5CBFAC30B094}"/>
          </ac:spMkLst>
        </pc:spChg>
        <pc:spChg chg="mod">
          <ac:chgData name="김주혁" userId="df62c2d3-6de2-4dc6-86ca-1c5692165847" providerId="ADAL" clId="{0B35BFB2-FDEB-4AD4-B332-EF0B8BBCBE5E}" dt="2023-12-06T04:16:49.370" v="5260" actId="255"/>
          <ac:spMkLst>
            <pc:docMk/>
            <pc:sldMk cId="1658279474" sldId="260"/>
            <ac:spMk id="4" creationId="{BB67CCBC-5A9A-4E72-F25A-01CD2D15085B}"/>
          </ac:spMkLst>
        </pc:spChg>
        <pc:spChg chg="mod">
          <ac:chgData name="김주혁" userId="df62c2d3-6de2-4dc6-86ca-1c5692165847" providerId="ADAL" clId="{0B35BFB2-FDEB-4AD4-B332-EF0B8BBCBE5E}" dt="2023-12-06T03:32:01.602" v="668" actId="1076"/>
          <ac:spMkLst>
            <pc:docMk/>
            <pc:sldMk cId="1658279474" sldId="260"/>
            <ac:spMk id="8" creationId="{DB596759-0CCF-1FB4-5F5B-C606894E0E24}"/>
          </ac:spMkLst>
        </pc:spChg>
      </pc:sldChg>
      <pc:sldChg chg="modSp mod">
        <pc:chgData name="김주혁" userId="df62c2d3-6de2-4dc6-86ca-1c5692165847" providerId="ADAL" clId="{0B35BFB2-FDEB-4AD4-B332-EF0B8BBCBE5E}" dt="2023-12-06T04:16:56.053" v="5261" actId="255"/>
        <pc:sldMkLst>
          <pc:docMk/>
          <pc:sldMk cId="2497867087" sldId="261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497867087" sldId="261"/>
            <ac:spMk id="2" creationId="{57A40917-4398-F056-C44A-D716EBA49045}"/>
          </ac:spMkLst>
        </pc:spChg>
        <pc:spChg chg="mod">
          <ac:chgData name="김주혁" userId="df62c2d3-6de2-4dc6-86ca-1c5692165847" providerId="ADAL" clId="{0B35BFB2-FDEB-4AD4-B332-EF0B8BBCBE5E}" dt="2023-12-06T03:33:00.690" v="670" actId="1076"/>
          <ac:spMkLst>
            <pc:docMk/>
            <pc:sldMk cId="2497867087" sldId="261"/>
            <ac:spMk id="3" creationId="{C039AB66-ADC5-AAC3-AD16-9C5AFBC262AB}"/>
          </ac:spMkLst>
        </pc:spChg>
        <pc:spChg chg="mod">
          <ac:chgData name="김주혁" userId="df62c2d3-6de2-4dc6-86ca-1c5692165847" providerId="ADAL" clId="{0B35BFB2-FDEB-4AD4-B332-EF0B8BBCBE5E}" dt="2023-12-06T04:16:56.053" v="5261" actId="255"/>
          <ac:spMkLst>
            <pc:docMk/>
            <pc:sldMk cId="2497867087" sldId="261"/>
            <ac:spMk id="4" creationId="{C5C189F2-D417-4C95-0A1C-C3DE6816D476}"/>
          </ac:spMkLst>
        </pc:spChg>
      </pc:sldChg>
      <pc:sldChg chg="modSp mod">
        <pc:chgData name="김주혁" userId="df62c2d3-6de2-4dc6-86ca-1c5692165847" providerId="ADAL" clId="{0B35BFB2-FDEB-4AD4-B332-EF0B8BBCBE5E}" dt="2023-12-06T04:17:02.056" v="5262" actId="255"/>
        <pc:sldMkLst>
          <pc:docMk/>
          <pc:sldMk cId="1696068901" sldId="262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696068901" sldId="262"/>
            <ac:spMk id="2" creationId="{D6135C90-198E-E811-77E2-BA976EA1177B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696068901" sldId="262"/>
            <ac:spMk id="3" creationId="{3D5ED25E-C4B8-4EB7-2A5B-3B7BFD31EA6D}"/>
          </ac:spMkLst>
        </pc:spChg>
        <pc:spChg chg="mod">
          <ac:chgData name="김주혁" userId="df62c2d3-6de2-4dc6-86ca-1c5692165847" providerId="ADAL" clId="{0B35BFB2-FDEB-4AD4-B332-EF0B8BBCBE5E}" dt="2023-12-06T04:17:02.056" v="5262" actId="255"/>
          <ac:spMkLst>
            <pc:docMk/>
            <pc:sldMk cId="1696068901" sldId="262"/>
            <ac:spMk id="4" creationId="{304FB1CE-14B9-751B-C708-494B290CF281}"/>
          </ac:spMkLst>
        </pc:spChg>
      </pc:sldChg>
      <pc:sldChg chg="modSp new mod ord">
        <pc:chgData name="김주혁" userId="df62c2d3-6de2-4dc6-86ca-1c5692165847" providerId="ADAL" clId="{0B35BFB2-FDEB-4AD4-B332-EF0B8BBCBE5E}" dt="2023-12-06T04:16:41.630" v="5259" actId="255"/>
        <pc:sldMkLst>
          <pc:docMk/>
          <pc:sldMk cId="374308306" sldId="263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74308306" sldId="263"/>
            <ac:spMk id="2" creationId="{92606916-0FE3-C83C-8A19-F7EE52082583}"/>
          </ac:spMkLst>
        </pc:spChg>
        <pc:spChg chg="mod">
          <ac:chgData name="김주혁" userId="df62c2d3-6de2-4dc6-86ca-1c5692165847" providerId="ADAL" clId="{0B35BFB2-FDEB-4AD4-B332-EF0B8BBCBE5E}" dt="2023-12-06T03:31:47.018" v="666" actId="1076"/>
          <ac:spMkLst>
            <pc:docMk/>
            <pc:sldMk cId="374308306" sldId="263"/>
            <ac:spMk id="3" creationId="{4435CBA8-49C5-7662-9BB7-0D3B4CFDB8EE}"/>
          </ac:spMkLst>
        </pc:spChg>
        <pc:spChg chg="mod">
          <ac:chgData name="김주혁" userId="df62c2d3-6de2-4dc6-86ca-1c5692165847" providerId="ADAL" clId="{0B35BFB2-FDEB-4AD4-B332-EF0B8BBCBE5E}" dt="2023-12-06T04:16:41.630" v="5259" actId="255"/>
          <ac:spMkLst>
            <pc:docMk/>
            <pc:sldMk cId="374308306" sldId="263"/>
            <ac:spMk id="4" creationId="{33042D3C-486B-D832-1E68-C11ED962232B}"/>
          </ac:spMkLst>
        </pc:spChg>
      </pc:sldChg>
      <pc:sldChg chg="modSp new mod">
        <pc:chgData name="김주혁" userId="df62c2d3-6de2-4dc6-86ca-1c5692165847" providerId="ADAL" clId="{0B35BFB2-FDEB-4AD4-B332-EF0B8BBCBE5E}" dt="2023-12-06T04:17:07.901" v="5263" actId="255"/>
        <pc:sldMkLst>
          <pc:docMk/>
          <pc:sldMk cId="3992293279" sldId="264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992293279" sldId="264"/>
            <ac:spMk id="2" creationId="{7DE4B24B-5DB5-CEF1-3160-CFC3486BC780}"/>
          </ac:spMkLst>
        </pc:spChg>
        <pc:spChg chg="mod">
          <ac:chgData name="김주혁" userId="df62c2d3-6de2-4dc6-86ca-1c5692165847" providerId="ADAL" clId="{0B35BFB2-FDEB-4AD4-B332-EF0B8BBCBE5E}" dt="2023-12-06T03:42:24.558" v="1527" actId="1076"/>
          <ac:spMkLst>
            <pc:docMk/>
            <pc:sldMk cId="3992293279" sldId="264"/>
            <ac:spMk id="3" creationId="{8B9B0492-9FB3-324B-3EBB-ED857BA3FA0D}"/>
          </ac:spMkLst>
        </pc:spChg>
        <pc:spChg chg="mod">
          <ac:chgData name="김주혁" userId="df62c2d3-6de2-4dc6-86ca-1c5692165847" providerId="ADAL" clId="{0B35BFB2-FDEB-4AD4-B332-EF0B8BBCBE5E}" dt="2023-12-06T04:17:07.901" v="5263" actId="255"/>
          <ac:spMkLst>
            <pc:docMk/>
            <pc:sldMk cId="3992293279" sldId="264"/>
            <ac:spMk id="4" creationId="{3E65E69C-D8B6-C41B-290C-AD767EDB5474}"/>
          </ac:spMkLst>
        </pc:spChg>
      </pc:sldChg>
      <pc:sldChg chg="addSp modSp new mod">
        <pc:chgData name="김주혁" userId="df62c2d3-6de2-4dc6-86ca-1c5692165847" providerId="ADAL" clId="{0B35BFB2-FDEB-4AD4-B332-EF0B8BBCBE5E}" dt="2023-12-06T04:17:14.868" v="5264" actId="255"/>
        <pc:sldMkLst>
          <pc:docMk/>
          <pc:sldMk cId="1094312351" sldId="265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094312351" sldId="265"/>
            <ac:spMk id="2" creationId="{A75F1533-70DB-9107-EC4B-DD84F2A9D449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094312351" sldId="265"/>
            <ac:spMk id="3" creationId="{A1ECB274-F349-4E75-839B-9DE3D6BCD557}"/>
          </ac:spMkLst>
        </pc:spChg>
        <pc:spChg chg="mod">
          <ac:chgData name="김주혁" userId="df62c2d3-6de2-4dc6-86ca-1c5692165847" providerId="ADAL" clId="{0B35BFB2-FDEB-4AD4-B332-EF0B8BBCBE5E}" dt="2023-12-06T04:17:14.868" v="5264" actId="255"/>
          <ac:spMkLst>
            <pc:docMk/>
            <pc:sldMk cId="1094312351" sldId="265"/>
            <ac:spMk id="4" creationId="{20093DA3-5235-CE07-5995-F5F8441AF611}"/>
          </ac:spMkLst>
        </pc:spChg>
        <pc:picChg chg="add mod">
          <ac:chgData name="김주혁" userId="df62c2d3-6de2-4dc6-86ca-1c5692165847" providerId="ADAL" clId="{0B35BFB2-FDEB-4AD4-B332-EF0B8BBCBE5E}" dt="2023-12-06T03:44:05.547" v="1607" actId="14100"/>
          <ac:picMkLst>
            <pc:docMk/>
            <pc:sldMk cId="1094312351" sldId="265"/>
            <ac:picMk id="5" creationId="{07FFE642-4283-AC7F-BDC4-7638CC5F6C38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7:20.587" v="5265" actId="255"/>
        <pc:sldMkLst>
          <pc:docMk/>
          <pc:sldMk cId="2620300614" sldId="266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620300614" sldId="266"/>
            <ac:spMk id="2" creationId="{A67B7B39-8FBC-EC03-FEFC-B7359ED9CB69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620300614" sldId="266"/>
            <ac:spMk id="3" creationId="{6E11C6F2-CD6D-6C7B-348B-652B36C1F91A}"/>
          </ac:spMkLst>
        </pc:spChg>
        <pc:spChg chg="mod">
          <ac:chgData name="김주혁" userId="df62c2d3-6de2-4dc6-86ca-1c5692165847" providerId="ADAL" clId="{0B35BFB2-FDEB-4AD4-B332-EF0B8BBCBE5E}" dt="2023-12-06T04:17:20.587" v="5265" actId="255"/>
          <ac:spMkLst>
            <pc:docMk/>
            <pc:sldMk cId="2620300614" sldId="266"/>
            <ac:spMk id="4" creationId="{EC08B64F-EBF0-E476-F90B-8361EAB05FA8}"/>
          </ac:spMkLst>
        </pc:spChg>
        <pc:picChg chg="add mod">
          <ac:chgData name="김주혁" userId="df62c2d3-6de2-4dc6-86ca-1c5692165847" providerId="ADAL" clId="{0B35BFB2-FDEB-4AD4-B332-EF0B8BBCBE5E}" dt="2023-12-06T03:44:59.064" v="1685" actId="14100"/>
          <ac:picMkLst>
            <pc:docMk/>
            <pc:sldMk cId="2620300614" sldId="266"/>
            <ac:picMk id="5" creationId="{96F39D6D-4111-9165-19BB-5FF8C528C595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7:26.304" v="5266" actId="255"/>
        <pc:sldMkLst>
          <pc:docMk/>
          <pc:sldMk cId="3329735998" sldId="267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329735998" sldId="267"/>
            <ac:spMk id="2" creationId="{5C5F9DB7-DA92-B60C-95F9-73EAA58A3D5C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329735998" sldId="267"/>
            <ac:spMk id="3" creationId="{74A35290-7F33-52F8-82CD-8DF0013B22FF}"/>
          </ac:spMkLst>
        </pc:spChg>
        <pc:spChg chg="mod">
          <ac:chgData name="김주혁" userId="df62c2d3-6de2-4dc6-86ca-1c5692165847" providerId="ADAL" clId="{0B35BFB2-FDEB-4AD4-B332-EF0B8BBCBE5E}" dt="2023-12-06T04:17:26.304" v="5266" actId="255"/>
          <ac:spMkLst>
            <pc:docMk/>
            <pc:sldMk cId="3329735998" sldId="267"/>
            <ac:spMk id="4" creationId="{1B66054D-7F96-BA84-7FFD-74F5E0559009}"/>
          </ac:spMkLst>
        </pc:spChg>
        <pc:picChg chg="add mod">
          <ac:chgData name="김주혁" userId="df62c2d3-6de2-4dc6-86ca-1c5692165847" providerId="ADAL" clId="{0B35BFB2-FDEB-4AD4-B332-EF0B8BBCBE5E}" dt="2023-12-06T03:46:40.532" v="2009" actId="14100"/>
          <ac:picMkLst>
            <pc:docMk/>
            <pc:sldMk cId="3329735998" sldId="267"/>
            <ac:picMk id="5" creationId="{8F6984DA-DF9D-8E69-91D7-6D3442108426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7:35.142" v="5267" actId="255"/>
        <pc:sldMkLst>
          <pc:docMk/>
          <pc:sldMk cId="649965913" sldId="268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649965913" sldId="268"/>
            <ac:spMk id="2" creationId="{42BB0338-FF04-BF87-1124-A17E79111C02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649965913" sldId="268"/>
            <ac:spMk id="3" creationId="{48DE356C-A050-1A8E-0013-562E0D787853}"/>
          </ac:spMkLst>
        </pc:spChg>
        <pc:spChg chg="mod">
          <ac:chgData name="김주혁" userId="df62c2d3-6de2-4dc6-86ca-1c5692165847" providerId="ADAL" clId="{0B35BFB2-FDEB-4AD4-B332-EF0B8BBCBE5E}" dt="2023-12-06T04:17:35.142" v="5267" actId="255"/>
          <ac:spMkLst>
            <pc:docMk/>
            <pc:sldMk cId="649965913" sldId="268"/>
            <ac:spMk id="4" creationId="{34546916-E212-4AAC-544A-A8132F0D881F}"/>
          </ac:spMkLst>
        </pc:spChg>
        <pc:picChg chg="add mod">
          <ac:chgData name="김주혁" userId="df62c2d3-6de2-4dc6-86ca-1c5692165847" providerId="ADAL" clId="{0B35BFB2-FDEB-4AD4-B332-EF0B8BBCBE5E}" dt="2023-12-06T03:48:01.244" v="2147" actId="14100"/>
          <ac:picMkLst>
            <pc:docMk/>
            <pc:sldMk cId="649965913" sldId="268"/>
            <ac:picMk id="5" creationId="{6805C2D3-3735-E179-4BEA-7E7AF630CEAC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7:44.138" v="5268" actId="255"/>
        <pc:sldMkLst>
          <pc:docMk/>
          <pc:sldMk cId="2853466424" sldId="269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853466424" sldId="269"/>
            <ac:spMk id="2" creationId="{CEFF7382-21EB-BFE3-9EA8-474CDB60EF48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853466424" sldId="269"/>
            <ac:spMk id="3" creationId="{B559640E-2E9A-9E3C-9F6E-98243D9431C1}"/>
          </ac:spMkLst>
        </pc:spChg>
        <pc:spChg chg="mod">
          <ac:chgData name="김주혁" userId="df62c2d3-6de2-4dc6-86ca-1c5692165847" providerId="ADAL" clId="{0B35BFB2-FDEB-4AD4-B332-EF0B8BBCBE5E}" dt="2023-12-06T04:17:44.138" v="5268" actId="255"/>
          <ac:spMkLst>
            <pc:docMk/>
            <pc:sldMk cId="2853466424" sldId="269"/>
            <ac:spMk id="4" creationId="{EB5AD492-62EC-9A58-C0FA-BD43658A6313}"/>
          </ac:spMkLst>
        </pc:spChg>
        <pc:picChg chg="add mod">
          <ac:chgData name="김주혁" userId="df62c2d3-6de2-4dc6-86ca-1c5692165847" providerId="ADAL" clId="{0B35BFB2-FDEB-4AD4-B332-EF0B8BBCBE5E}" dt="2023-12-06T03:48:24.049" v="2154" actId="14100"/>
          <ac:picMkLst>
            <pc:docMk/>
            <pc:sldMk cId="2853466424" sldId="269"/>
            <ac:picMk id="5" creationId="{1BF57627-24DD-1B76-5976-1F0B2A16742B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7:54.570" v="5269" actId="255"/>
        <pc:sldMkLst>
          <pc:docMk/>
          <pc:sldMk cId="1253129581" sldId="270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253129581" sldId="270"/>
            <ac:spMk id="2" creationId="{75769CE4-C067-F68B-FC9E-CE7B585E5329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253129581" sldId="270"/>
            <ac:spMk id="3" creationId="{59983A4D-3AF7-C9A6-DE98-4F1F1CE746D9}"/>
          </ac:spMkLst>
        </pc:spChg>
        <pc:spChg chg="mod">
          <ac:chgData name="김주혁" userId="df62c2d3-6de2-4dc6-86ca-1c5692165847" providerId="ADAL" clId="{0B35BFB2-FDEB-4AD4-B332-EF0B8BBCBE5E}" dt="2023-12-06T04:17:54.570" v="5269" actId="255"/>
          <ac:spMkLst>
            <pc:docMk/>
            <pc:sldMk cId="1253129581" sldId="270"/>
            <ac:spMk id="4" creationId="{39E72882-6590-7EB4-18E3-BDF10A266479}"/>
          </ac:spMkLst>
        </pc:spChg>
        <pc:picChg chg="add mod">
          <ac:chgData name="김주혁" userId="df62c2d3-6de2-4dc6-86ca-1c5692165847" providerId="ADAL" clId="{0B35BFB2-FDEB-4AD4-B332-EF0B8BBCBE5E}" dt="2023-12-06T03:49:48.329" v="2210" actId="14100"/>
          <ac:picMkLst>
            <pc:docMk/>
            <pc:sldMk cId="1253129581" sldId="270"/>
            <ac:picMk id="5" creationId="{A7FE5341-0D0B-986B-0370-CF69B9F0768C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8:00.737" v="5270" actId="255"/>
        <pc:sldMkLst>
          <pc:docMk/>
          <pc:sldMk cId="1976091397" sldId="271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976091397" sldId="271"/>
            <ac:spMk id="2" creationId="{3F13980A-8328-E969-5E9A-83A3813CE158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976091397" sldId="271"/>
            <ac:spMk id="3" creationId="{C7051299-A975-B4B6-0651-6DA629ED9E46}"/>
          </ac:spMkLst>
        </pc:spChg>
        <pc:spChg chg="mod">
          <ac:chgData name="김주혁" userId="df62c2d3-6de2-4dc6-86ca-1c5692165847" providerId="ADAL" clId="{0B35BFB2-FDEB-4AD4-B332-EF0B8BBCBE5E}" dt="2023-12-06T04:18:00.737" v="5270" actId="255"/>
          <ac:spMkLst>
            <pc:docMk/>
            <pc:sldMk cId="1976091397" sldId="271"/>
            <ac:spMk id="4" creationId="{540A63E1-1CFD-1F5A-A48F-6937809B1E74}"/>
          </ac:spMkLst>
        </pc:spChg>
        <pc:picChg chg="add mod">
          <ac:chgData name="김주혁" userId="df62c2d3-6de2-4dc6-86ca-1c5692165847" providerId="ADAL" clId="{0B35BFB2-FDEB-4AD4-B332-EF0B8BBCBE5E}" dt="2023-12-06T03:51:31.373" v="2524" actId="14100"/>
          <ac:picMkLst>
            <pc:docMk/>
            <pc:sldMk cId="1976091397" sldId="271"/>
            <ac:picMk id="5" creationId="{9EB9E841-3415-246C-A63E-9546F29337CA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8:10.717" v="5273" actId="255"/>
        <pc:sldMkLst>
          <pc:docMk/>
          <pc:sldMk cId="2937352055" sldId="272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937352055" sldId="272"/>
            <ac:spMk id="2" creationId="{EA246919-9CE3-D2B4-2AAC-100851B6BA45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937352055" sldId="272"/>
            <ac:spMk id="3" creationId="{9A6DEC47-8377-624E-307A-FF32327FD6EA}"/>
          </ac:spMkLst>
        </pc:spChg>
        <pc:spChg chg="mod">
          <ac:chgData name="김주혁" userId="df62c2d3-6de2-4dc6-86ca-1c5692165847" providerId="ADAL" clId="{0B35BFB2-FDEB-4AD4-B332-EF0B8BBCBE5E}" dt="2023-12-06T04:18:10.717" v="5273" actId="255"/>
          <ac:spMkLst>
            <pc:docMk/>
            <pc:sldMk cId="2937352055" sldId="272"/>
            <ac:spMk id="4" creationId="{94CD7BEF-D4BF-FA6B-1EBD-FD40BB4A8793}"/>
          </ac:spMkLst>
        </pc:spChg>
        <pc:picChg chg="add mod">
          <ac:chgData name="김주혁" userId="df62c2d3-6de2-4dc6-86ca-1c5692165847" providerId="ADAL" clId="{0B35BFB2-FDEB-4AD4-B332-EF0B8BBCBE5E}" dt="2023-12-06T03:53:17.028" v="2697" actId="14100"/>
          <ac:picMkLst>
            <pc:docMk/>
            <pc:sldMk cId="2937352055" sldId="272"/>
            <ac:picMk id="5" creationId="{08DECDE4-43CC-0A59-5092-C927F0BBD7C8}"/>
          </ac:picMkLst>
        </pc:picChg>
      </pc:sldChg>
      <pc:sldChg chg="modSp new mod">
        <pc:chgData name="김주혁" userId="df62c2d3-6de2-4dc6-86ca-1c5692165847" providerId="ADAL" clId="{0B35BFB2-FDEB-4AD4-B332-EF0B8BBCBE5E}" dt="2023-12-06T04:18:20.813" v="5274" actId="255"/>
        <pc:sldMkLst>
          <pc:docMk/>
          <pc:sldMk cId="1654170857" sldId="273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654170857" sldId="273"/>
            <ac:spMk id="2" creationId="{BE873370-2DA1-B05D-8E6C-F06F151ACDAB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654170857" sldId="273"/>
            <ac:spMk id="3" creationId="{218ED8CF-CC25-ABDC-9564-275B32613CAE}"/>
          </ac:spMkLst>
        </pc:spChg>
        <pc:spChg chg="mod">
          <ac:chgData name="김주혁" userId="df62c2d3-6de2-4dc6-86ca-1c5692165847" providerId="ADAL" clId="{0B35BFB2-FDEB-4AD4-B332-EF0B8BBCBE5E}" dt="2023-12-06T04:18:20.813" v="5274" actId="255"/>
          <ac:spMkLst>
            <pc:docMk/>
            <pc:sldMk cId="1654170857" sldId="273"/>
            <ac:spMk id="4" creationId="{C6BF14CA-0404-3D6B-0ED5-36E21FF3FDDE}"/>
          </ac:spMkLst>
        </pc:spChg>
      </pc:sldChg>
      <pc:sldChg chg="addSp delSp modSp new mod">
        <pc:chgData name="김주혁" userId="df62c2d3-6de2-4dc6-86ca-1c5692165847" providerId="ADAL" clId="{0B35BFB2-FDEB-4AD4-B332-EF0B8BBCBE5E}" dt="2023-12-06T04:18:25.634" v="5275" actId="255"/>
        <pc:sldMkLst>
          <pc:docMk/>
          <pc:sldMk cId="1978642356" sldId="274"/>
        </pc:sldMkLst>
        <pc:spChg chg="mod">
          <ac:chgData name="김주혁" userId="df62c2d3-6de2-4dc6-86ca-1c5692165847" providerId="ADAL" clId="{0B35BFB2-FDEB-4AD4-B332-EF0B8BBCBE5E}" dt="2023-12-06T04:00:26.367" v="3222" actId="255"/>
          <ac:spMkLst>
            <pc:docMk/>
            <pc:sldMk cId="1978642356" sldId="274"/>
            <ac:spMk id="2" creationId="{6E84FEDB-5D96-5676-755C-67D09B20DE14}"/>
          </ac:spMkLst>
        </pc:spChg>
        <pc:spChg chg="del">
          <ac:chgData name="김주혁" userId="df62c2d3-6de2-4dc6-86ca-1c5692165847" providerId="ADAL" clId="{0B35BFB2-FDEB-4AD4-B332-EF0B8BBCBE5E}" dt="2023-12-06T03:57:10.016" v="3160" actId="22"/>
          <ac:spMkLst>
            <pc:docMk/>
            <pc:sldMk cId="1978642356" sldId="274"/>
            <ac:spMk id="3" creationId="{734D1671-4690-D703-317A-5BC1F020A212}"/>
          </ac:spMkLst>
        </pc:spChg>
        <pc:spChg chg="mod">
          <ac:chgData name="김주혁" userId="df62c2d3-6de2-4dc6-86ca-1c5692165847" providerId="ADAL" clId="{0B35BFB2-FDEB-4AD4-B332-EF0B8BBCBE5E}" dt="2023-12-06T04:18:25.634" v="5275" actId="255"/>
          <ac:spMkLst>
            <pc:docMk/>
            <pc:sldMk cId="1978642356" sldId="274"/>
            <ac:spMk id="4" creationId="{07C3103D-4221-45AD-D4A6-C1EA6360AB75}"/>
          </ac:spMkLst>
        </pc:spChg>
        <pc:picChg chg="add mod ord">
          <ac:chgData name="김주혁" userId="df62c2d3-6de2-4dc6-86ca-1c5692165847" providerId="ADAL" clId="{0B35BFB2-FDEB-4AD4-B332-EF0B8BBCBE5E}" dt="2023-12-06T03:57:41.620" v="3170" actId="14100"/>
          <ac:picMkLst>
            <pc:docMk/>
            <pc:sldMk cId="1978642356" sldId="274"/>
            <ac:picMk id="6" creationId="{517F206C-D72D-9E44-6FF9-9227FF3057A4}"/>
          </ac:picMkLst>
        </pc:picChg>
        <pc:picChg chg="add mod">
          <ac:chgData name="김주혁" userId="df62c2d3-6de2-4dc6-86ca-1c5692165847" providerId="ADAL" clId="{0B35BFB2-FDEB-4AD4-B332-EF0B8BBCBE5E}" dt="2023-12-06T03:57:47.909" v="3173" actId="14100"/>
          <ac:picMkLst>
            <pc:docMk/>
            <pc:sldMk cId="1978642356" sldId="274"/>
            <ac:picMk id="8" creationId="{A24F9865-D433-AB6B-CD6D-CC3B06B98425}"/>
          </ac:picMkLst>
        </pc:picChg>
        <pc:picChg chg="add mod">
          <ac:chgData name="김주혁" userId="df62c2d3-6de2-4dc6-86ca-1c5692165847" providerId="ADAL" clId="{0B35BFB2-FDEB-4AD4-B332-EF0B8BBCBE5E}" dt="2023-12-06T03:57:51.383" v="3175" actId="14100"/>
          <ac:picMkLst>
            <pc:docMk/>
            <pc:sldMk cId="1978642356" sldId="274"/>
            <ac:picMk id="10" creationId="{9D181EFD-3BB5-0862-A29B-27C6CF79E4B0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8:31.192" v="5276" actId="255"/>
        <pc:sldMkLst>
          <pc:docMk/>
          <pc:sldMk cId="1429143381" sldId="275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429143381" sldId="275"/>
            <ac:spMk id="2" creationId="{86CA0FEC-2674-2DA5-EFD5-51C0A9F8BA6D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429143381" sldId="275"/>
            <ac:spMk id="3" creationId="{941F044B-E3A5-1D9F-F7AB-D249CED1F86D}"/>
          </ac:spMkLst>
        </pc:spChg>
        <pc:spChg chg="mod">
          <ac:chgData name="김주혁" userId="df62c2d3-6de2-4dc6-86ca-1c5692165847" providerId="ADAL" clId="{0B35BFB2-FDEB-4AD4-B332-EF0B8BBCBE5E}" dt="2023-12-06T04:18:31.192" v="5276" actId="255"/>
          <ac:spMkLst>
            <pc:docMk/>
            <pc:sldMk cId="1429143381" sldId="275"/>
            <ac:spMk id="4" creationId="{FC3A93A2-6CBB-1D3C-BC8F-D1A665989587}"/>
          </ac:spMkLst>
        </pc:spChg>
        <pc:picChg chg="add mod">
          <ac:chgData name="김주혁" userId="df62c2d3-6de2-4dc6-86ca-1c5692165847" providerId="ADAL" clId="{0B35BFB2-FDEB-4AD4-B332-EF0B8BBCBE5E}" dt="2023-12-06T04:00:01.857" v="3220" actId="14100"/>
          <ac:picMkLst>
            <pc:docMk/>
            <pc:sldMk cId="1429143381" sldId="275"/>
            <ac:picMk id="5" creationId="{7DD63027-A4E5-C518-18B2-61872568BD7F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8:36.404" v="5277" actId="255"/>
        <pc:sldMkLst>
          <pc:docMk/>
          <pc:sldMk cId="3780237022" sldId="276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780237022" sldId="276"/>
            <ac:spMk id="2" creationId="{33F6FFCD-5FBA-1821-CED2-792BE453513B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780237022" sldId="276"/>
            <ac:spMk id="3" creationId="{283F9A93-A632-C61C-E8F3-4218C42BEAED}"/>
          </ac:spMkLst>
        </pc:spChg>
        <pc:spChg chg="mod">
          <ac:chgData name="김주혁" userId="df62c2d3-6de2-4dc6-86ca-1c5692165847" providerId="ADAL" clId="{0B35BFB2-FDEB-4AD4-B332-EF0B8BBCBE5E}" dt="2023-12-06T04:18:36.404" v="5277" actId="255"/>
          <ac:spMkLst>
            <pc:docMk/>
            <pc:sldMk cId="3780237022" sldId="276"/>
            <ac:spMk id="4" creationId="{01A026BF-23C1-04AE-8166-8E1447FA8473}"/>
          </ac:spMkLst>
        </pc:spChg>
        <pc:picChg chg="add mod">
          <ac:chgData name="김주혁" userId="df62c2d3-6de2-4dc6-86ca-1c5692165847" providerId="ADAL" clId="{0B35BFB2-FDEB-4AD4-B332-EF0B8BBCBE5E}" dt="2023-12-06T04:01:18.331" v="3384" actId="14100"/>
          <ac:picMkLst>
            <pc:docMk/>
            <pc:sldMk cId="3780237022" sldId="276"/>
            <ac:picMk id="5" creationId="{7AE1D363-9DD8-8F9C-D35C-AAA0617F58D8}"/>
          </ac:picMkLst>
        </pc:picChg>
      </pc:sldChg>
      <pc:sldChg chg="addSp modSp new mod">
        <pc:chgData name="김주혁" userId="df62c2d3-6de2-4dc6-86ca-1c5692165847" providerId="ADAL" clId="{0B35BFB2-FDEB-4AD4-B332-EF0B8BBCBE5E}" dt="2023-12-06T04:18:42.685" v="5278" actId="255"/>
        <pc:sldMkLst>
          <pc:docMk/>
          <pc:sldMk cId="3305238030" sldId="277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305238030" sldId="277"/>
            <ac:spMk id="2" creationId="{25521BAB-F5E8-2FE8-CD40-4B429D6BA81A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3305238030" sldId="277"/>
            <ac:spMk id="3" creationId="{98ABE0CB-67A1-9850-95A1-94C37B6CC3E4}"/>
          </ac:spMkLst>
        </pc:spChg>
        <pc:spChg chg="mod">
          <ac:chgData name="김주혁" userId="df62c2d3-6de2-4dc6-86ca-1c5692165847" providerId="ADAL" clId="{0B35BFB2-FDEB-4AD4-B332-EF0B8BBCBE5E}" dt="2023-12-06T04:18:42.685" v="5278" actId="255"/>
          <ac:spMkLst>
            <pc:docMk/>
            <pc:sldMk cId="3305238030" sldId="277"/>
            <ac:spMk id="4" creationId="{223D7076-348C-EA05-9B3D-ECA8127BBAA5}"/>
          </ac:spMkLst>
        </pc:spChg>
        <pc:picChg chg="add mod">
          <ac:chgData name="김주혁" userId="df62c2d3-6de2-4dc6-86ca-1c5692165847" providerId="ADAL" clId="{0B35BFB2-FDEB-4AD4-B332-EF0B8BBCBE5E}" dt="2023-12-06T04:01:49.502" v="3405" actId="14100"/>
          <ac:picMkLst>
            <pc:docMk/>
            <pc:sldMk cId="3305238030" sldId="277"/>
            <ac:picMk id="5" creationId="{BD7E9308-C6AB-E50E-6D25-BB5855000EA7}"/>
          </ac:picMkLst>
        </pc:picChg>
      </pc:sldChg>
      <pc:sldChg chg="modSp new mod">
        <pc:chgData name="김주혁" userId="df62c2d3-6de2-4dc6-86ca-1c5692165847" providerId="ADAL" clId="{0B35BFB2-FDEB-4AD4-B332-EF0B8BBCBE5E}" dt="2023-12-06T04:18:49.583" v="5279" actId="255"/>
        <pc:sldMkLst>
          <pc:docMk/>
          <pc:sldMk cId="1034690544" sldId="278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034690544" sldId="278"/>
            <ac:spMk id="2" creationId="{AE8996A6-8BEA-3C0D-E10B-42311DC4F0B3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034690544" sldId="278"/>
            <ac:spMk id="3" creationId="{92412D43-1644-F160-C449-6E097C1D9162}"/>
          </ac:spMkLst>
        </pc:spChg>
        <pc:spChg chg="mod">
          <ac:chgData name="김주혁" userId="df62c2d3-6de2-4dc6-86ca-1c5692165847" providerId="ADAL" clId="{0B35BFB2-FDEB-4AD4-B332-EF0B8BBCBE5E}" dt="2023-12-06T04:18:49.583" v="5279" actId="255"/>
          <ac:spMkLst>
            <pc:docMk/>
            <pc:sldMk cId="1034690544" sldId="278"/>
            <ac:spMk id="4" creationId="{04B3365D-3949-C273-667B-A20D71161E11}"/>
          </ac:spMkLst>
        </pc:spChg>
      </pc:sldChg>
      <pc:sldChg chg="addSp modSp new mod">
        <pc:chgData name="김주혁" userId="df62c2d3-6de2-4dc6-86ca-1c5692165847" providerId="ADAL" clId="{0B35BFB2-FDEB-4AD4-B332-EF0B8BBCBE5E}" dt="2023-12-06T04:18:55.022" v="5280" actId="255"/>
        <pc:sldMkLst>
          <pc:docMk/>
          <pc:sldMk cId="1952099460" sldId="279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952099460" sldId="279"/>
            <ac:spMk id="2" creationId="{0F4786C9-CFB8-ED27-3C1B-58A4019FB7DB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1952099460" sldId="279"/>
            <ac:spMk id="3" creationId="{B9EAECE1-C533-63D8-B24E-4B8E40AC40AA}"/>
          </ac:spMkLst>
        </pc:spChg>
        <pc:spChg chg="mod">
          <ac:chgData name="김주혁" userId="df62c2d3-6de2-4dc6-86ca-1c5692165847" providerId="ADAL" clId="{0B35BFB2-FDEB-4AD4-B332-EF0B8BBCBE5E}" dt="2023-12-06T04:18:55.022" v="5280" actId="255"/>
          <ac:spMkLst>
            <pc:docMk/>
            <pc:sldMk cId="1952099460" sldId="279"/>
            <ac:spMk id="4" creationId="{3E4C6CAB-BB82-4EF2-D0E3-6DA9C760C78A}"/>
          </ac:spMkLst>
        </pc:spChg>
        <pc:picChg chg="add mod">
          <ac:chgData name="김주혁" userId="df62c2d3-6de2-4dc6-86ca-1c5692165847" providerId="ADAL" clId="{0B35BFB2-FDEB-4AD4-B332-EF0B8BBCBE5E}" dt="2023-12-06T04:03:09.340" v="3561" actId="14100"/>
          <ac:picMkLst>
            <pc:docMk/>
            <pc:sldMk cId="1952099460" sldId="279"/>
            <ac:picMk id="5" creationId="{3275FD12-26F9-1892-1C15-89C051565D00}"/>
          </ac:picMkLst>
        </pc:picChg>
        <pc:picChg chg="add mod">
          <ac:chgData name="김주혁" userId="df62c2d3-6de2-4dc6-86ca-1c5692165847" providerId="ADAL" clId="{0B35BFB2-FDEB-4AD4-B332-EF0B8BBCBE5E}" dt="2023-12-06T04:03:33.292" v="3623" actId="1076"/>
          <ac:picMkLst>
            <pc:docMk/>
            <pc:sldMk cId="1952099460" sldId="279"/>
            <ac:picMk id="6" creationId="{54D8289F-E337-3D8F-6BA5-91824613D057}"/>
          </ac:picMkLst>
        </pc:picChg>
      </pc:sldChg>
      <pc:sldChg chg="modSp new mod">
        <pc:chgData name="김주혁" userId="df62c2d3-6de2-4dc6-86ca-1c5692165847" providerId="ADAL" clId="{0B35BFB2-FDEB-4AD4-B332-EF0B8BBCBE5E}" dt="2023-12-06T04:19:00.645" v="5281" actId="255"/>
        <pc:sldMkLst>
          <pc:docMk/>
          <pc:sldMk cId="2151634710" sldId="280"/>
        </pc:sldMkLst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151634710" sldId="280"/>
            <ac:spMk id="2" creationId="{870A7E96-0C79-A26E-5908-86E73C631508}"/>
          </ac:spMkLst>
        </pc:spChg>
        <pc:spChg chg="mod">
          <ac:chgData name="김주혁" userId="df62c2d3-6de2-4dc6-86ca-1c5692165847" providerId="ADAL" clId="{0B35BFB2-FDEB-4AD4-B332-EF0B8BBCBE5E}" dt="2023-12-06T04:08:01.578" v="3707"/>
          <ac:spMkLst>
            <pc:docMk/>
            <pc:sldMk cId="2151634710" sldId="280"/>
            <ac:spMk id="3" creationId="{BA41B45B-C46F-5844-892A-A3E9EA8DBA23}"/>
          </ac:spMkLst>
        </pc:spChg>
        <pc:spChg chg="mod">
          <ac:chgData name="김주혁" userId="df62c2d3-6de2-4dc6-86ca-1c5692165847" providerId="ADAL" clId="{0B35BFB2-FDEB-4AD4-B332-EF0B8BBCBE5E}" dt="2023-12-06T04:19:00.645" v="5281" actId="255"/>
          <ac:spMkLst>
            <pc:docMk/>
            <pc:sldMk cId="2151634710" sldId="280"/>
            <ac:spMk id="4" creationId="{AA6AA466-E8B8-4BC6-5302-49F729C1A85B}"/>
          </ac:spMkLst>
        </pc:spChg>
      </pc:sldChg>
      <pc:sldChg chg="addSp delSp modSp new mod">
        <pc:chgData name="김주혁" userId="df62c2d3-6de2-4dc6-86ca-1c5692165847" providerId="ADAL" clId="{0B35BFB2-FDEB-4AD4-B332-EF0B8BBCBE5E}" dt="2023-12-06T04:19:05.592" v="5282" actId="255"/>
        <pc:sldMkLst>
          <pc:docMk/>
          <pc:sldMk cId="3063865873" sldId="281"/>
        </pc:sldMkLst>
        <pc:spChg chg="del mod">
          <ac:chgData name="김주혁" userId="df62c2d3-6de2-4dc6-86ca-1c5692165847" providerId="ADAL" clId="{0B35BFB2-FDEB-4AD4-B332-EF0B8BBCBE5E}" dt="2023-12-06T04:07:08.553" v="3683" actId="478"/>
          <ac:spMkLst>
            <pc:docMk/>
            <pc:sldMk cId="3063865873" sldId="281"/>
            <ac:spMk id="2" creationId="{49A55FF8-A568-090A-5342-B8B031703C45}"/>
          </ac:spMkLst>
        </pc:spChg>
        <pc:spChg chg="del">
          <ac:chgData name="김주혁" userId="df62c2d3-6de2-4dc6-86ca-1c5692165847" providerId="ADAL" clId="{0B35BFB2-FDEB-4AD4-B332-EF0B8BBCBE5E}" dt="2023-12-06T04:05:26.469" v="3667" actId="478"/>
          <ac:spMkLst>
            <pc:docMk/>
            <pc:sldMk cId="3063865873" sldId="281"/>
            <ac:spMk id="3" creationId="{1AAA552D-8A8B-3C06-5EE3-C968BDDDB9B3}"/>
          </ac:spMkLst>
        </pc:spChg>
        <pc:spChg chg="mod">
          <ac:chgData name="김주혁" userId="df62c2d3-6de2-4dc6-86ca-1c5692165847" providerId="ADAL" clId="{0B35BFB2-FDEB-4AD4-B332-EF0B8BBCBE5E}" dt="2023-12-06T04:19:05.592" v="5282" actId="255"/>
          <ac:spMkLst>
            <pc:docMk/>
            <pc:sldMk cId="3063865873" sldId="281"/>
            <ac:spMk id="4" creationId="{56CCC6FF-6682-22A1-76EE-6226098A4B27}"/>
          </ac:spMkLst>
        </pc:spChg>
        <pc:spChg chg="add del mod">
          <ac:chgData name="김주혁" userId="df62c2d3-6de2-4dc6-86ca-1c5692165847" providerId="ADAL" clId="{0B35BFB2-FDEB-4AD4-B332-EF0B8BBCBE5E}" dt="2023-12-06T04:08:06.021" v="3709" actId="478"/>
          <ac:spMkLst>
            <pc:docMk/>
            <pc:sldMk cId="3063865873" sldId="281"/>
            <ac:spMk id="6" creationId="{75D320E9-1DA6-62C8-5848-32D721B71212}"/>
          </ac:spMkLst>
        </pc:spChg>
        <pc:grpChg chg="del mod">
          <ac:chgData name="김주혁" userId="df62c2d3-6de2-4dc6-86ca-1c5692165847" providerId="ADAL" clId="{0B35BFB2-FDEB-4AD4-B332-EF0B8BBCBE5E}" dt="2023-12-06T04:08:29.627" v="3714"/>
          <ac:grpSpMkLst>
            <pc:docMk/>
            <pc:sldMk cId="3063865873" sldId="281"/>
            <ac:grpSpMk id="14" creationId="{D2DC0280-5B81-12FC-D3CE-4C18840C6A09}"/>
          </ac:grpSpMkLst>
        </pc:grpChg>
        <pc:picChg chg="add del mod">
          <ac:chgData name="김주혁" userId="df62c2d3-6de2-4dc6-86ca-1c5692165847" providerId="ADAL" clId="{0B35BFB2-FDEB-4AD4-B332-EF0B8BBCBE5E}" dt="2023-12-06T04:07:23.465" v="3690" actId="478"/>
          <ac:picMkLst>
            <pc:docMk/>
            <pc:sldMk cId="3063865873" sldId="281"/>
            <ac:picMk id="8" creationId="{E7435B0F-8DD3-4AAA-579E-E6EF16B9DD48}"/>
          </ac:picMkLst>
        </pc:picChg>
        <pc:picChg chg="add del mod">
          <ac:chgData name="김주혁" userId="df62c2d3-6de2-4dc6-86ca-1c5692165847" providerId="ADAL" clId="{0B35BFB2-FDEB-4AD4-B332-EF0B8BBCBE5E}" dt="2023-12-06T04:08:01.072" v="3705" actId="22"/>
          <ac:picMkLst>
            <pc:docMk/>
            <pc:sldMk cId="3063865873" sldId="281"/>
            <ac:picMk id="10" creationId="{DBAFD169-9E51-ACE0-715C-8025AC99EDE4}"/>
          </ac:picMkLst>
        </pc:picChg>
        <pc:picChg chg="add mod">
          <ac:chgData name="김주혁" userId="df62c2d3-6de2-4dc6-86ca-1c5692165847" providerId="ADAL" clId="{0B35BFB2-FDEB-4AD4-B332-EF0B8BBCBE5E}" dt="2023-12-06T04:08:50.673" v="3720" actId="1076"/>
          <ac:picMkLst>
            <pc:docMk/>
            <pc:sldMk cId="3063865873" sldId="281"/>
            <ac:picMk id="17" creationId="{7BFD07C7-3B3F-2557-F1F1-14315364AAFB}"/>
          </ac:picMkLst>
        </pc:picChg>
        <pc:inkChg chg="add">
          <ac:chgData name="김주혁" userId="df62c2d3-6de2-4dc6-86ca-1c5692165847" providerId="ADAL" clId="{0B35BFB2-FDEB-4AD4-B332-EF0B8BBCBE5E}" dt="2023-12-06T04:08:17.414" v="3710" actId="9405"/>
          <ac:inkMkLst>
            <pc:docMk/>
            <pc:sldMk cId="3063865873" sldId="281"/>
            <ac:inkMk id="11" creationId="{E824BF81-798E-CBA9-97A4-A99D4877FAD6}"/>
          </ac:inkMkLst>
        </pc:inkChg>
        <pc:inkChg chg="add del mod">
          <ac:chgData name="김주혁" userId="df62c2d3-6de2-4dc6-86ca-1c5692165847" providerId="ADAL" clId="{0B35BFB2-FDEB-4AD4-B332-EF0B8BBCBE5E}" dt="2023-12-06T04:08:29.627" v="3714"/>
          <ac:inkMkLst>
            <pc:docMk/>
            <pc:sldMk cId="3063865873" sldId="281"/>
            <ac:inkMk id="12" creationId="{7690C4C4-1626-21E4-0305-5161E8A74972}"/>
          </ac:inkMkLst>
        </pc:inkChg>
        <pc:inkChg chg="add mod">
          <ac:chgData name="김주혁" userId="df62c2d3-6de2-4dc6-86ca-1c5692165847" providerId="ADAL" clId="{0B35BFB2-FDEB-4AD4-B332-EF0B8BBCBE5E}" dt="2023-12-06T04:08:29.627" v="3714"/>
          <ac:inkMkLst>
            <pc:docMk/>
            <pc:sldMk cId="3063865873" sldId="281"/>
            <ac:inkMk id="13" creationId="{354E7B3F-2F7D-9364-F136-3C17448C8FCE}"/>
          </ac:inkMkLst>
        </pc:inkChg>
        <pc:inkChg chg="add">
          <ac:chgData name="김주혁" userId="df62c2d3-6de2-4dc6-86ca-1c5692165847" providerId="ADAL" clId="{0B35BFB2-FDEB-4AD4-B332-EF0B8BBCBE5E}" dt="2023-12-06T04:08:42.976" v="3715" actId="9405"/>
          <ac:inkMkLst>
            <pc:docMk/>
            <pc:sldMk cId="3063865873" sldId="281"/>
            <ac:inkMk id="15" creationId="{56629E82-539D-C2D2-A999-F6C33D1C449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4:08:17.4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1 650 24575,'3123'0'0,"-2720"-14"0,27 0 0,800 15 0,-1008-15 0,5 0 0,-121 15 0,233-4 0,-230-3 0,120-22 0,229-18 0,-236 30 0,148-11 0,-252 21 0,-70 4 0,0-1 0,-1-2 0,1-2 0,46-14 0,-56 11 0,1 2 0,45-4 0,-28 5 0,154-7 0,-61 7 0,203-8 0,-186 12 0,203-30 0,227-73 0,-376 66 0,-79 27 0,-10 1 0,80-9 0,-68 10 0,169 8 0,-10 1 0,-246-3 0,69-16 0,37-4 0,299-6 0,-314 18 0,80-1 0,813 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4:08:26.7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1942 219 24575,'2'-36'0,"-1"20"0,0 0 0,-1 0 0,-4-24 0,4 37 0,-1-1 0,0 1 0,0-1 0,0 1 0,0-1 0,-1 1 0,1 0 0,-1-1 0,0 1 0,0 0 0,0 0 0,0 1 0,0-1 0,-1 0 0,1 1 0,-1-1 0,0 1 0,0 0 0,0 0 0,-5-3 0,-9-2 0,0 2 0,0 0 0,-1 0 0,1 2 0,-1 0 0,0 1 0,0 1 0,-29 2 0,-146 21 0,-614 152 0,336-63 0,262-68 0,179-34 0,33-8 0,-1 0 0,1-1 0,0 1 0,0-1 0,-1 0 0,1 0 0,0 0 0,-1 0 0,1-1 0,4 0 0,214-27 0,-128 14 0,1771-240-1660,-1726 239 571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6T04:08:42.9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266 160 24575,'-266'0'0,"2420"0"0,-2130-1 0,1-2 0,34-7 0,-33 5 0,48-4 0,471 8 0,-262 3 0,801-2 0,-1058-2 0,0 0 0,30-8 0,-27 5 0,43-3 0,538 7 0,-296 3 0,-151 0 0,178-5 0,-282-3 0,62-14 0,-72 10 0,1 3 0,68-3 0,1421 12 0,-1495-4 0,51-9 0,21-2 0,427 11 0,-279 4 0,1379-2 0,-1620-1 0,-1-2 0,31-6 0,-28 4 0,37-3 0,469 6 0,-273 4 0,5909-2-1365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75597-BD32-46A2-83CE-FD5C06A5A9C0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528BC-940A-4D3E-A3E7-31724B2E09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3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528BC-940A-4D3E-A3E7-31724B2E091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51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528BC-940A-4D3E-A3E7-31724B2E091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68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D631-89C5-4DFF-BFC9-8CF00F295FBD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63B5F-5778-40F9-A82A-7661CE13386C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14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463E-AFC4-4BB2-8874-78652251EF2E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7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D743B-C4E8-4F12-8002-0D4C1A8AB57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7D3B-2ECC-47CC-8CE7-8644A7D58EC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2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3EFA1-C11A-4AEF-BECB-A4B84A55057D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4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1CDF-3C9B-4325-A527-280AFD010560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0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1F06C-9147-4ADC-ADBA-25566A464CF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02517-31C5-4D98-A5D3-A22A8682AF6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E76DC4-5CD2-49C6-A429-7FD09BDDC942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283A-6FEE-4303-B6A9-DF1C1D987717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9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947EC4-32F3-44E1-95D3-DF63E531F7A2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D20B1E-E4DD-45AE-9359-CD8521D04F4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F45C1-59D3-5918-BD42-4E2E8707F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283" y="1140991"/>
            <a:ext cx="5573434" cy="1795711"/>
          </a:xfrm>
        </p:spPr>
        <p:txBody>
          <a:bodyPr>
            <a:normAutofit/>
          </a:bodyPr>
          <a:lstStyle/>
          <a:p>
            <a:r>
              <a:rPr lang="en-US" altLang="ko-KR" sz="6000" b="1" dirty="0"/>
              <a:t>IoT </a:t>
            </a:r>
            <a:r>
              <a:rPr lang="ko-KR" altLang="en-US" sz="6000" b="1" dirty="0"/>
              <a:t>시스템 응용</a:t>
            </a:r>
            <a:br>
              <a:rPr lang="en-US" altLang="ko-KR" sz="6000" b="1" dirty="0"/>
            </a:br>
            <a:r>
              <a:rPr lang="en-US" altLang="ko-KR" sz="6000" b="1" dirty="0"/>
              <a:t>      </a:t>
            </a:r>
            <a:r>
              <a:rPr lang="ko-KR" altLang="en-US" sz="6000" b="1" dirty="0"/>
              <a:t>팀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97AB2-1A9C-1582-D298-DD4DFF603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908107"/>
            <a:ext cx="10058400" cy="1143000"/>
          </a:xfrm>
        </p:spPr>
        <p:txBody>
          <a:bodyPr/>
          <a:lstStyle/>
          <a:p>
            <a:pPr algn="r"/>
            <a:r>
              <a:rPr lang="en-US" altLang="ko-KR" b="1" dirty="0"/>
              <a:t>12</a:t>
            </a:r>
            <a:r>
              <a:rPr lang="ko-KR" altLang="en-US" b="1" dirty="0"/>
              <a:t>조 </a:t>
            </a:r>
            <a:r>
              <a:rPr lang="en-US" altLang="ko-KR" b="1" dirty="0"/>
              <a:t>: </a:t>
            </a:r>
            <a:r>
              <a:rPr lang="ko-KR" altLang="en-US" b="1" dirty="0"/>
              <a:t>김주혁</a:t>
            </a:r>
            <a:r>
              <a:rPr lang="en-US" altLang="ko-KR" b="1" dirty="0"/>
              <a:t>, </a:t>
            </a:r>
            <a:r>
              <a:rPr lang="ko-KR" altLang="en-US" b="1" dirty="0"/>
              <a:t>김기현</a:t>
            </a:r>
            <a:r>
              <a:rPr lang="en-US" altLang="ko-KR" b="1" dirty="0"/>
              <a:t>, </a:t>
            </a:r>
            <a:r>
              <a:rPr lang="ko-KR" altLang="en-US" b="1" dirty="0" err="1"/>
              <a:t>최규동</a:t>
            </a:r>
            <a:endParaRPr lang="ko-KR" altLang="en-US" b="1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7515A27-50FA-2A99-7AB4-E5A9010BE8FB}"/>
              </a:ext>
            </a:extLst>
          </p:cNvPr>
          <p:cNvSpPr txBox="1">
            <a:spLocks/>
          </p:cNvSpPr>
          <p:nvPr/>
        </p:nvSpPr>
        <p:spPr>
          <a:xfrm>
            <a:off x="157655" y="3178828"/>
            <a:ext cx="8763157" cy="1245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프로젝트명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강아지 자동 사료 </a:t>
            </a:r>
            <a:r>
              <a:rPr lang="ko-KR" altLang="en-US" sz="3200" b="1" dirty="0" err="1"/>
              <a:t>급식기</a:t>
            </a:r>
            <a:endParaRPr lang="ko-KR" altLang="en-US" sz="3200" b="1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B2BD0B-93A4-CEF6-30DC-05745D7D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628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1533-70DB-9107-EC4B-DD84F2A9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 – </a:t>
            </a:r>
            <a:r>
              <a:rPr lang="en-US" altLang="ko-KR" b="1" dirty="0" err="1"/>
              <a:t>index.py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CB274-F349-4E75-839B-9DE3D6BCD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(1) </a:t>
            </a:r>
            <a:r>
              <a:rPr lang="ko-KR" altLang="en-US" dirty="0" err="1"/>
              <a:t>선언부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라이브러리와 모듈 선언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93DA3-5235-CE07-5995-F5F8441A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10</a:t>
            </a:fld>
            <a:endParaRPr lang="ko-KR" altLang="en-US" sz="2800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07FFE642-4283-AC7F-BDC4-7638CC5F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06576"/>
            <a:ext cx="9997441" cy="3362757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431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B7B39-8FBC-EC03-FEFC-B7359ED9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 – </a:t>
            </a:r>
            <a:r>
              <a:rPr lang="en-US" altLang="ko-KR" b="1" dirty="0" err="1"/>
              <a:t>index.py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1C6F2-CD6D-6C7B-348B-652B36C1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(2) GPIO pin </a:t>
            </a:r>
            <a:r>
              <a:rPr lang="ko-KR" altLang="en-US" dirty="0"/>
              <a:t>설정과 초기화 </a:t>
            </a:r>
            <a:r>
              <a:rPr lang="en-US" altLang="ko-KR" dirty="0"/>
              <a:t>: LCD,</a:t>
            </a:r>
            <a:r>
              <a:rPr lang="ko-KR" altLang="en-US" dirty="0"/>
              <a:t> </a:t>
            </a:r>
            <a:r>
              <a:rPr lang="ko-KR" altLang="en-US" dirty="0" err="1"/>
              <a:t>서보모터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8B64F-EBF0-E476-F90B-8361EAB0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11</a:t>
            </a:fld>
            <a:endParaRPr lang="ko-KR" altLang="en-US" sz="28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96F39D6D-4111-9165-19BB-5FF8C528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05625"/>
            <a:ext cx="10048391" cy="36113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62030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F9DB7-DA92-B60C-95F9-73EAA58A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 – </a:t>
            </a:r>
            <a:r>
              <a:rPr lang="en-US" altLang="ko-KR" b="1" dirty="0" err="1"/>
              <a:t>index.py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A35290-7F33-52F8-82CD-8DF0013B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(3) </a:t>
            </a:r>
            <a:r>
              <a:rPr lang="ko-KR" altLang="en-US" dirty="0" err="1"/>
              <a:t>서보모터</a:t>
            </a:r>
            <a:r>
              <a:rPr lang="ko-KR" altLang="en-US" dirty="0"/>
              <a:t> 함수</a:t>
            </a:r>
            <a:r>
              <a:rPr lang="en-US" altLang="ko-KR" dirty="0"/>
              <a:t>: </a:t>
            </a:r>
            <a:r>
              <a:rPr lang="en-US" altLang="ko-KR" dirty="0" err="1"/>
              <a:t>servo_motor_runnin</a:t>
            </a:r>
            <a:r>
              <a:rPr lang="ko-KR" altLang="en-US" dirty="0"/>
              <a:t>이 </a:t>
            </a:r>
            <a:r>
              <a:rPr lang="en-US" altLang="ko-KR" dirty="0"/>
              <a:t>web </a:t>
            </a:r>
            <a:r>
              <a:rPr lang="en-US" altLang="ko-KR" dirty="0" err="1"/>
              <a:t>page3</a:t>
            </a:r>
            <a:r>
              <a:rPr lang="ko-KR" altLang="en-US" dirty="0"/>
              <a:t>로부터 </a:t>
            </a:r>
            <a:r>
              <a:rPr lang="en-US" altLang="ko-KR" dirty="0" err="1"/>
              <a:t>feeding_times</a:t>
            </a:r>
            <a:r>
              <a:rPr lang="ko-KR" altLang="en-US" dirty="0"/>
              <a:t>를 받으면서 </a:t>
            </a:r>
            <a:r>
              <a:rPr lang="en-US" altLang="ko-KR" dirty="0"/>
              <a:t>True</a:t>
            </a:r>
            <a:r>
              <a:rPr lang="ko-KR" altLang="en-US" dirty="0"/>
              <a:t>가 되고 </a:t>
            </a:r>
            <a:r>
              <a:rPr lang="en-US" altLang="ko-KR" dirty="0"/>
              <a:t>while</a:t>
            </a:r>
            <a:r>
              <a:rPr lang="ko-KR" altLang="en-US" dirty="0"/>
              <a:t>문 실행</a:t>
            </a:r>
            <a:r>
              <a:rPr lang="en-US" altLang="ko-KR" dirty="0"/>
              <a:t>, </a:t>
            </a:r>
            <a:r>
              <a:rPr lang="ko-KR" altLang="en-US" dirty="0"/>
              <a:t>현재 시간</a:t>
            </a:r>
            <a:r>
              <a:rPr lang="en-US" altLang="ko-KR" dirty="0"/>
              <a:t>(00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en-US" altLang="ko-KR" dirty="0" err="1"/>
              <a:t>feeding_times</a:t>
            </a:r>
            <a:r>
              <a:rPr lang="ko-KR" altLang="en-US" dirty="0"/>
              <a:t>를 비교하여 같으면 </a:t>
            </a:r>
            <a:r>
              <a:rPr lang="ko-KR" altLang="en-US" dirty="0" err="1"/>
              <a:t>서보모터</a:t>
            </a:r>
            <a:r>
              <a:rPr lang="ko-KR" altLang="en-US" dirty="0"/>
              <a:t> 동작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66054D-7F96-BA84-7FFD-74F5E055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12</a:t>
            </a:fld>
            <a:endParaRPr lang="ko-KR" altLang="en-US" sz="2800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F6984DA-DF9D-8E69-91D7-6D344210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37980"/>
            <a:ext cx="5650361" cy="342646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2973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B0338-FF04-BF87-1124-A17E7911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 – </a:t>
            </a:r>
            <a:r>
              <a:rPr lang="en-US" altLang="ko-KR" b="1" dirty="0" err="1"/>
              <a:t>index.py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DE356C-A050-1A8E-0013-562E0D78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(4) LCD Display </a:t>
            </a:r>
            <a:r>
              <a:rPr lang="ko-KR" altLang="en-US" dirty="0"/>
              <a:t>함수 </a:t>
            </a:r>
            <a:r>
              <a:rPr lang="en-US" altLang="ko-KR" dirty="0"/>
              <a:t>: LCD</a:t>
            </a:r>
            <a:r>
              <a:rPr lang="ko-KR" altLang="en-US" dirty="0"/>
              <a:t> </a:t>
            </a:r>
            <a:r>
              <a:rPr lang="ko-KR" altLang="en-US" dirty="0" err="1"/>
              <a:t>윗</a:t>
            </a:r>
            <a:r>
              <a:rPr lang="ko-KR" altLang="en-US" dirty="0"/>
              <a:t> 줄에 현재 시간</a:t>
            </a:r>
            <a:r>
              <a:rPr lang="en-US" altLang="ko-KR" dirty="0"/>
              <a:t>, </a:t>
            </a:r>
            <a:r>
              <a:rPr lang="ko-KR" altLang="en-US" dirty="0"/>
              <a:t>아래줄에 </a:t>
            </a:r>
            <a:r>
              <a:rPr lang="en-US" altLang="ko-KR" dirty="0" err="1"/>
              <a:t>feeding_times</a:t>
            </a:r>
            <a:r>
              <a:rPr lang="en-US" altLang="ko-KR" dirty="0"/>
              <a:t> 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46916-E212-4AAC-544A-A8132F0D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13</a:t>
            </a:fld>
            <a:endParaRPr lang="ko-KR" altLang="en-US" sz="2800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6805C2D3-3735-E179-4BEA-7E7AF630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0562"/>
            <a:ext cx="5808017" cy="379067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4996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F7382-21EB-BFE3-9EA8-474CDB60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 – </a:t>
            </a:r>
            <a:r>
              <a:rPr lang="en-US" altLang="ko-KR" b="1" dirty="0" err="1"/>
              <a:t>index.py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9640E-2E9A-9E3C-9F6E-98243D94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(5) Flask application</a:t>
            </a:r>
            <a:r>
              <a:rPr lang="ko-KR" altLang="en-US" dirty="0"/>
              <a:t>에서 들어오는 </a:t>
            </a:r>
            <a:r>
              <a:rPr lang="en-US" altLang="ko-KR" dirty="0"/>
              <a:t>HTTP </a:t>
            </a:r>
            <a:r>
              <a:rPr lang="ko-KR" altLang="en-US" dirty="0"/>
              <a:t>요청 처리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5AD492-62EC-9A58-C0FA-BD43658A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14</a:t>
            </a:fld>
            <a:endParaRPr lang="ko-KR" altLang="en-US" sz="2800" dirty="0"/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1BF57627-24DD-1B76-5976-1F0B2A16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120224"/>
            <a:ext cx="3835225" cy="411820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3466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69CE4-C067-F68B-FC9E-CE7B585E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2 – </a:t>
            </a:r>
            <a:r>
              <a:rPr lang="en-US" altLang="ko-KR" b="1" dirty="0" err="1"/>
              <a:t>index.html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83A4D-3AF7-C9A6-DE98-4F1F1CE7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• </a:t>
            </a:r>
            <a:r>
              <a:rPr lang="en-US" altLang="ko-KR" dirty="0" err="1"/>
              <a:t>Page1</a:t>
            </a:r>
            <a:r>
              <a:rPr lang="en-US" altLang="ko-KR" dirty="0"/>
              <a:t>: </a:t>
            </a:r>
            <a:r>
              <a:rPr lang="ko-KR" altLang="en-US" dirty="0"/>
              <a:t>사료 급식 횟수를 입력하는 폼 생성</a:t>
            </a:r>
            <a:r>
              <a:rPr lang="en-US" altLang="ko-KR" dirty="0"/>
              <a:t>, Feed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는 </a:t>
            </a:r>
            <a:r>
              <a:rPr lang="en-US" altLang="ko-KR" dirty="0"/>
              <a:t>POST </a:t>
            </a:r>
            <a:r>
              <a:rPr lang="ko-KR" altLang="en-US" dirty="0"/>
              <a:t>방식으로 </a:t>
            </a:r>
            <a:r>
              <a:rPr lang="en-US" altLang="ko-KR" dirty="0"/>
              <a:t>“/submit”</a:t>
            </a:r>
            <a:r>
              <a:rPr lang="ko-KR" altLang="en-US" dirty="0"/>
              <a:t>에 전송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72882-6590-7EB4-18E3-BDF10A26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15</a:t>
            </a:fld>
            <a:endParaRPr lang="ko-KR" altLang="en-US" sz="2800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A7FE5341-0D0B-986B-0370-CF69B9F0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93" y="2439021"/>
            <a:ext cx="6490502" cy="372529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5312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3980A-8328-E969-5E9A-83A3813C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3 – </a:t>
            </a:r>
            <a:r>
              <a:rPr lang="en-US" altLang="ko-KR" b="1" dirty="0" err="1"/>
              <a:t>submit.html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51299-A975-B4B6-0651-6DA629ED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• </a:t>
            </a:r>
            <a:r>
              <a:rPr lang="en-US" altLang="ko-KR" dirty="0" err="1"/>
              <a:t>Page2</a:t>
            </a:r>
            <a:r>
              <a:rPr lang="en-US" altLang="ko-KR" dirty="0"/>
              <a:t>: count</a:t>
            </a:r>
            <a:r>
              <a:rPr lang="ko-KR" altLang="en-US" dirty="0"/>
              <a:t>만큼 </a:t>
            </a:r>
            <a:r>
              <a:rPr lang="en-US" altLang="ko-KR" dirty="0"/>
              <a:t>time</a:t>
            </a:r>
            <a:r>
              <a:rPr lang="ko-KR" altLang="en-US" dirty="0"/>
              <a:t>을 </a:t>
            </a:r>
            <a:r>
              <a:rPr lang="ko-KR" altLang="en-US" dirty="0" err="1"/>
              <a:t>입력받는</a:t>
            </a:r>
            <a:r>
              <a:rPr lang="ko-KR" altLang="en-US" dirty="0"/>
              <a:t> 폼 생성</a:t>
            </a:r>
            <a:r>
              <a:rPr lang="en-US" altLang="ko-KR" dirty="0"/>
              <a:t>, times</a:t>
            </a:r>
            <a:r>
              <a:rPr lang="ko-KR" altLang="en-US" dirty="0"/>
              <a:t>은 </a:t>
            </a:r>
            <a:r>
              <a:rPr lang="en-US" altLang="ko-KR" dirty="0"/>
              <a:t>POST </a:t>
            </a:r>
            <a:r>
              <a:rPr lang="ko-KR" altLang="en-US" dirty="0"/>
              <a:t>방식으로 </a:t>
            </a:r>
            <a:r>
              <a:rPr lang="en-US" altLang="ko-KR" dirty="0"/>
              <a:t>“/result”</a:t>
            </a:r>
            <a:r>
              <a:rPr lang="ko-KR" altLang="en-US" dirty="0"/>
              <a:t>에 전송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A63E1-1CFD-1F5A-A48F-6937809B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16</a:t>
            </a:fld>
            <a:endParaRPr lang="ko-KR" altLang="en-US" sz="2800" dirty="0"/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9EB9E841-3415-246C-A63E-9546F2933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43513"/>
            <a:ext cx="5987038" cy="383656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7609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46919-9CE3-D2B4-2AAC-100851B6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4 – </a:t>
            </a:r>
            <a:r>
              <a:rPr lang="en-US" altLang="ko-KR" b="1" dirty="0" err="1"/>
              <a:t>result.html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DEC47-8377-624E-307A-FF32327F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• </a:t>
            </a:r>
            <a:r>
              <a:rPr lang="en-US" altLang="ko-KR" dirty="0" err="1"/>
              <a:t>Page3</a:t>
            </a:r>
            <a:r>
              <a:rPr lang="en-US" altLang="ko-KR" dirty="0"/>
              <a:t>: </a:t>
            </a:r>
            <a:r>
              <a:rPr lang="ko-KR" altLang="en-US" dirty="0"/>
              <a:t>현재 시간</a:t>
            </a:r>
            <a:r>
              <a:rPr lang="en-US" altLang="ko-KR" dirty="0"/>
              <a:t>(“</a:t>
            </a:r>
            <a:r>
              <a:rPr lang="ko-KR" altLang="en-US" dirty="0"/>
              <a:t>년 월 일 시간</a:t>
            </a:r>
            <a:r>
              <a:rPr lang="en-US" altLang="ko-KR" dirty="0"/>
              <a:t>:</a:t>
            </a:r>
            <a:r>
              <a:rPr lang="ko-KR" altLang="en-US" dirty="0"/>
              <a:t>분</a:t>
            </a:r>
            <a:r>
              <a:rPr lang="en-US" altLang="ko-KR" dirty="0"/>
              <a:t>:</a:t>
            </a:r>
            <a:r>
              <a:rPr lang="ko-KR" altLang="en-US" dirty="0"/>
              <a:t>초</a:t>
            </a:r>
            <a:r>
              <a:rPr lang="en-US" altLang="ko-KR" dirty="0"/>
              <a:t>”) , </a:t>
            </a:r>
            <a:r>
              <a:rPr lang="en-US" altLang="ko-KR" dirty="0" err="1"/>
              <a:t>feeding_times</a:t>
            </a:r>
            <a:r>
              <a:rPr lang="en-US" altLang="ko-KR" dirty="0"/>
              <a:t> </a:t>
            </a:r>
            <a:r>
              <a:rPr lang="ko-KR" altLang="en-US" dirty="0"/>
              <a:t>보여줌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D7BEF-D4BF-FA6B-1EBD-FD40BB4A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17</a:t>
            </a:fld>
            <a:endParaRPr lang="ko-KR" altLang="en-US" sz="2800" dirty="0"/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08DECDE4-43CC-0A59-5092-C927F0BB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64687"/>
            <a:ext cx="2670679" cy="404024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735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3370-2DA1-B05D-8E6C-F06F151AC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테스트 시연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ED8CF-CC25-ABDC-9564-275B3261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입력</a:t>
            </a:r>
            <a:r>
              <a:rPr lang="en-US" altLang="ko-KR" dirty="0"/>
              <a:t> (</a:t>
            </a:r>
            <a:r>
              <a:rPr lang="ko-KR" altLang="en-US" dirty="0"/>
              <a:t>웹 페이지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count = 3</a:t>
            </a:r>
          </a:p>
          <a:p>
            <a:r>
              <a:rPr lang="en-US" altLang="ko-KR" dirty="0"/>
              <a:t> - feeding times : 9:00, 12:00, 18:00</a:t>
            </a:r>
          </a:p>
          <a:p>
            <a:endParaRPr lang="en-US" altLang="ko-KR" dirty="0"/>
          </a:p>
          <a:p>
            <a:r>
              <a:rPr lang="en-US" altLang="ko-KR" dirty="0"/>
              <a:t>2. LCD Display</a:t>
            </a:r>
            <a:r>
              <a:rPr lang="ko-KR" altLang="en-US" dirty="0"/>
              <a:t>에 </a:t>
            </a:r>
            <a:r>
              <a:rPr lang="ko-KR" altLang="en-US" dirty="0" err="1"/>
              <a:t>윗</a:t>
            </a:r>
            <a:r>
              <a:rPr lang="ko-KR" altLang="en-US" dirty="0"/>
              <a:t> 줄에 현재시간</a:t>
            </a:r>
            <a:r>
              <a:rPr lang="en-US" altLang="ko-KR" dirty="0"/>
              <a:t>, </a:t>
            </a:r>
            <a:r>
              <a:rPr lang="ko-KR" altLang="en-US" dirty="0"/>
              <a:t>아래줄에 </a:t>
            </a:r>
            <a:r>
              <a:rPr lang="en-US" altLang="ko-KR" dirty="0"/>
              <a:t>feeding times</a:t>
            </a:r>
            <a:r>
              <a:rPr lang="ko-KR" altLang="en-US" dirty="0"/>
              <a:t>를 각각 </a:t>
            </a:r>
            <a:r>
              <a:rPr lang="en-US" altLang="ko-KR" dirty="0"/>
              <a:t>3</a:t>
            </a:r>
            <a:r>
              <a:rPr lang="ko-KR" altLang="en-US" dirty="0" err="1"/>
              <a:t>초동안</a:t>
            </a:r>
            <a:r>
              <a:rPr lang="ko-KR" altLang="en-US" dirty="0"/>
              <a:t>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현재 시간이 사용자가 입력한 </a:t>
            </a:r>
            <a:r>
              <a:rPr lang="en-US" altLang="ko-KR" dirty="0"/>
              <a:t>feeding times</a:t>
            </a:r>
            <a:r>
              <a:rPr lang="ko-KR" altLang="en-US" dirty="0"/>
              <a:t>가 되면 </a:t>
            </a:r>
            <a:r>
              <a:rPr lang="ko-KR" altLang="en-US" dirty="0" err="1"/>
              <a:t>서보모터</a:t>
            </a:r>
            <a:r>
              <a:rPr lang="ko-KR" altLang="en-US" dirty="0"/>
              <a:t> 동작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사료 급여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F14CA-0404-3D6B-0ED5-36E21FF3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18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4170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4FEDB-5D96-5676-755C-67D09B20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65402"/>
            <a:ext cx="10058400" cy="816984"/>
          </a:xfrm>
        </p:spPr>
        <p:txBody>
          <a:bodyPr>
            <a:normAutofit fontScale="90000"/>
          </a:bodyPr>
          <a:lstStyle/>
          <a:p>
            <a:r>
              <a:rPr lang="ko-KR" altLang="en-US" sz="5300" b="1" dirty="0"/>
              <a:t>테스트 시연 </a:t>
            </a:r>
            <a:r>
              <a:rPr lang="en-US" altLang="ko-KR" sz="5300" b="1" dirty="0"/>
              <a:t>1 -</a:t>
            </a:r>
            <a:r>
              <a:rPr lang="en-US" altLang="ko-KR" sz="3200" dirty="0"/>
              <a:t> </a:t>
            </a:r>
            <a:r>
              <a:rPr lang="ko-KR" altLang="en-US" sz="4400" dirty="0"/>
              <a:t>데이터 입력</a:t>
            </a:r>
            <a:r>
              <a:rPr lang="en-US" altLang="ko-KR" sz="4400" dirty="0"/>
              <a:t> (</a:t>
            </a:r>
            <a:r>
              <a:rPr lang="ko-KR" altLang="en-US" sz="4400" dirty="0"/>
              <a:t>웹 페이지</a:t>
            </a:r>
            <a:r>
              <a:rPr lang="en-US" altLang="ko-KR" sz="4400" dirty="0"/>
              <a:t>)</a:t>
            </a:r>
            <a:br>
              <a:rPr lang="en-US" altLang="ko-KR" sz="3200" dirty="0"/>
            </a:br>
            <a:endParaRPr lang="ko-KR" altLang="en-US" sz="32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17F206C-D72D-9E44-6FF9-9227FF30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2026"/>
            <a:ext cx="4042279" cy="145822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3103D-4221-45AD-D4A6-C1EA6360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19</a:t>
            </a:fld>
            <a:endParaRPr lang="ko-KR" altLang="en-US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4F9865-D433-AB6B-CD6D-CC3B06B9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530249"/>
            <a:ext cx="4042279" cy="2439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181EFD-3BB5-0862-A29B-27C6CF79E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87" y="2346842"/>
            <a:ext cx="4042279" cy="337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4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20267-F23B-60F5-8C2E-1240DD50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3E403-B8BB-CC3B-CB89-041F41FFD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개요                                                                                                                                                       </a:t>
            </a:r>
            <a:r>
              <a:rPr lang="en-US" altLang="ko-KR" dirty="0"/>
              <a:t>3</a:t>
            </a:r>
            <a:r>
              <a:rPr lang="ko-KR" altLang="en-US" dirty="0"/>
              <a:t>                 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개발 과정                                                                                                                                             </a:t>
            </a:r>
            <a:r>
              <a:rPr lang="en-US" altLang="ko-KR" dirty="0"/>
              <a:t>4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수행 내역</a:t>
            </a:r>
            <a:r>
              <a:rPr lang="en-US" altLang="ko-KR" dirty="0"/>
              <a:t>(</a:t>
            </a:r>
            <a:r>
              <a:rPr lang="ko-KR" altLang="en-US" dirty="0" err="1"/>
              <a:t>주차별</a:t>
            </a:r>
            <a:r>
              <a:rPr lang="en-US" altLang="ko-KR" dirty="0"/>
              <a:t>)                                                                                                                             5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시스템 구성도                                                                                                                                    </a:t>
            </a:r>
            <a:r>
              <a:rPr lang="en-US" altLang="ko-KR" dirty="0"/>
              <a:t>6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코드                                                                                                                                                       </a:t>
            </a:r>
            <a:r>
              <a:rPr lang="en-US" altLang="ko-KR" dirty="0"/>
              <a:t>8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테스트 시연                                                                                                                                        </a:t>
            </a:r>
            <a:r>
              <a:rPr lang="en-US" altLang="ko-KR" dirty="0"/>
              <a:t>18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추가 및 변경사항                                                                                                                              </a:t>
            </a:r>
            <a:r>
              <a:rPr lang="en-US" altLang="ko-KR" dirty="0"/>
              <a:t>23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재료                                                                                                                                                      </a:t>
            </a:r>
            <a:r>
              <a:rPr lang="en-US" altLang="ko-KR" dirty="0"/>
              <a:t>25</a:t>
            </a:r>
          </a:p>
          <a:p>
            <a:r>
              <a:rPr lang="en-US" altLang="ko-KR" dirty="0"/>
              <a:t>9. Q&amp;A                                                                                                                                                      26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277EFF-7A3A-818E-F1B6-C3ABF4F8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</a:t>
            </a:fld>
            <a:endParaRPr lang="ko-KR" altLang="en-US" sz="28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131FCB7-89C1-5253-B61C-9026A80C08C8}"/>
              </a:ext>
            </a:extLst>
          </p:cNvPr>
          <p:cNvCxnSpPr>
            <a:cxnSpLocks/>
          </p:cNvCxnSpPr>
          <p:nvPr/>
        </p:nvCxnSpPr>
        <p:spPr>
          <a:xfrm>
            <a:off x="2366128" y="1998482"/>
            <a:ext cx="8050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6CD7D51-C46A-A2C5-D00F-CC8DE87F2115}"/>
              </a:ext>
            </a:extLst>
          </p:cNvPr>
          <p:cNvCxnSpPr>
            <a:cxnSpLocks/>
          </p:cNvCxnSpPr>
          <p:nvPr/>
        </p:nvCxnSpPr>
        <p:spPr>
          <a:xfrm>
            <a:off x="2846895" y="2433686"/>
            <a:ext cx="7569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1E327D3-2EB9-F884-24BA-63BC234B8490}"/>
              </a:ext>
            </a:extLst>
          </p:cNvPr>
          <p:cNvCxnSpPr>
            <a:cxnSpLocks/>
          </p:cNvCxnSpPr>
          <p:nvPr/>
        </p:nvCxnSpPr>
        <p:spPr>
          <a:xfrm>
            <a:off x="3720662" y="2952160"/>
            <a:ext cx="66959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70FBF53-224F-1AC7-ED3B-6AB8965FD417}"/>
              </a:ext>
            </a:extLst>
          </p:cNvPr>
          <p:cNvCxnSpPr>
            <a:cxnSpLocks/>
          </p:cNvCxnSpPr>
          <p:nvPr/>
        </p:nvCxnSpPr>
        <p:spPr>
          <a:xfrm>
            <a:off x="3299381" y="3383437"/>
            <a:ext cx="7117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851F924-F1BD-550C-B823-2C4F17556AA2}"/>
              </a:ext>
            </a:extLst>
          </p:cNvPr>
          <p:cNvCxnSpPr>
            <a:cxnSpLocks/>
          </p:cNvCxnSpPr>
          <p:nvPr/>
        </p:nvCxnSpPr>
        <p:spPr>
          <a:xfrm>
            <a:off x="2366128" y="3818641"/>
            <a:ext cx="8050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8DC2920-03F0-A032-F624-675D7C855886}"/>
              </a:ext>
            </a:extLst>
          </p:cNvPr>
          <p:cNvCxnSpPr>
            <a:cxnSpLocks/>
          </p:cNvCxnSpPr>
          <p:nvPr/>
        </p:nvCxnSpPr>
        <p:spPr>
          <a:xfrm>
            <a:off x="2988297" y="4272699"/>
            <a:ext cx="7428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4C22CB-D5B9-764F-CD09-4A1FFE0ABA31}"/>
              </a:ext>
            </a:extLst>
          </p:cNvPr>
          <p:cNvCxnSpPr>
            <a:cxnSpLocks/>
          </p:cNvCxnSpPr>
          <p:nvPr/>
        </p:nvCxnSpPr>
        <p:spPr>
          <a:xfrm>
            <a:off x="3597196" y="4745610"/>
            <a:ext cx="68194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DE9A47-8818-33D1-1AA0-E20870261B66}"/>
              </a:ext>
            </a:extLst>
          </p:cNvPr>
          <p:cNvCxnSpPr>
            <a:cxnSpLocks/>
          </p:cNvCxnSpPr>
          <p:nvPr/>
        </p:nvCxnSpPr>
        <p:spPr>
          <a:xfrm>
            <a:off x="2279015" y="5171387"/>
            <a:ext cx="813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3AB194-ACAE-AAC7-4C32-EE86AE822647}"/>
              </a:ext>
            </a:extLst>
          </p:cNvPr>
          <p:cNvCxnSpPr>
            <a:cxnSpLocks/>
          </p:cNvCxnSpPr>
          <p:nvPr/>
        </p:nvCxnSpPr>
        <p:spPr>
          <a:xfrm>
            <a:off x="2279015" y="5653725"/>
            <a:ext cx="8137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730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A0FEC-2674-2DA5-EFD5-51C0A9F8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테스트 시연 </a:t>
            </a:r>
            <a:r>
              <a:rPr lang="en-US" altLang="ko-KR" b="1" dirty="0"/>
              <a:t>2 </a:t>
            </a:r>
            <a:r>
              <a:rPr lang="en-US" altLang="ko-KR" sz="4000" b="1" dirty="0"/>
              <a:t>–</a:t>
            </a:r>
            <a:r>
              <a:rPr lang="en-US" altLang="ko-KR" sz="4000" dirty="0"/>
              <a:t> LCD</a:t>
            </a:r>
            <a:r>
              <a:rPr lang="ko-KR" altLang="en-US" sz="4000" dirty="0"/>
              <a:t> </a:t>
            </a:r>
            <a:r>
              <a:rPr lang="en-US" altLang="ko-KR" sz="4000" dirty="0"/>
              <a:t>Display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F044B-E3A5-1D9F-F7AB-D249CED1F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시연한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LCD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사진을 찾지 못해 다른 테스트 사진으로 대체함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A93A2-6CBB-1D3C-BC8F-D1A66598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20</a:t>
            </a:fld>
            <a:endParaRPr lang="ko-KR" altLang="en-US" sz="2800" dirty="0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7DD63027-A4E5-C518-18B2-61872568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90" y="2385250"/>
            <a:ext cx="3643586" cy="379841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9143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6FFCD-5FBA-1821-CED2-792BE453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테스트 시연 </a:t>
            </a:r>
            <a:r>
              <a:rPr lang="en-US" altLang="ko-KR" b="1" dirty="0"/>
              <a:t>3 </a:t>
            </a:r>
            <a:r>
              <a:rPr lang="en-US" altLang="ko-KR" sz="4800" b="1" dirty="0"/>
              <a:t>–</a:t>
            </a:r>
            <a:r>
              <a:rPr lang="en-US" altLang="ko-KR" sz="4800" dirty="0"/>
              <a:t> </a:t>
            </a:r>
            <a:r>
              <a:rPr lang="ko-KR" altLang="en-US" sz="4800" dirty="0" err="1"/>
              <a:t>서보모터</a:t>
            </a:r>
            <a:r>
              <a:rPr lang="ko-KR" altLang="en-US" sz="4800" dirty="0"/>
              <a:t> 동작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F9A93-A632-C61C-E8F3-4218C42BE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• </a:t>
            </a:r>
            <a:r>
              <a:rPr lang="ko-KR" altLang="en-US" dirty="0"/>
              <a:t>급식기의 내부 모습으로 </a:t>
            </a:r>
            <a:r>
              <a:rPr lang="ko-KR" altLang="en-US" dirty="0" err="1"/>
              <a:t>서보모터가</a:t>
            </a:r>
            <a:r>
              <a:rPr lang="ko-KR" altLang="en-US" dirty="0"/>
              <a:t> 화살표 방향으로 동작하여 사료 급여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026BF-23C1-04AE-8166-8E1447FA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21</a:t>
            </a:fld>
            <a:endParaRPr lang="ko-KR" altLang="en-US" sz="2800" dirty="0"/>
          </a:p>
        </p:txBody>
      </p:sp>
      <p:pic>
        <p:nvPicPr>
          <p:cNvPr id="5" name="Picture 19">
            <a:extLst>
              <a:ext uri="{FF2B5EF4-FFF2-40B4-BE49-F238E27FC236}">
                <a16:creationId xmlns:a16="http://schemas.microsoft.com/office/drawing/2014/main" id="{7AE1D363-9DD8-8F9C-D35C-AAA0617F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52281"/>
            <a:ext cx="3395892" cy="41089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8023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21BAB-F5E8-2FE8-CD40-4B429D6B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테스트 시연 </a:t>
            </a:r>
            <a:r>
              <a:rPr lang="en-US" altLang="ko-KR" b="1" dirty="0"/>
              <a:t>4 </a:t>
            </a:r>
            <a:r>
              <a:rPr lang="en-US" altLang="ko-KR" sz="4800" b="1" dirty="0"/>
              <a:t>–</a:t>
            </a:r>
            <a:r>
              <a:rPr lang="en-US" altLang="ko-KR" sz="4800" dirty="0"/>
              <a:t> </a:t>
            </a:r>
            <a:r>
              <a:rPr lang="ko-KR" altLang="en-US" sz="4800" dirty="0"/>
              <a:t>사료 급여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ABE0CB-67A1-9850-95A1-94C37B6C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시연한 사진을 찾지 못해 다른 테스트 사진으로 대체함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3D7076-348C-EA05-9B3D-ECA8127B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22</a:t>
            </a:fld>
            <a:endParaRPr lang="ko-KR" altLang="en-US" sz="2800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BD7E9308-C6AB-E50E-6D25-BB585500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33155"/>
            <a:ext cx="3726968" cy="40012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0523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996A6-8BEA-3C0D-E10B-42311DC4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 및 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12D43-1644-F160-C449-6E097C1D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Web </a:t>
            </a:r>
            <a:r>
              <a:rPr lang="en-US" altLang="ko-KR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Page2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예시 추가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(11/15)</a:t>
            </a:r>
            <a:endParaRPr lang="ko-KR" altLang="en-US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Web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Page2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feeding times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예시로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Example: 9:30, 12:00, 21:30”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을 추가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2. LCD Display </a:t>
            </a:r>
            <a:r>
              <a:rPr lang="ko-KR" altLang="en-US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화면 출력 방법 변경 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(11/22)</a:t>
            </a:r>
            <a:endParaRPr lang="ko-KR" altLang="en-US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기존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LCD Display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feeding times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출력이 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칸씩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왼쪽으로 이동하면서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=&gt; feeding times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를 한 개씩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개씩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=&gt; (11/28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변경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-&gt;3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초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B3365D-3949-C273-667B-A20D7116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23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4690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86C9-CFB8-ED27-3C1B-58A4019F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추가 및 변경사항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EAECE1-C533-63D8-B24E-4B8E40AC4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3.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사료 </a:t>
            </a:r>
            <a:r>
              <a:rPr lang="ko-KR" altLang="en-US" sz="2000" b="1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급식기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변경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기존</a:t>
            </a:r>
            <a:r>
              <a:rPr lang="en-US" altLang="ko-KR" dirty="0"/>
              <a:t>: </a:t>
            </a:r>
            <a:r>
              <a:rPr lang="ko-KR" altLang="en-US" dirty="0"/>
              <a:t>사료 </a:t>
            </a:r>
            <a:r>
              <a:rPr lang="ko-KR" altLang="en-US" dirty="0" err="1"/>
              <a:t>급식기</a:t>
            </a:r>
            <a:r>
              <a:rPr lang="ko-KR" altLang="en-US" dirty="0"/>
              <a:t> 전체를 직접 제작                          </a:t>
            </a:r>
            <a:r>
              <a:rPr lang="en-US" altLang="ko-KR" dirty="0"/>
              <a:t>- </a:t>
            </a:r>
            <a:r>
              <a:rPr lang="ko-KR" altLang="en-US" dirty="0"/>
              <a:t>변경</a:t>
            </a:r>
            <a:r>
              <a:rPr lang="en-US" altLang="ko-KR" dirty="0"/>
              <a:t>: </a:t>
            </a:r>
            <a:r>
              <a:rPr lang="ko-KR" altLang="en-US" dirty="0"/>
              <a:t>박스를 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C6CAB-BB82-4EF2-D0E3-6DA9C760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24</a:t>
            </a:fld>
            <a:endParaRPr lang="ko-KR" altLang="en-US" sz="2800" dirty="0"/>
          </a:p>
        </p:txBody>
      </p:sp>
      <p:pic>
        <p:nvPicPr>
          <p:cNvPr id="5" name="Picture 23">
            <a:extLst>
              <a:ext uri="{FF2B5EF4-FFF2-40B4-BE49-F238E27FC236}">
                <a16:creationId xmlns:a16="http://schemas.microsoft.com/office/drawing/2014/main" id="{3275FD12-26F9-1892-1C15-89C051565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83469"/>
            <a:ext cx="3364361" cy="35464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25">
            <a:extLst>
              <a:ext uri="{FF2B5EF4-FFF2-40B4-BE49-F238E27FC236}">
                <a16:creationId xmlns:a16="http://schemas.microsoft.com/office/drawing/2014/main" id="{54D8289F-E337-3D8F-6BA5-91824613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23" y="2731759"/>
            <a:ext cx="2398110" cy="349820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5209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A7E96-0C79-A26E-5908-86E73C63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재료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1B45B-C46F-5844-892A-A3E9EA8D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라즈베리파이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암암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암수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/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수수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점퍼선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- 1602 LCD display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서보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모터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우드락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맥심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모카골드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마일드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커피믹스 </a:t>
            </a:r>
            <a:r>
              <a:rPr lang="en-US" altLang="ko-KR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230T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박스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lvl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ko-KR" altLang="en-US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글루건</a:t>
            </a:r>
            <a:endParaRPr lang="ko-KR" altLang="en-US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6AA466-E8B8-4BC6-5302-49F729C1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25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51634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CC6FF-6682-22A1-76EE-6226098A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26</a:t>
            </a:fld>
            <a:endParaRPr lang="ko-KR" alt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824BF81-798E-CBA9-97A4-A99D4877FAD6}"/>
                  </a:ext>
                </a:extLst>
              </p14:cNvPr>
              <p14:cNvContentPartPr/>
              <p14:nvPr/>
            </p14:nvContentPartPr>
            <p14:xfrm>
              <a:off x="1244719" y="1555736"/>
              <a:ext cx="4899600" cy="234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824BF81-798E-CBA9-97A4-A99D4877FA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079" y="1492736"/>
                <a:ext cx="50252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54E7B3F-2F7D-9364-F136-3C17448C8FCE}"/>
                  </a:ext>
                </a:extLst>
              </p14:cNvPr>
              <p14:cNvContentPartPr/>
              <p14:nvPr/>
            </p14:nvContentPartPr>
            <p14:xfrm>
              <a:off x="10584651" y="1836980"/>
              <a:ext cx="846360" cy="131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54E7B3F-2F7D-9364-F136-3C17448C8F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1651" y="1773980"/>
                <a:ext cx="972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6629E82-539D-C2D2-A999-F6C33D1C449E}"/>
                  </a:ext>
                </a:extLst>
              </p14:cNvPr>
              <p14:cNvContentPartPr/>
              <p14:nvPr/>
            </p14:nvContentPartPr>
            <p14:xfrm>
              <a:off x="4749473" y="1705238"/>
              <a:ext cx="6369840" cy="576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629E82-539D-C2D2-A999-F6C33D1C44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86473" y="1642598"/>
                <a:ext cx="6495480" cy="18324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7BFD07C7-3B3F-2557-F1F1-14315364AA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4686" y="763707"/>
            <a:ext cx="6110778" cy="51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8D78C-526D-AA54-C0C0-A2EB1B69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9E7CD-6795-0BDF-0436-3ED24A6E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5282"/>
            <a:ext cx="10058400" cy="3803811"/>
          </a:xfrm>
        </p:spPr>
        <p:txBody>
          <a:bodyPr/>
          <a:lstStyle/>
          <a:p>
            <a:r>
              <a:rPr lang="en-US" altLang="ko-KR" sz="2400" dirty="0"/>
              <a:t>• </a:t>
            </a:r>
            <a:r>
              <a:rPr lang="ko-KR" altLang="en-US" sz="2400" dirty="0"/>
              <a:t>자동 사료 </a:t>
            </a:r>
            <a:r>
              <a:rPr lang="ko-KR" altLang="en-US" sz="2400" dirty="0" err="1"/>
              <a:t>급식기</a:t>
            </a:r>
            <a:endParaRPr lang="en-US" altLang="ko-KR" sz="2400" dirty="0"/>
          </a:p>
          <a:p>
            <a:r>
              <a:rPr lang="en-US" altLang="ko-KR" dirty="0"/>
              <a:t> - </a:t>
            </a:r>
            <a:r>
              <a:rPr lang="ko-KR" altLang="en-US" dirty="0"/>
              <a:t>사용자가 웹 페이지에 사료 급여 횟수와 각 </a:t>
            </a:r>
            <a:r>
              <a:rPr lang="ko-KR" altLang="en-US" dirty="0" err="1"/>
              <a:t>횟수별</a:t>
            </a:r>
            <a:r>
              <a:rPr lang="ko-KR" altLang="en-US" dirty="0"/>
              <a:t> 배급 시간들을 입력</a:t>
            </a:r>
            <a:r>
              <a:rPr lang="en-US" altLang="ko-KR" dirty="0"/>
              <a:t>, </a:t>
            </a:r>
            <a:r>
              <a:rPr lang="ko-KR" altLang="en-US" dirty="0"/>
              <a:t>배급 시간이 되면 자동으로 사료를 배급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매일 정해진 급여 시간으로 강아지의 체중과 단식을 관리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외출 또는 여행 시 강아지 사료 자동 급여 가능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시중의 자동 급식기를 구매 시 드는 높은 비용을 피해서 직접 제작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ABB8F1-E34E-C31D-9386-C029B9CB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3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7734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C869E-24B4-CC11-A778-74D83DCD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9FC4B5-240F-2E3E-606A-11D456915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6735"/>
            <a:ext cx="10058400" cy="4476238"/>
          </a:xfrm>
        </p:spPr>
        <p:txBody>
          <a:bodyPr>
            <a:normAutofit/>
          </a:bodyPr>
          <a:lstStyle/>
          <a:p>
            <a:r>
              <a:rPr lang="en-US" altLang="ko-KR" b="1" dirty="0"/>
              <a:t>• </a:t>
            </a:r>
            <a:r>
              <a:rPr lang="ko-KR" altLang="en-US" b="1" dirty="0"/>
              <a:t>계획 단계</a:t>
            </a:r>
            <a:endParaRPr lang="en-US" altLang="ko-KR" b="1" dirty="0"/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프로젝트 계획서 작성</a:t>
            </a:r>
            <a:endParaRPr lang="en-US" altLang="ko-KR" sz="1600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설계 단계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 err="1"/>
              <a:t>서보모터</a:t>
            </a:r>
            <a:r>
              <a:rPr lang="en-US" altLang="ko-KR" sz="1600" dirty="0"/>
              <a:t>, LCD Display </a:t>
            </a:r>
            <a:r>
              <a:rPr lang="ko-KR" altLang="en-US" sz="1600" dirty="0"/>
              <a:t>작동 모듈 및 웹페이지 설계</a:t>
            </a:r>
            <a:endParaRPr lang="en-US" altLang="ko-KR" sz="1600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구현 단계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 err="1"/>
              <a:t>서보모터</a:t>
            </a:r>
            <a:r>
              <a:rPr lang="en-US" altLang="ko-KR" sz="1600" dirty="0"/>
              <a:t>, LCD Display </a:t>
            </a:r>
            <a:r>
              <a:rPr lang="ko-KR" altLang="en-US" sz="1600" dirty="0"/>
              <a:t>작동 모듈 및 웹페이지 구현</a:t>
            </a:r>
            <a:endParaRPr lang="en-US" altLang="ko-KR" sz="1600" dirty="0"/>
          </a:p>
          <a:p>
            <a:r>
              <a:rPr lang="en-US" altLang="ko-KR" sz="1600" dirty="0"/>
              <a:t>   - </a:t>
            </a:r>
            <a:r>
              <a:rPr lang="ko-KR" altLang="en-US" sz="1600" dirty="0" err="1"/>
              <a:t>사료통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r>
              <a:rPr lang="en-US" altLang="ko-KR" b="1" dirty="0"/>
              <a:t>• </a:t>
            </a:r>
            <a:r>
              <a:rPr lang="ko-KR" altLang="en-US" b="1" dirty="0"/>
              <a:t>테스트 단계</a:t>
            </a:r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단위 테스트 수행</a:t>
            </a:r>
            <a:endParaRPr lang="en-US" altLang="ko-KR" sz="1600" dirty="0"/>
          </a:p>
          <a:p>
            <a:r>
              <a:rPr lang="en-US" altLang="ko-KR" sz="1600" dirty="0"/>
              <a:t>   - </a:t>
            </a:r>
            <a:r>
              <a:rPr lang="ko-KR" altLang="en-US" sz="1600" dirty="0"/>
              <a:t>통합 테스트 수행</a:t>
            </a: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1B2F78-4116-4C9C-490D-4E03D170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4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522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06916-0FE3-C83C-8A19-F7EE5208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수행 내역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주차별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5CBA8-49C5-7662-9BB7-0D3B4CFD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en-US" altLang="ko-KR" b="1" dirty="0"/>
              <a:t>9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프로젝트 계획서 작성 및 조원간 역할 분담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10</a:t>
            </a:r>
            <a:r>
              <a:rPr lang="ko-KR" altLang="en-US" b="1" dirty="0"/>
              <a:t>주차</a:t>
            </a:r>
            <a:r>
              <a:rPr lang="en-US" altLang="ko-KR" dirty="0"/>
              <a:t>: Flask</a:t>
            </a:r>
            <a:r>
              <a:rPr lang="ko-KR" altLang="en-US" dirty="0"/>
              <a:t>를 활용하여 웹 서버 구축한 후</a:t>
            </a:r>
            <a:r>
              <a:rPr lang="en-US" altLang="ko-KR" dirty="0"/>
              <a:t> </a:t>
            </a:r>
            <a:r>
              <a:rPr lang="ko-KR" altLang="en-US" dirty="0"/>
              <a:t>웹 페이지 구현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11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 err="1"/>
              <a:t>서보모터</a:t>
            </a:r>
            <a:r>
              <a:rPr lang="en-US" altLang="ko-KR" dirty="0"/>
              <a:t>, LCD Display </a:t>
            </a:r>
            <a:r>
              <a:rPr lang="ko-KR" altLang="en-US" dirty="0"/>
              <a:t>코드 구현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12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단위</a:t>
            </a:r>
            <a:r>
              <a:rPr lang="en-US" altLang="ko-KR" dirty="0"/>
              <a:t>/</a:t>
            </a:r>
            <a:r>
              <a:rPr lang="ko-KR" altLang="en-US" dirty="0"/>
              <a:t>통합 테스트 진행</a:t>
            </a:r>
            <a:r>
              <a:rPr lang="en-US" altLang="ko-KR" dirty="0"/>
              <a:t>, </a:t>
            </a:r>
            <a:r>
              <a:rPr lang="ko-KR" altLang="en-US" dirty="0"/>
              <a:t>코드 수정 및 최종 확인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13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사료 </a:t>
            </a:r>
            <a:r>
              <a:rPr lang="ko-KR" altLang="en-US" dirty="0" err="1"/>
              <a:t>급식기</a:t>
            </a:r>
            <a:r>
              <a:rPr lang="ko-KR" altLang="en-US" dirty="0"/>
              <a:t> 제작 및 기기 장착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b="1" dirty="0"/>
              <a:t>14</a:t>
            </a:r>
            <a:r>
              <a:rPr lang="ko-KR" altLang="en-US" b="1" dirty="0"/>
              <a:t>주차</a:t>
            </a:r>
            <a:r>
              <a:rPr lang="en-US" altLang="ko-KR" dirty="0"/>
              <a:t>: </a:t>
            </a:r>
            <a:r>
              <a:rPr lang="ko-KR" altLang="en-US" dirty="0"/>
              <a:t>프로젝트 발표 및 시연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42D3C-486B-D832-1E68-C11ED962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5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430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91358-3020-B9AC-506A-5CBFAC30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구성도 </a:t>
            </a:r>
            <a:r>
              <a:rPr lang="en-US" altLang="ko-KR" dirty="0"/>
              <a:t>- </a:t>
            </a:r>
            <a:r>
              <a:rPr lang="en-US" altLang="ko-KR" dirty="0" err="1"/>
              <a:t>HW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7CCBC-5A9A-4E72-F25A-01CD2D15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6</a:t>
            </a:fld>
            <a:endParaRPr lang="ko-KR" altLang="en-US" sz="2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596759-0CCF-1FB4-5F5B-C606894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ko-KR" altLang="en-US" dirty="0"/>
              <a:t>• 하드웨어 구성도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전체 구성도</a:t>
            </a: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4DE7F015-4991-BC46-A960-14316340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95" y="1845734"/>
            <a:ext cx="2897968" cy="435235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5827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40917-4398-F056-C44A-D716EBA4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시스템 구성도</a:t>
            </a:r>
            <a:r>
              <a:rPr lang="en-US" altLang="ko-KR" dirty="0"/>
              <a:t>– SW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39AB66-ADC5-AAC3-AD16-9C5AFBC26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r>
              <a:rPr lang="en-US" altLang="ko-KR" dirty="0"/>
              <a:t>• </a:t>
            </a:r>
            <a:r>
              <a:rPr lang="ko-KR" altLang="en-US" dirty="0"/>
              <a:t>소프트웨어 구성도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전체 구성도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189F2-D417-4C95-0A1C-C3DE6816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7</a:t>
            </a:fld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0E361D-E708-A0DA-51C7-B2091733C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05" y="2889730"/>
            <a:ext cx="8646790" cy="26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6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35C90-198E-E811-77E2-BA976EA1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ED25E-C4B8-4EB7-2A5B-3B7BFD31E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1. </a:t>
            </a:r>
            <a:r>
              <a:rPr lang="en-US" altLang="ko-KR" b="1" dirty="0" err="1"/>
              <a:t>index.py</a:t>
            </a:r>
            <a:endParaRPr lang="en-US" altLang="ko-KR" b="1" dirty="0"/>
          </a:p>
          <a:p>
            <a:r>
              <a:rPr lang="en-US" altLang="ko-KR" dirty="0"/>
              <a:t> - Flask </a:t>
            </a:r>
            <a:r>
              <a:rPr lang="ko-KR" altLang="en-US" dirty="0"/>
              <a:t>웹 어플리케이션을 구성하고 실행하는 파이썬 파일</a:t>
            </a: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 err="1"/>
              <a:t>서보모터</a:t>
            </a:r>
            <a:r>
              <a:rPr lang="en-US" altLang="ko-KR" dirty="0"/>
              <a:t>, LCD Display </a:t>
            </a:r>
            <a:r>
              <a:rPr lang="ko-KR" altLang="en-US" dirty="0"/>
              <a:t>실행 함수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</a:t>
            </a:r>
            <a:r>
              <a:rPr lang="en-US" altLang="ko-KR" b="1" dirty="0" err="1"/>
              <a:t>index.html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일일 사료 횟수를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Page1</a:t>
            </a: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en-US" altLang="ko-KR" b="1" dirty="0" err="1"/>
              <a:t>submit.html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en-US" altLang="ko-KR" dirty="0" err="1"/>
              <a:t>index.html</a:t>
            </a:r>
            <a:r>
              <a:rPr lang="ko-KR" altLang="en-US" dirty="0"/>
              <a:t>에서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count</a:t>
            </a:r>
            <a:r>
              <a:rPr lang="ko-KR" altLang="en-US" dirty="0"/>
              <a:t>만큼 </a:t>
            </a:r>
            <a:r>
              <a:rPr lang="en-US" altLang="ko-KR" dirty="0"/>
              <a:t>time</a:t>
            </a:r>
            <a:r>
              <a:rPr lang="ko-KR" altLang="en-US" dirty="0"/>
              <a:t>을 </a:t>
            </a:r>
            <a:r>
              <a:rPr lang="ko-KR" altLang="en-US" dirty="0" err="1"/>
              <a:t>입력받는</a:t>
            </a:r>
            <a:r>
              <a:rPr lang="ko-KR" altLang="en-US" dirty="0"/>
              <a:t> </a:t>
            </a:r>
            <a:r>
              <a:rPr lang="en-US" altLang="ko-KR" dirty="0" err="1"/>
              <a:t>Page2</a:t>
            </a:r>
            <a:endParaRPr lang="en-US" altLang="ko-KR" dirty="0"/>
          </a:p>
          <a:p>
            <a:r>
              <a:rPr lang="en-US" altLang="ko-KR" b="1" dirty="0"/>
              <a:t>4. </a:t>
            </a:r>
            <a:r>
              <a:rPr lang="en-US" altLang="ko-KR" b="1" dirty="0" err="1"/>
              <a:t>result.html</a:t>
            </a:r>
            <a:endParaRPr lang="en-US" altLang="ko-KR" b="1" dirty="0"/>
          </a:p>
          <a:p>
            <a:r>
              <a:rPr lang="en-US" altLang="ko-KR" dirty="0"/>
              <a:t> - </a:t>
            </a:r>
            <a:r>
              <a:rPr lang="ko-KR" altLang="en-US" dirty="0"/>
              <a:t>현재 시간과 입력 받은 </a:t>
            </a:r>
            <a:r>
              <a:rPr lang="en-US" altLang="ko-KR" dirty="0"/>
              <a:t>feeding times</a:t>
            </a:r>
            <a:r>
              <a:rPr lang="ko-KR" altLang="en-US" dirty="0"/>
              <a:t>를 화면으로 보여주는 </a:t>
            </a:r>
            <a:r>
              <a:rPr lang="en-US" altLang="ko-KR" dirty="0" err="1"/>
              <a:t>Page3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FB1CE-14B9-751B-C708-494B290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8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9606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4B24B-5DB5-CEF1-3160-CFC3486B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코드 </a:t>
            </a:r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– </a:t>
            </a:r>
            <a:r>
              <a:rPr lang="en-US" altLang="ko-KR" b="1" dirty="0" err="1"/>
              <a:t>index.py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B0492-9FB3-324B-3EBB-ED857BA3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8796"/>
            <a:ext cx="10058400" cy="4023360"/>
          </a:xfrm>
        </p:spPr>
        <p:txBody>
          <a:bodyPr/>
          <a:lstStyle/>
          <a:p>
            <a:r>
              <a:rPr lang="en-US" altLang="ko-KR" dirty="0"/>
              <a:t>• </a:t>
            </a:r>
            <a:r>
              <a:rPr lang="ko-KR" altLang="en-US" dirty="0"/>
              <a:t>크게 </a:t>
            </a:r>
            <a:r>
              <a:rPr lang="en-US" altLang="ko-KR" dirty="0"/>
              <a:t>5</a:t>
            </a:r>
            <a:r>
              <a:rPr lang="ko-KR" altLang="en-US" dirty="0"/>
              <a:t>부분으로 구성</a:t>
            </a:r>
            <a:endParaRPr lang="en-US" altLang="ko-KR" dirty="0"/>
          </a:p>
          <a:p>
            <a:r>
              <a:rPr lang="en-US" altLang="ko-KR" dirty="0"/>
              <a:t> (1) </a:t>
            </a:r>
            <a:r>
              <a:rPr lang="ko-KR" altLang="en-US" dirty="0" err="1"/>
              <a:t>선언부</a:t>
            </a:r>
            <a:endParaRPr lang="en-US" altLang="ko-KR" dirty="0"/>
          </a:p>
          <a:p>
            <a:r>
              <a:rPr lang="en-US" altLang="ko-KR" dirty="0"/>
              <a:t> (2) GPIO pin </a:t>
            </a:r>
            <a:r>
              <a:rPr lang="ko-KR" altLang="en-US" dirty="0"/>
              <a:t>설정과 초기화</a:t>
            </a:r>
            <a:endParaRPr lang="en-US" altLang="ko-KR" dirty="0"/>
          </a:p>
          <a:p>
            <a:r>
              <a:rPr lang="en-US" altLang="ko-KR" dirty="0"/>
              <a:t> (3) </a:t>
            </a:r>
            <a:r>
              <a:rPr lang="ko-KR" altLang="en-US" dirty="0" err="1"/>
              <a:t>서보모터</a:t>
            </a:r>
            <a:r>
              <a:rPr lang="ko-KR" altLang="en-US" dirty="0"/>
              <a:t> 함수</a:t>
            </a:r>
            <a:endParaRPr lang="en-US" altLang="ko-KR" dirty="0"/>
          </a:p>
          <a:p>
            <a:r>
              <a:rPr lang="en-US" altLang="ko-KR" dirty="0"/>
              <a:t> (4) LCD Display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 (5) Flask application</a:t>
            </a:r>
            <a:r>
              <a:rPr lang="ko-KR" altLang="en-US" dirty="0"/>
              <a:t>에서 들어오는 </a:t>
            </a:r>
            <a:r>
              <a:rPr lang="en-US" altLang="ko-KR" dirty="0"/>
              <a:t>HTTP </a:t>
            </a:r>
            <a:r>
              <a:rPr lang="ko-KR" altLang="en-US" dirty="0"/>
              <a:t>요청 처리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65E69C-D8B6-C41B-290C-AD767EDB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20B1E-E4DD-45AE-9359-CD8521D04F46}" type="slidenum">
              <a:rPr lang="ko-KR" altLang="en-US" sz="2800" smtClean="0"/>
              <a:t>9</a:t>
            </a:fld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229327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867</Words>
  <Application>Microsoft Office PowerPoint</Application>
  <PresentationFormat>와이드스크린</PresentationFormat>
  <Paragraphs>141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함초롬바탕</vt:lpstr>
      <vt:lpstr>Calibri</vt:lpstr>
      <vt:lpstr>Calibri Light</vt:lpstr>
      <vt:lpstr>추억</vt:lpstr>
      <vt:lpstr>IoT 시스템 응용       팀 프로젝트</vt:lpstr>
      <vt:lpstr>목차</vt:lpstr>
      <vt:lpstr>개요</vt:lpstr>
      <vt:lpstr>개발 과정</vt:lpstr>
      <vt:lpstr>수행 내역(주차별)</vt:lpstr>
      <vt:lpstr>시스템 구성도 - HW</vt:lpstr>
      <vt:lpstr>시스템 구성도– SW</vt:lpstr>
      <vt:lpstr>코드</vt:lpstr>
      <vt:lpstr>코드 1 – index.py</vt:lpstr>
      <vt:lpstr>코드 1 – index.py</vt:lpstr>
      <vt:lpstr>코드 1 – index.py</vt:lpstr>
      <vt:lpstr>코드 1 – index.py</vt:lpstr>
      <vt:lpstr>코드 1 – index.py</vt:lpstr>
      <vt:lpstr>코드 1 – index.py</vt:lpstr>
      <vt:lpstr>코드 2 – index.html</vt:lpstr>
      <vt:lpstr>코드 3 – submit.html</vt:lpstr>
      <vt:lpstr>코드 4 – result.html</vt:lpstr>
      <vt:lpstr>테스트 시연 </vt:lpstr>
      <vt:lpstr>테스트 시연 1 - 데이터 입력 (웹 페이지) </vt:lpstr>
      <vt:lpstr>테스트 시연 2 – LCD Display</vt:lpstr>
      <vt:lpstr>테스트 시연 3 – 서보모터 동작</vt:lpstr>
      <vt:lpstr>테스트 시연 4 – 사료 급여</vt:lpstr>
      <vt:lpstr>추가 및 변경사항</vt:lpstr>
      <vt:lpstr>추가 및 변경사항</vt:lpstr>
      <vt:lpstr>재료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시스템 응용       팀 프로젝트</dc:title>
  <dc:creator>김주혁</dc:creator>
  <cp:lastModifiedBy>김주혁</cp:lastModifiedBy>
  <cp:revision>4</cp:revision>
  <dcterms:created xsi:type="dcterms:W3CDTF">2023-12-06T01:37:03Z</dcterms:created>
  <dcterms:modified xsi:type="dcterms:W3CDTF">2023-12-06T04:43:33Z</dcterms:modified>
</cp:coreProperties>
</file>