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85" r:id="rId4"/>
    <p:sldId id="286" r:id="rId5"/>
    <p:sldId id="287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7F093-8571-46C0-AD8E-3879975ECF30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6C0D6-7998-48CD-B66D-6A1B54741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54F-D836-4AB8-A4DB-8B9CDF76CF93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A4E-910C-44A0-B65C-E39AF5B6F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7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54F-D836-4AB8-A4DB-8B9CDF76CF93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A4E-910C-44A0-B65C-E39AF5B6F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54F-D836-4AB8-A4DB-8B9CDF76CF93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A4E-910C-44A0-B65C-E39AF5B6F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54F-D836-4AB8-A4DB-8B9CDF76CF93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A4E-910C-44A0-B65C-E39AF5B6F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8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54F-D836-4AB8-A4DB-8B9CDF76CF93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A4E-910C-44A0-B65C-E39AF5B6F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2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54F-D836-4AB8-A4DB-8B9CDF76CF93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A4E-910C-44A0-B65C-E39AF5B6F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54F-D836-4AB8-A4DB-8B9CDF76CF93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A4E-910C-44A0-B65C-E39AF5B6F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54F-D836-4AB8-A4DB-8B9CDF76CF93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A4E-910C-44A0-B65C-E39AF5B6F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0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54F-D836-4AB8-A4DB-8B9CDF76CF93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A4E-910C-44A0-B65C-E39AF5B6F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54F-D836-4AB8-A4DB-8B9CDF76CF93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A4E-910C-44A0-B65C-E39AF5B6F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5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554F-D836-4AB8-A4DB-8B9CDF76CF93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A4E-910C-44A0-B65C-E39AF5B6F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9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554F-D836-4AB8-A4DB-8B9CDF76CF93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AA4E-910C-44A0-B65C-E39AF5B6F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2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306" y="2469752"/>
            <a:ext cx="8229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토마토패스 기관별 연수원 사이트 개발 </a:t>
            </a:r>
            <a:r>
              <a:rPr lang="ko-KR" altLang="en-US" sz="2400" dirty="0" err="1" smtClean="0"/>
              <a:t>기획안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사이트 레이아웃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16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22" y="650138"/>
            <a:ext cx="10982325" cy="60230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3886200" cy="7204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참고용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유비온</a:t>
            </a:r>
            <a:r>
              <a:rPr lang="ko-KR" altLang="en-US" dirty="0" smtClean="0"/>
              <a:t> 사이버연수원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0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2422" y="665883"/>
            <a:ext cx="2697018" cy="72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ㅇㅇㅇㅇ</a:t>
            </a:r>
            <a:r>
              <a:rPr lang="ko-KR" altLang="en-US" dirty="0" smtClean="0"/>
              <a:t> 사이버연수원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93550" y="4794463"/>
            <a:ext cx="9648101" cy="176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수강신청 과목 리스트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관리자에서 노출 여부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3549" y="1575378"/>
            <a:ext cx="4193811" cy="280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바로 로그인 입력할 수 있는 곳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입력 후 내 강의실로 이동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69046" y="1594860"/>
            <a:ext cx="2593903" cy="2788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444634" y="1594859"/>
            <a:ext cx="2697018" cy="2788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자주하는 질문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2697018" cy="7204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93548" y="3577793"/>
            <a:ext cx="1915173" cy="6738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회원가입 버튼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(</a:t>
            </a:r>
            <a:r>
              <a:rPr lang="ko-KR" altLang="en-US" sz="1050" dirty="0" smtClean="0"/>
              <a:t>관리자에서 노출 여부 선택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0" name="직사각형 9"/>
          <p:cNvSpPr/>
          <p:nvPr/>
        </p:nvSpPr>
        <p:spPr>
          <a:xfrm>
            <a:off x="6227936" y="2412137"/>
            <a:ext cx="1783487" cy="17539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목록형</a:t>
            </a:r>
            <a:endParaRPr lang="en-US" altLang="ko-KR" dirty="0" smtClean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 smtClean="0"/>
              <a:t>법인 공지사항</a:t>
            </a:r>
            <a:endParaRPr lang="en-US" altLang="ko-KR" sz="1000" dirty="0" smtClean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과목별 공지사항과 강의실 공지사항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노출하지 않게</a:t>
            </a:r>
            <a:r>
              <a:rPr lang="en-US" altLang="ko-KR" sz="1000" dirty="0" smtClean="0"/>
              <a:t>)</a:t>
            </a:r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누르면 팝업으로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오픈</a:t>
            </a:r>
            <a:endParaRPr lang="en-US" altLang="ko-KR" sz="10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8901399" y="2364742"/>
            <a:ext cx="1783487" cy="18013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목록형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누르면 팝업으로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오픈</a:t>
            </a:r>
            <a:endParaRPr lang="en-US" altLang="ko-KR" sz="1000" dirty="0" smtClean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 smtClean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 smtClean="0"/>
          </a:p>
          <a:p>
            <a:pPr algn="ctr"/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2279643" y="1793434"/>
            <a:ext cx="1783487" cy="9864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 </a:t>
            </a:r>
            <a:r>
              <a:rPr lang="ko-KR" altLang="en-US" dirty="0" err="1" smtClean="0"/>
              <a:t>입력칸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PW </a:t>
            </a:r>
            <a:r>
              <a:rPr lang="ko-KR" altLang="en-US" dirty="0" err="1" smtClean="0"/>
              <a:t>입력칸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549178" y="3385030"/>
            <a:ext cx="2051521" cy="5852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ID, PW</a:t>
            </a:r>
          </a:p>
          <a:p>
            <a:pPr algn="ctr"/>
            <a:r>
              <a:rPr lang="ko-KR" altLang="en-US" sz="1000" dirty="0" smtClean="0"/>
              <a:t>입력 규칙 확인할 수 있는 버튼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클릭하면 팝업으로 안내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err="1" smtClean="0"/>
              <a:t>법인마다</a:t>
            </a:r>
            <a:r>
              <a:rPr lang="ko-KR" altLang="en-US" sz="1000" dirty="0" smtClean="0"/>
              <a:t> 다름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528795" y="4023899"/>
            <a:ext cx="2071904" cy="4555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PW </a:t>
            </a:r>
            <a:r>
              <a:rPr lang="ko-KR" altLang="en-US" sz="1000" dirty="0" err="1" smtClean="0"/>
              <a:t>변경요청</a:t>
            </a:r>
            <a:r>
              <a:rPr lang="ko-KR" altLang="en-US" sz="1000" dirty="0" smtClean="0"/>
              <a:t> 버튼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구글설문지로 링크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3344428" y="857630"/>
            <a:ext cx="2409606" cy="3724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 페이지에서 법인 로고 이미지 삽입하면 자동 적용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5171674" y="3831875"/>
            <a:ext cx="1355435" cy="3724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ID: </a:t>
            </a:r>
            <a:r>
              <a:rPr lang="en-US" altLang="ko-KR" sz="1000" dirty="0" err="1" smtClean="0"/>
              <a:t>hs</a:t>
            </a:r>
            <a:r>
              <a:rPr lang="ko-KR" altLang="en-US" sz="1000" dirty="0" err="1" smtClean="0"/>
              <a:t>사번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자리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PW: </a:t>
            </a:r>
            <a:r>
              <a:rPr lang="ko-KR" altLang="en-US" sz="1000" dirty="0" err="1" smtClean="0"/>
              <a:t>사번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자리</a:t>
            </a:r>
            <a:endParaRPr lang="en-US" altLang="ko-KR" sz="10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8644223" y="5107196"/>
            <a:ext cx="2328577" cy="98641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강좌명</a:t>
            </a:r>
            <a:r>
              <a:rPr lang="ko-KR" altLang="en-US" dirty="0" smtClean="0"/>
              <a:t> 옆 </a:t>
            </a:r>
            <a:r>
              <a:rPr lang="ko-KR" altLang="en-US" dirty="0" err="1" smtClean="0"/>
              <a:t>상세안내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7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rcRect l="14534" t="32842" r="952" b="25545"/>
          <a:stretch/>
        </p:blipFill>
        <p:spPr>
          <a:xfrm>
            <a:off x="3533775" y="4160109"/>
            <a:ext cx="7635875" cy="26978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53849" y="974555"/>
            <a:ext cx="4102676" cy="52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 목록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2697018" cy="7204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강의실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4625" y="1114494"/>
            <a:ext cx="2945824" cy="52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4625" y="1696483"/>
            <a:ext cx="2945824" cy="52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FAQ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4625" y="2252149"/>
            <a:ext cx="2945824" cy="52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 </a:t>
            </a:r>
            <a:r>
              <a:rPr lang="ko-KR" altLang="en-US" dirty="0" smtClean="0"/>
              <a:t>상담문의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33775" y="2050269"/>
            <a:ext cx="7480876" cy="71239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수강기간</a:t>
            </a:r>
            <a:r>
              <a:rPr lang="en-US" altLang="ko-KR" sz="1000" dirty="0" smtClean="0"/>
              <a:t>: 2025.00.00 ~ 2025.00.00</a:t>
            </a:r>
          </a:p>
          <a:p>
            <a:pPr algn="ctr"/>
            <a:r>
              <a:rPr lang="ko-KR" altLang="en-US" sz="1000" dirty="0" smtClean="0"/>
              <a:t>수료 조건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진도율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80%, </a:t>
            </a:r>
            <a:r>
              <a:rPr lang="ko-KR" altLang="en-US" sz="1000" dirty="0" err="1" smtClean="0"/>
              <a:t>수료평가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60</a:t>
            </a:r>
            <a:r>
              <a:rPr lang="ko-KR" altLang="en-US" sz="1000" dirty="0" smtClean="0"/>
              <a:t>점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※ </a:t>
            </a:r>
            <a:r>
              <a:rPr lang="ko-KR" altLang="en-US" sz="1000" dirty="0" err="1" smtClean="0"/>
              <a:t>진도율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80%</a:t>
            </a:r>
            <a:r>
              <a:rPr lang="ko-KR" altLang="en-US" sz="1000" dirty="0" smtClean="0"/>
              <a:t>이상 달성 시 평가 가능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전체적으로 잘 보일 수 있게 표시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174625" y="2834896"/>
            <a:ext cx="2945824" cy="52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수료 조건 확인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4625" y="5162549"/>
            <a:ext cx="2945824" cy="129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교육 담당자 연락처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농협인재개발원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ㅇㅇㅇ</a:t>
            </a:r>
            <a:r>
              <a:rPr lang="ko-KR" altLang="en-US" dirty="0" smtClean="0"/>
              <a:t> </a:t>
            </a:r>
            <a:r>
              <a:rPr lang="en-US" altLang="ko-KR" dirty="0" smtClean="0"/>
              <a:t>010-0000-0000</a:t>
            </a:r>
          </a:p>
          <a:p>
            <a:pPr algn="ctr"/>
            <a:r>
              <a:rPr lang="ko-KR" altLang="en-US" dirty="0" smtClean="0"/>
              <a:t>토마토패스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ㅇㅇㅇ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010-0000-0000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84150" y="3392263"/>
            <a:ext cx="2945824" cy="52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수료증 출력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74625" y="3963422"/>
            <a:ext cx="2945824" cy="52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 만족도 조사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33434" y="181297"/>
            <a:ext cx="3515091" cy="427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★ 내 강의실 들어갔을 때 </a:t>
            </a:r>
            <a:r>
              <a:rPr lang="ko-KR" altLang="en-US" sz="1000" dirty="0" err="1" smtClean="0"/>
              <a:t>진도율과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수료여부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수료 조건을 직관적으로 확인할 수 있어야 함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7972425" y="1599727"/>
            <a:ext cx="224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&lt;- </a:t>
            </a:r>
            <a:r>
              <a:rPr lang="ko-KR" altLang="en-US" sz="1000" dirty="0" smtClean="0">
                <a:solidFill>
                  <a:srgbClr val="FF0000"/>
                </a:solidFill>
              </a:rPr>
              <a:t>클릭하면 </a:t>
            </a:r>
            <a:r>
              <a:rPr lang="ko-KR" altLang="en-US" sz="1000" dirty="0" err="1">
                <a:solidFill>
                  <a:srgbClr val="FF0000"/>
                </a:solidFill>
              </a:rPr>
              <a:t>토글</a:t>
            </a:r>
            <a:r>
              <a:rPr lang="ko-KR" altLang="en-US" sz="1000" dirty="0">
                <a:solidFill>
                  <a:srgbClr val="FF0000"/>
                </a:solidFill>
              </a:rPr>
              <a:t> 해제되면서 </a:t>
            </a:r>
            <a:r>
              <a:rPr lang="ko-KR" altLang="en-US" sz="1000" dirty="0" err="1">
                <a:solidFill>
                  <a:srgbClr val="FF0000"/>
                </a:solidFill>
              </a:rPr>
              <a:t>핵심이론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문제풀이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마무리특강이 </a:t>
            </a:r>
            <a:r>
              <a:rPr lang="ko-KR" altLang="en-US" sz="1000" dirty="0" smtClean="0">
                <a:solidFill>
                  <a:srgbClr val="FF0000"/>
                </a:solidFill>
              </a:rPr>
              <a:t>뜸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36474" y="1471227"/>
            <a:ext cx="404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수강 중인 강의 목록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공인중개사 </a:t>
            </a:r>
            <a:r>
              <a:rPr lang="en-US" altLang="ko-KR" sz="1600" dirty="0"/>
              <a:t>1</a:t>
            </a:r>
            <a:r>
              <a:rPr lang="ko-KR" altLang="en-US" sz="1600" dirty="0"/>
              <a:t>차 </a:t>
            </a:r>
            <a:r>
              <a:rPr lang="ko-KR" altLang="en-US" sz="1600" dirty="0" err="1" smtClean="0"/>
              <a:t>마스터반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297055" y="4454663"/>
            <a:ext cx="2124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강의 목록 </a:t>
            </a:r>
            <a:r>
              <a:rPr lang="ko-KR" altLang="en-US" sz="1000" b="1" dirty="0" err="1">
                <a:solidFill>
                  <a:srgbClr val="FF0000"/>
                </a:solidFill>
              </a:rPr>
              <a:t>오픈됐을</a:t>
            </a:r>
            <a:r>
              <a:rPr lang="ko-KR" altLang="en-US" sz="1000" b="1" dirty="0">
                <a:solidFill>
                  <a:srgbClr val="FF0000"/>
                </a:solidFill>
              </a:rPr>
              <a:t> 때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강좌 제목 클릭하면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영상 재생 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</a:rPr>
              <a:t>존플레이어</a:t>
            </a:r>
            <a:r>
              <a:rPr lang="ko-KR" altLang="en-US" sz="1000" b="1" dirty="0">
                <a:solidFill>
                  <a:srgbClr val="FF0000"/>
                </a:solidFill>
              </a:rPr>
              <a:t> 설치 안내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  <a:p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2722894"/>
            <a:ext cx="7048500" cy="1352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8494" y="3552846"/>
            <a:ext cx="3809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현재 </a:t>
            </a:r>
            <a:r>
              <a:rPr lang="ko-KR" altLang="en-US" sz="1000" b="1" dirty="0" err="1">
                <a:solidFill>
                  <a:srgbClr val="FF0000"/>
                </a:solidFill>
              </a:rPr>
              <a:t>진도율</a:t>
            </a:r>
            <a:r>
              <a:rPr lang="ko-KR" altLang="en-US" sz="1000" b="1" dirty="0">
                <a:solidFill>
                  <a:srgbClr val="FF0000"/>
                </a:solidFill>
              </a:rPr>
              <a:t> 확인할 수 있는 부분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rgbClr val="FF0000"/>
                </a:solidFill>
              </a:rPr>
              <a:t>진도율</a:t>
            </a:r>
            <a:r>
              <a:rPr lang="en-US" altLang="ko-KR" sz="1000" b="1" dirty="0">
                <a:solidFill>
                  <a:srgbClr val="FF0000"/>
                </a:solidFill>
              </a:rPr>
              <a:t>: 62%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패키지 강의의 경우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원그래프로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구현할 </a:t>
            </a:r>
            <a:r>
              <a:rPr lang="ko-KR" altLang="en-US" sz="1000" b="1" dirty="0">
                <a:solidFill>
                  <a:srgbClr val="FF0000"/>
                </a:solidFill>
              </a:rPr>
              <a:t>수 있나</a:t>
            </a:r>
            <a:r>
              <a:rPr lang="en-US" altLang="ko-KR" sz="1000" b="1" dirty="0">
                <a:solidFill>
                  <a:srgbClr val="FF0000"/>
                </a:solidFill>
              </a:rPr>
              <a:t>?)</a:t>
            </a:r>
          </a:p>
          <a:p>
            <a:pPr algn="ctr"/>
            <a:r>
              <a:rPr lang="ko-KR" altLang="en-US" sz="1000" b="1" dirty="0" err="1">
                <a:solidFill>
                  <a:srgbClr val="FF0000"/>
                </a:solidFill>
              </a:rPr>
              <a:t>수료평가</a:t>
            </a:r>
            <a:r>
              <a:rPr lang="en-US" altLang="ko-KR" sz="1000" b="1" dirty="0">
                <a:solidFill>
                  <a:srgbClr val="FF0000"/>
                </a:solidFill>
              </a:rPr>
              <a:t>: </a:t>
            </a:r>
            <a:r>
              <a:rPr lang="ko-KR" altLang="en-US" sz="1000" b="1" dirty="0" err="1">
                <a:solidFill>
                  <a:srgbClr val="FF0000"/>
                </a:solidFill>
              </a:rPr>
              <a:t>미응시</a:t>
            </a:r>
            <a:r>
              <a:rPr lang="en-US" altLang="ko-KR" sz="1000" b="1" dirty="0">
                <a:solidFill>
                  <a:srgbClr val="FF0000"/>
                </a:solidFill>
              </a:rPr>
              <a:t>/</a:t>
            </a:r>
            <a:r>
              <a:rPr lang="ko-KR" altLang="en-US" sz="1000" b="1" dirty="0">
                <a:solidFill>
                  <a:srgbClr val="FF0000"/>
                </a:solidFill>
              </a:rPr>
              <a:t>응시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응시했으면 점수 표시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04112" y="3345692"/>
            <a:ext cx="224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수료마감일까지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D-00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일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남은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기간동안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하루에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0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강 수강하시면 수료 가능합니다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 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계산해주면 편할 듯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영업 어필 용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53850" y="2202292"/>
            <a:ext cx="1861126" cy="427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수료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미수료로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큼직하게 표시되면 좋을 듯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887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721" y="881643"/>
            <a:ext cx="8500422" cy="609984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2697018" cy="7204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강의실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22400" y="1314519"/>
            <a:ext cx="2945824" cy="52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22400" y="1896508"/>
            <a:ext cx="2945824" cy="52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FAQ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22400" y="2452174"/>
            <a:ext cx="2945824" cy="52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 </a:t>
            </a:r>
            <a:r>
              <a:rPr lang="ko-KR" altLang="en-US" dirty="0" smtClean="0"/>
              <a:t>상담문의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22400" y="3025396"/>
            <a:ext cx="2945824" cy="52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수료 조건 확인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22400" y="5381624"/>
            <a:ext cx="2945824" cy="129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교육 담당자 연락처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농협인재개발원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ㅇㅇㅇ</a:t>
            </a:r>
            <a:r>
              <a:rPr lang="ko-KR" altLang="en-US" dirty="0" smtClean="0"/>
              <a:t> </a:t>
            </a:r>
            <a:r>
              <a:rPr lang="en-US" altLang="ko-KR" dirty="0" smtClean="0"/>
              <a:t>010-0000-0000</a:t>
            </a:r>
          </a:p>
          <a:p>
            <a:pPr algn="ctr"/>
            <a:r>
              <a:rPr lang="ko-KR" altLang="en-US" dirty="0" smtClean="0"/>
              <a:t>토마토패스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ㅇㅇㅇ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010-0000-0000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31925" y="3582763"/>
            <a:ext cx="2945824" cy="52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수료증 출력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422400" y="4153922"/>
            <a:ext cx="2945824" cy="52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 만족도 조사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27205" y="359565"/>
            <a:ext cx="4886613" cy="426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토글</a:t>
            </a:r>
            <a:r>
              <a:rPr lang="ko-KR" altLang="en-US" sz="1000" dirty="0" smtClean="0"/>
              <a:t> 해제되면서 강의 목록 노출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강의노트 </a:t>
            </a:r>
            <a:r>
              <a:rPr lang="en-US" altLang="ko-KR" sz="1000" dirty="0" smtClean="0"/>
              <a:t>PDF </a:t>
            </a:r>
            <a:r>
              <a:rPr lang="ko-KR" altLang="en-US" sz="1000" dirty="0" smtClean="0"/>
              <a:t>체크박스 두고 한꺼번에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일괄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강의노트 다운로드도 할 수 있게 구현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7747701" y="2509914"/>
            <a:ext cx="701964" cy="526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전체선택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체크박스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8700200" y="2523688"/>
            <a:ext cx="1262949" cy="526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강의교안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다운로드 버튼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7976838" y="3201944"/>
            <a:ext cx="472827" cy="337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체크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박스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7976838" y="4383044"/>
            <a:ext cx="472827" cy="337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체크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박스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7976838" y="4716419"/>
            <a:ext cx="472827" cy="337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체크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박스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7976838" y="5049794"/>
            <a:ext cx="472827" cy="337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체크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박스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7976838" y="5373644"/>
            <a:ext cx="472827" cy="337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체크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박스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7976838" y="5640344"/>
            <a:ext cx="472827" cy="337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체크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박스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7976838" y="5983244"/>
            <a:ext cx="472827" cy="337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체크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박스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7976838" y="6268994"/>
            <a:ext cx="472827" cy="337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체크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박스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7976838" y="6554744"/>
            <a:ext cx="472827" cy="337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체크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박스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7976838" y="3487694"/>
            <a:ext cx="472827" cy="337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체크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박스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7976838" y="3792494"/>
            <a:ext cx="472827" cy="337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체크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박스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986363" y="4125205"/>
            <a:ext cx="472827" cy="337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체크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박스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72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175826"/>
            <a:ext cx="11249025" cy="5010150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38450" y="237107"/>
            <a:ext cx="2838450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각자 회원 가입하는 형태 (B2C와 유사)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697018" cy="7204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4375" y="1997518"/>
            <a:ext cx="3543300" cy="17546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bg1"/>
                </a:solidFill>
                <a:latin typeface="Arial" panose="020B0604020202020204" pitchFamily="34" charset="0"/>
              </a:rPr>
              <a:t>기관별 </a:t>
            </a:r>
            <a:r>
              <a:rPr lang="ko-KR" altLang="ko-KR" sz="1000" dirty="0" err="1">
                <a:solidFill>
                  <a:schemeClr val="bg1"/>
                </a:solidFill>
                <a:latin typeface="Arial" panose="020B0604020202020204" pitchFamily="34" charset="0"/>
              </a:rPr>
              <a:t>수강계정</a:t>
            </a:r>
            <a:r>
              <a:rPr lang="ko-KR" altLang="ko-KR" sz="1000" dirty="0">
                <a:solidFill>
                  <a:schemeClr val="bg1"/>
                </a:solidFill>
                <a:latin typeface="Arial" panose="020B0604020202020204" pitchFamily="34" charset="0"/>
              </a:rPr>
              <a:t> 생성 규칙 안내사항 팝업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bg1"/>
                </a:solidFill>
                <a:latin typeface="Arial" panose="020B0604020202020204" pitchFamily="34" charset="0"/>
              </a:rPr>
              <a:t>    예) 아이디: </a:t>
            </a:r>
            <a:r>
              <a:rPr lang="ko-KR" altLang="ko-KR" sz="1000" dirty="0" err="1">
                <a:solidFill>
                  <a:schemeClr val="bg1"/>
                </a:solidFill>
                <a:latin typeface="Arial" panose="020B0604020202020204" pitchFamily="34" charset="0"/>
              </a:rPr>
              <a:t>kb사번</a:t>
            </a:r>
            <a:r>
              <a:rPr lang="ko-KR" altLang="ko-KR" sz="1000" dirty="0">
                <a:solidFill>
                  <a:schemeClr val="bg1"/>
                </a:solidFill>
                <a:latin typeface="Arial" panose="020B0604020202020204" pitchFamily="34" charset="0"/>
              </a:rPr>
              <a:t>, 비번: </a:t>
            </a:r>
            <a:r>
              <a:rPr lang="ko-KR" altLang="ko-KR" sz="1000" dirty="0" err="1">
                <a:solidFill>
                  <a:schemeClr val="bg1"/>
                </a:solidFill>
                <a:latin typeface="Arial" panose="020B0604020202020204" pitchFamily="34" charset="0"/>
              </a:rPr>
              <a:t>사번으로</a:t>
            </a:r>
            <a:r>
              <a:rPr lang="ko-KR" altLang="ko-KR" sz="1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가입</a:t>
            </a:r>
            <a:r>
              <a:rPr lang="ko-KR" altLang="en-US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해주세요</a:t>
            </a:r>
            <a:endParaRPr lang="en-US" altLang="ko-KR" sz="10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bg1"/>
                </a:solidFill>
                <a:latin typeface="Arial" panose="020B0604020202020204" pitchFamily="34" charset="0"/>
              </a:rPr>
              <a:t>비밀번호 생성 규칙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bg1"/>
                </a:solidFill>
                <a:latin typeface="Arial" panose="020B0604020202020204" pitchFamily="34" charset="0"/>
              </a:rPr>
              <a:t>  - 비번을 숫자만 구성해서 생성/변경 할 수 있도록 해야 함 (</a:t>
            </a:r>
            <a:r>
              <a:rPr lang="ko-KR" altLang="ko-KR" sz="1000" dirty="0" err="1">
                <a:solidFill>
                  <a:schemeClr val="bg1"/>
                </a:solidFill>
                <a:latin typeface="Arial" panose="020B0604020202020204" pitchFamily="34" charset="0"/>
              </a:rPr>
              <a:t>사번과</a:t>
            </a:r>
            <a:r>
              <a:rPr lang="ko-KR" altLang="ko-KR" sz="1000" dirty="0">
                <a:solidFill>
                  <a:schemeClr val="bg1"/>
                </a:solidFill>
                <a:latin typeface="Arial" panose="020B0604020202020204" pitchFamily="34" charset="0"/>
              </a:rPr>
              <a:t> 동일한 비밀번호)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00" dirty="0">
                <a:solidFill>
                  <a:schemeClr val="bg1"/>
                </a:solidFill>
                <a:latin typeface="Arial" panose="020B0604020202020204" pitchFamily="34" charset="0"/>
              </a:rPr>
              <a:t>    그렇지 않을 경우 관리자가 직접 계정을 생성해야 함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553450" y="2352254"/>
            <a:ext cx="2838450" cy="209288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원아이디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페이지를 거치지 않고 회원가입 할 수 있</a:t>
            </a: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게 입력</a:t>
            </a:r>
            <a:endParaRPr lang="en-US" altLang="ko-KR" sz="1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아이디 </a:t>
            </a: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규칙에 맞는 아이디가 아니면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안내표시를</a:t>
            </a: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할 수 있을까</a:t>
            </a: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생성규칙에</a:t>
            </a: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맞지 않는 아이디입니다</a:t>
            </a: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비밀번호</a:t>
            </a:r>
            <a:endParaRPr kumimoji="0" lang="en-US" altLang="ko-KR" sz="1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비밀번호 확인</a:t>
            </a:r>
            <a:endParaRPr lang="en-US" altLang="ko-KR" sz="1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이메일</a:t>
            </a:r>
            <a:endParaRPr kumimoji="0" lang="en-US" altLang="ko-KR" sz="1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한국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FPSB </a:t>
            </a:r>
            <a:r>
              <a:rPr kumimoji="0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수료보고를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위한 생년월일</a:t>
            </a:r>
            <a:endParaRPr kumimoji="0" lang="en-US" altLang="ko-KR" sz="1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회사명 확인 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교육담당자</a:t>
            </a:r>
            <a:r>
              <a:rPr lang="ko-KR" altLang="en-US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승인을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염두해두기</a:t>
            </a:r>
            <a:r>
              <a:rPr lang="en-US" altLang="ko-KR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교재 수령 주소 입력</a:t>
            </a:r>
            <a:endParaRPr kumimoji="0" lang="en-US" altLang="ko-KR" sz="1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3767136" y="1628775"/>
            <a:ext cx="4786314" cy="511917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212"/>
            <a:ext cx="8079584" cy="5687559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61203" y="994593"/>
            <a:ext cx="6768199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1) 수강 신청 프로세스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  ① 로그인 후 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사이트 </a:t>
            </a:r>
            <a:r>
              <a:rPr kumimoji="0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메인페이지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하단 수강 신청 과목 목록 오른쪽 </a:t>
            </a:r>
            <a:r>
              <a:rPr kumimoji="0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상세안내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버튼을 통해 페이지 진입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  ② 강좌 목록에 회사별 담당 교수, 수강기간(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수강기간이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지정되어 있는 경우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수료마감일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), 금액(B2B 할인가) 표시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  ③ 강좌 상세 페이지 내용 확인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    - 강의 소개, 강의 구성, 강사 소개, 교재 안내, 합격 후기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  ④ 수강 신청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</a:br>
            <a:endParaRPr kumimoji="0" lang="ko-KR" altLang="ko-KR" sz="1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2) 수강 신청 직후 수강 안내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알림톡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(또는 문자) 수신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  - 수강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강좌명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, 수강 기간, 수료 조건, 교재 배송 안내 등의 정보를 확인할 수 있어야 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697018" cy="7204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 신청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47975" y="160163"/>
            <a:ext cx="4341253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     - 관리자가 계정만 생성해주고 각자 수강신청 하는 형태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     - 계정(아이디, 비밀번호)에 대해 안내 받고 각자 로그인 하여 수강 신청</a:t>
            </a:r>
            <a:endParaRPr kumimoji="0" lang="ko-KR" altLang="ko-KR" sz="1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87876" y="4440405"/>
            <a:ext cx="1346654" cy="382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B2B </a:t>
            </a:r>
            <a:r>
              <a:rPr lang="ko-KR" altLang="en-US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할인 가격 표시</a:t>
            </a:r>
            <a:endParaRPr lang="ko-KR" altLang="ko-KR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444</Words>
  <Application>Microsoft Office PowerPoint</Application>
  <PresentationFormat>와이드스크린</PresentationFormat>
  <Paragraphs>151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토마토패스</dc:creator>
  <cp:lastModifiedBy>user</cp:lastModifiedBy>
  <cp:revision>57</cp:revision>
  <dcterms:created xsi:type="dcterms:W3CDTF">2024-09-10T01:53:07Z</dcterms:created>
  <dcterms:modified xsi:type="dcterms:W3CDTF">2025-07-18T08:41:52Z</dcterms:modified>
</cp:coreProperties>
</file>