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84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50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6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6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19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2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7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0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7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6A80-1D8D-49C6-BCB7-937B7C1476D6}" type="datetimeFigureOut">
              <a:rPr lang="hu-HU" smtClean="0"/>
              <a:t>2021.04.04.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58DD-DC4D-4BC0-A69E-B6C7B011AB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9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8811" y="204705"/>
            <a:ext cx="4231105" cy="549274"/>
          </a:xfrm>
        </p:spPr>
        <p:txBody>
          <a:bodyPr>
            <a:noAutofit/>
          </a:bodyPr>
          <a:lstStyle/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/>
              <a:t>Int szam2=200</a:t>
            </a:r>
            <a:r>
              <a:rPr lang="hu-HU" dirty="0"/>
              <a:t>;</a:t>
            </a:r>
          </a:p>
          <a:p>
            <a:r>
              <a:rPr lang="hu-HU"/>
              <a:t>Int szam3=300</a:t>
            </a:r>
            <a:r>
              <a:rPr lang="hu-HU" dirty="0"/>
              <a:t>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02685" y="20940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15986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/>
              <a:t>Int szam2=200</a:t>
            </a:r>
            <a:r>
              <a:rPr lang="hu-HU" dirty="0"/>
              <a:t>;</a:t>
            </a:r>
          </a:p>
          <a:p>
            <a:r>
              <a:rPr lang="hu-HU"/>
              <a:t>Int szam3=300</a:t>
            </a:r>
            <a:r>
              <a:rPr lang="hu-HU" dirty="0"/>
              <a:t>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4842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100</a:t>
            </a:r>
            <a:endParaRPr lang="hu-HU" b="1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4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szam2=szam1</a:t>
            </a:r>
          </a:p>
        </p:txBody>
      </p:sp>
      <p:sp>
        <p:nvSpPr>
          <p:cNvPr id="18" name="Szalagnyíl balra 17"/>
          <p:cNvSpPr/>
          <p:nvPr/>
        </p:nvSpPr>
        <p:spPr>
          <a:xfrm>
            <a:off x="1644316" y="2146401"/>
            <a:ext cx="673769" cy="15693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7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</p:spTree>
    <p:extLst>
      <p:ext uri="{BB962C8B-B14F-4D97-AF65-F5344CB8AC3E}">
        <p14:creationId xmlns:p14="http://schemas.microsoft.com/office/powerpoint/2010/main" val="183299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5297818" y="996207"/>
            <a:ext cx="31038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int s = 10;</a:t>
            </a:r>
          </a:p>
          <a:p>
            <a:r>
              <a:rPr lang="hu-HU" sz="2400" dirty="0"/>
              <a:t>  </a:t>
            </a:r>
            <a:r>
              <a:rPr lang="hu-HU" sz="2400" dirty="0" err="1"/>
              <a:t>Duplaz</a:t>
            </a:r>
            <a:r>
              <a:rPr lang="hu-HU" sz="2400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a = a *2;</a:t>
            </a:r>
          </a:p>
          <a:p>
            <a:r>
              <a:rPr lang="hu-HU" sz="2400" dirty="0"/>
              <a:t>}</a:t>
            </a:r>
          </a:p>
        </p:txBody>
      </p:sp>
      <p:sp>
        <p:nvSpPr>
          <p:cNvPr id="21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</p:spTree>
    <p:extLst>
      <p:ext uri="{BB962C8B-B14F-4D97-AF65-F5344CB8AC3E}">
        <p14:creationId xmlns:p14="http://schemas.microsoft.com/office/powerpoint/2010/main" val="44989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6" name="Egyenes összekötő 15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297818" y="996207"/>
            <a:ext cx="31038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</a:t>
            </a:r>
            <a:r>
              <a:rPr lang="hu-HU" sz="2400" b="1" dirty="0"/>
              <a:t>int s = 10;</a:t>
            </a:r>
          </a:p>
          <a:p>
            <a:r>
              <a:rPr lang="hu-HU" sz="2400" dirty="0"/>
              <a:t>  </a:t>
            </a:r>
            <a:r>
              <a:rPr lang="hu-HU" sz="2400" dirty="0" err="1"/>
              <a:t>Duplaz</a:t>
            </a:r>
            <a:r>
              <a:rPr lang="hu-HU" sz="2400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a = a *2;</a:t>
            </a:r>
          </a:p>
          <a:p>
            <a:r>
              <a:rPr lang="hu-HU" sz="2400" dirty="0"/>
              <a:t>}</a:t>
            </a: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19" name="Téglalap 18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791074" y="19974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91074" y="168442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916243" y="20377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548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6" name="Egyenes összekötő 15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297818" y="996207"/>
            <a:ext cx="31038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int s = 10;</a:t>
            </a:r>
          </a:p>
          <a:p>
            <a:r>
              <a:rPr lang="hu-HU" sz="2400" b="1" dirty="0"/>
              <a:t>  </a:t>
            </a:r>
            <a:r>
              <a:rPr lang="hu-HU" sz="2400" b="1" dirty="0" err="1"/>
              <a:t>Duplaz</a:t>
            </a:r>
            <a:r>
              <a:rPr lang="hu-HU" sz="2400" b="1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a = a *2;</a:t>
            </a:r>
          </a:p>
          <a:p>
            <a:r>
              <a:rPr lang="hu-HU" sz="2400" dirty="0"/>
              <a:t>}</a:t>
            </a: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19" name="Téglalap 18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791074" y="19974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91074" y="168442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916243" y="20377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10</a:t>
            </a:r>
            <a:endParaRPr lang="hu-HU" b="1" dirty="0"/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6758247" y="2037712"/>
            <a:ext cx="1086342" cy="135883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V="1">
            <a:off x="8646695" y="3360820"/>
            <a:ext cx="2502568" cy="357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églalap 31"/>
          <p:cNvSpPr/>
          <p:nvPr/>
        </p:nvSpPr>
        <p:spPr>
          <a:xfrm>
            <a:off x="8791074" y="39013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8916243" y="39416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10</a:t>
            </a:r>
            <a:endParaRPr lang="hu-HU" b="1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8770208" y="355213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841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6" name="Egyenes összekötő 15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297818" y="996207"/>
            <a:ext cx="310386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int s = 10;</a:t>
            </a:r>
          </a:p>
          <a:p>
            <a:r>
              <a:rPr lang="hu-HU" sz="2400" dirty="0"/>
              <a:t>  </a:t>
            </a:r>
            <a:r>
              <a:rPr lang="hu-HU" sz="2400" dirty="0" err="1"/>
              <a:t>Duplaz</a:t>
            </a:r>
            <a:r>
              <a:rPr lang="hu-HU" sz="2400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</a:t>
            </a:r>
            <a:r>
              <a:rPr lang="hu-HU" sz="3200" b="1" dirty="0"/>
              <a:t>a = a *2;</a:t>
            </a:r>
          </a:p>
          <a:p>
            <a:r>
              <a:rPr lang="hu-HU" sz="2400" dirty="0"/>
              <a:t>}</a:t>
            </a: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19" name="Téglalap 18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791074" y="19974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91074" y="168442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916243" y="20377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10</a:t>
            </a:r>
            <a:endParaRPr lang="hu-HU" b="1" dirty="0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6909324" y="2053754"/>
            <a:ext cx="935265" cy="1342796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 flipV="1">
            <a:off x="8646695" y="3360820"/>
            <a:ext cx="2502568" cy="357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8791074" y="39013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/>
          <p:cNvSpPr txBox="1"/>
          <p:nvPr/>
        </p:nvSpPr>
        <p:spPr>
          <a:xfrm>
            <a:off x="8916243" y="39416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20</a:t>
            </a:r>
            <a:endParaRPr lang="hu-HU" b="1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770208" y="355213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57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6" name="Egyenes összekötő 15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297818" y="996207"/>
            <a:ext cx="29179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int s = 10;</a:t>
            </a:r>
          </a:p>
          <a:p>
            <a:r>
              <a:rPr lang="hu-HU" sz="2400" dirty="0"/>
              <a:t>  </a:t>
            </a:r>
            <a:r>
              <a:rPr lang="hu-HU" sz="2400" b="1" dirty="0"/>
              <a:t>s=</a:t>
            </a:r>
            <a:r>
              <a:rPr lang="hu-HU" sz="2400" b="1" dirty="0" err="1"/>
              <a:t>Duplaz</a:t>
            </a:r>
            <a:r>
              <a:rPr lang="hu-HU" sz="2400" b="1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b="1" dirty="0"/>
              <a:t>int</a:t>
            </a:r>
            <a:r>
              <a:rPr lang="hu-HU" sz="2400" dirty="0"/>
              <a:t>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a = a *2;</a:t>
            </a:r>
          </a:p>
          <a:p>
            <a:r>
              <a:rPr lang="hu-HU" sz="2400" b="1" dirty="0"/>
              <a:t>    </a:t>
            </a:r>
            <a:r>
              <a:rPr lang="hu-HU" sz="2400" b="1" dirty="0" err="1"/>
              <a:t>return</a:t>
            </a:r>
            <a:r>
              <a:rPr lang="hu-HU" sz="2400" b="1" dirty="0"/>
              <a:t> a;</a:t>
            </a:r>
          </a:p>
          <a:p>
            <a:r>
              <a:rPr lang="hu-HU" sz="2400" dirty="0"/>
              <a:t>}</a:t>
            </a: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19" name="Téglalap 18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791074" y="19974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91074" y="168442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916243" y="20377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20</a:t>
            </a:r>
            <a:endParaRPr lang="hu-HU" b="1" dirty="0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6909324" y="2053754"/>
            <a:ext cx="935265" cy="1342796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 flipV="1">
            <a:off x="8646695" y="3360820"/>
            <a:ext cx="2502568" cy="357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8791074" y="39013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/>
          <p:cNvSpPr txBox="1"/>
          <p:nvPr/>
        </p:nvSpPr>
        <p:spPr>
          <a:xfrm>
            <a:off x="8916243" y="39416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20</a:t>
            </a:r>
            <a:endParaRPr lang="hu-HU" b="1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770208" y="355213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</a:t>
            </a:r>
          </a:p>
        </p:txBody>
      </p:sp>
      <p:sp>
        <p:nvSpPr>
          <p:cNvPr id="29" name="Szalagnyíl jobbra 28"/>
          <p:cNvSpPr/>
          <p:nvPr/>
        </p:nvSpPr>
        <p:spPr>
          <a:xfrm flipH="1" flipV="1">
            <a:off x="9959735" y="2168466"/>
            <a:ext cx="662550" cy="17831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308811" y="204705"/>
            <a:ext cx="423110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másolása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288758" y="1267327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3137" y="141170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160295" y="996207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szam1=100;</a:t>
            </a:r>
          </a:p>
          <a:p>
            <a:r>
              <a:rPr lang="hu-HU" dirty="0"/>
              <a:t>Int szam1=200;</a:t>
            </a:r>
          </a:p>
          <a:p>
            <a:r>
              <a:rPr lang="hu-HU" dirty="0"/>
              <a:t>Int szam1=300;</a:t>
            </a:r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516" y="2053754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77516" y="1740751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7516" y="2991488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61474" y="4141957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szam3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02685" y="20940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50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56621" y="3320350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577516" y="4439649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7144" y="3396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476" y="4471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3160295" y="2342147"/>
            <a:ext cx="1620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szam2=szam1</a:t>
            </a:r>
          </a:p>
          <a:p>
            <a:r>
              <a:rPr lang="hu-HU" sz="2000" b="1" dirty="0"/>
              <a:t>szam1=50</a:t>
            </a:r>
          </a:p>
        </p:txBody>
      </p:sp>
      <p:cxnSp>
        <p:nvCxnSpPr>
          <p:cNvPr id="16" name="Egyenes összekötő 15"/>
          <p:cNvCxnSpPr/>
          <p:nvPr/>
        </p:nvCxnSpPr>
        <p:spPr>
          <a:xfrm>
            <a:off x="5133474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297818" y="996207"/>
            <a:ext cx="29179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static</a:t>
            </a:r>
            <a:r>
              <a:rPr lang="hu-HU" sz="2400" dirty="0"/>
              <a:t> </a:t>
            </a:r>
            <a:r>
              <a:rPr lang="hu-HU" sz="2400" dirty="0" err="1"/>
              <a:t>void</a:t>
            </a:r>
            <a:r>
              <a:rPr lang="hu-HU" sz="2400" dirty="0"/>
              <a:t> Main()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int s = 10;</a:t>
            </a:r>
          </a:p>
          <a:p>
            <a:r>
              <a:rPr lang="hu-HU" sz="2400" dirty="0"/>
              <a:t>  s=</a:t>
            </a:r>
            <a:r>
              <a:rPr lang="hu-HU" sz="2400" dirty="0" err="1"/>
              <a:t>Duplaz</a:t>
            </a:r>
            <a:r>
              <a:rPr lang="hu-HU" sz="2400" dirty="0"/>
              <a:t>(s);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static</a:t>
            </a:r>
            <a:r>
              <a:rPr lang="hu-HU" sz="2400" dirty="0"/>
              <a:t> int </a:t>
            </a:r>
            <a:r>
              <a:rPr lang="hu-HU" sz="2400" dirty="0" err="1"/>
              <a:t>Duplaz</a:t>
            </a:r>
            <a:r>
              <a:rPr lang="hu-HU" sz="2400" dirty="0"/>
              <a:t>(int a)</a:t>
            </a:r>
          </a:p>
          <a:p>
            <a:r>
              <a:rPr lang="hu-HU" sz="2400" dirty="0"/>
              <a:t>{</a:t>
            </a:r>
          </a:p>
          <a:p>
            <a:r>
              <a:rPr lang="hu-HU" sz="2400" dirty="0"/>
              <a:t>     a = a *2;</a:t>
            </a:r>
          </a:p>
          <a:p>
            <a:r>
              <a:rPr lang="hu-HU" sz="2400" dirty="0"/>
              <a:t>    </a:t>
            </a:r>
            <a:r>
              <a:rPr lang="hu-HU" sz="2400" dirty="0" err="1"/>
              <a:t>return</a:t>
            </a:r>
            <a:r>
              <a:rPr lang="hu-HU" sz="2400" dirty="0"/>
              <a:t> a;</a:t>
            </a:r>
          </a:p>
          <a:p>
            <a:r>
              <a:rPr lang="hu-HU" sz="2400" b="1" dirty="0"/>
              <a:t>}</a:t>
            </a: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5518531" y="223254"/>
            <a:ext cx="6031785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b="1" dirty="0"/>
              <a:t>Érték típusok átadása metódusnak</a:t>
            </a:r>
          </a:p>
        </p:txBody>
      </p:sp>
      <p:sp>
        <p:nvSpPr>
          <p:cNvPr id="19" name="Téglalap 18"/>
          <p:cNvSpPr/>
          <p:nvPr/>
        </p:nvSpPr>
        <p:spPr>
          <a:xfrm>
            <a:off x="8646695" y="1086851"/>
            <a:ext cx="2502568" cy="53580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8791074" y="123123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791074" y="1997425"/>
            <a:ext cx="962526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91074" y="1684422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916243" y="20377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20</a:t>
            </a:r>
            <a:endParaRPr lang="hu-HU" b="1" dirty="0"/>
          </a:p>
        </p:txBody>
      </p:sp>
      <p:cxnSp>
        <p:nvCxnSpPr>
          <p:cNvPr id="25" name="Egyenes összekötő 24"/>
          <p:cNvCxnSpPr/>
          <p:nvPr/>
        </p:nvCxnSpPr>
        <p:spPr>
          <a:xfrm flipV="1">
            <a:off x="8646695" y="3360820"/>
            <a:ext cx="2502568" cy="357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6664937" y="6075581"/>
            <a:ext cx="18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/>
              <a:t>garbage</a:t>
            </a:r>
            <a:r>
              <a:rPr lang="hu-HU" i="1" dirty="0"/>
              <a:t> </a:t>
            </a:r>
            <a:r>
              <a:rPr lang="hu-HU" i="1" dirty="0" err="1"/>
              <a:t>collector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60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460</Words>
  <Application>Microsoft Office PowerPoint</Application>
  <PresentationFormat>Widescreen</PresentationFormat>
  <Paragraphs>205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Érték típusok másolása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Érték típusok másolása</dc:title>
  <dc:creator>Bólya Gábor</dc:creator>
  <cp:lastModifiedBy>bg@sulid.hu</cp:lastModifiedBy>
  <cp:revision>9</cp:revision>
  <dcterms:created xsi:type="dcterms:W3CDTF">2016-09-19T11:02:00Z</dcterms:created>
  <dcterms:modified xsi:type="dcterms:W3CDTF">2021-04-04T13:07:27Z</dcterms:modified>
</cp:coreProperties>
</file>