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60" r:id="rId3"/>
    <p:sldId id="261" r:id="rId4"/>
    <p:sldId id="262" r:id="rId5"/>
    <p:sldId id="265" r:id="rId6"/>
    <p:sldId id="263" r:id="rId7"/>
    <p:sldId id="268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7C80"/>
    <a:srgbClr val="FFFF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A82768-1E57-47EA-AF2E-E9CA240709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607BA8-C98F-4048-B292-FBE91B9F54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7214B-CE73-49ED-81D6-AE18406E7D19}" type="datetimeFigureOut">
              <a:rPr lang="sr-Latn-RS" smtClean="0"/>
              <a:t>8.3.2020.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086BE-242B-4A57-846D-D93FC12F56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CDA87-1026-4FBB-B763-859D3158F9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AFA94-8A88-473A-8408-AFF0FBFD2FA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03528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311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88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FE2641-8740-4E6D-B1D2-D229D82704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9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0">
            <a:extLst>
              <a:ext uri="{FF2B5EF4-FFF2-40B4-BE49-F238E27FC236}">
                <a16:creationId xmlns:a16="http://schemas.microsoft.com/office/drawing/2014/main" id="{A0DF5849-D05E-4C2F-AA6B-17CBAE621546}"/>
              </a:ext>
            </a:extLst>
          </p:cNvPr>
          <p:cNvSpPr txBox="1">
            <a:spLocks/>
          </p:cNvSpPr>
          <p:nvPr/>
        </p:nvSpPr>
        <p:spPr>
          <a:xfrm>
            <a:off x="3788229" y="1953884"/>
            <a:ext cx="6006277" cy="1895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39750" indent="-539750"/>
            <a:r>
              <a:rPr lang="hu-HU" sz="6000" dirty="0"/>
              <a:t>C# TCP SOCKET</a:t>
            </a:r>
            <a:endParaRPr lang="sr-Latn-RS" sz="6000" dirty="0"/>
          </a:p>
        </p:txBody>
      </p:sp>
    </p:spTree>
    <p:extLst>
      <p:ext uri="{BB962C8B-B14F-4D97-AF65-F5344CB8AC3E}">
        <p14:creationId xmlns:p14="http://schemas.microsoft.com/office/powerpoint/2010/main" val="718393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45145920-E5BA-469A-B7DB-927C1EA6FD0E}"/>
              </a:ext>
            </a:extLst>
          </p:cNvPr>
          <p:cNvSpPr/>
          <p:nvPr/>
        </p:nvSpPr>
        <p:spPr>
          <a:xfrm>
            <a:off x="3143794" y="1062446"/>
            <a:ext cx="8900160" cy="518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C53AF4A4-786F-47FE-AFE1-FF38417A9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815" y="1364053"/>
            <a:ext cx="8457008" cy="464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9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C44672B9-66C1-4798-9268-42E73AF657DB}"/>
              </a:ext>
            </a:extLst>
          </p:cNvPr>
          <p:cNvSpPr/>
          <p:nvPr/>
        </p:nvSpPr>
        <p:spPr>
          <a:xfrm>
            <a:off x="2987040" y="1079864"/>
            <a:ext cx="90830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hu-HU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socket</a:t>
            </a:r>
            <a:r>
              <a:rPr lang="hu-HU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lényegében egy absztrakció, amit a Berkeley BSD Unix vezetett be.</a:t>
            </a:r>
          </a:p>
          <a:p>
            <a:endParaRPr lang="hu-HU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hu-HU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Ennek segítségével egy alkalmazói program egyszerűen hozzáférhet a TCP/IP protokollokhoz. </a:t>
            </a:r>
          </a:p>
          <a:p>
            <a:endParaRPr lang="hu-HU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hu-HU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hu-HU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socket</a:t>
            </a:r>
            <a:r>
              <a:rPr lang="hu-HU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lényegében egy </a:t>
            </a:r>
            <a:r>
              <a:rPr lang="hu-HU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IP-címből</a:t>
            </a:r>
            <a:r>
              <a:rPr lang="hu-HU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ami egy gazdagépet, </a:t>
            </a:r>
          </a:p>
          <a:p>
            <a:r>
              <a:rPr lang="hu-HU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és egy úgynevezett </a:t>
            </a:r>
            <a:r>
              <a:rPr lang="hu-HU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portcímből</a:t>
            </a:r>
            <a:r>
              <a:rPr lang="hu-HU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áll, ami egy alkalmazást azonosít az adott gazdagépen.</a:t>
            </a:r>
          </a:p>
          <a:p>
            <a:endParaRPr lang="hu-HU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hu-HU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Ezzel a két adattal az Interneten egyértelműen </a:t>
            </a:r>
            <a:r>
              <a:rPr lang="hu-HU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azonosíthatóak</a:t>
            </a:r>
            <a:r>
              <a:rPr lang="hu-HU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az alkalmazások.</a:t>
            </a:r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686DFBCC-271F-42F6-96F4-FD7EA720006B}"/>
              </a:ext>
            </a:extLst>
          </p:cNvPr>
          <p:cNvSpPr/>
          <p:nvPr/>
        </p:nvSpPr>
        <p:spPr>
          <a:xfrm>
            <a:off x="1798321" y="331980"/>
            <a:ext cx="18950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3200" b="1" dirty="0">
                <a:solidFill>
                  <a:schemeClr val="bg1"/>
                </a:solidFill>
                <a:latin typeface="Arial" panose="020B0604020202020204" pitchFamily="34" charset="0"/>
              </a:rPr>
              <a:t>SOCKET</a:t>
            </a:r>
            <a:endParaRPr lang="hu-H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23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78E5F7B7-B127-4D95-91BC-275AB741B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508" y="366831"/>
            <a:ext cx="8507545" cy="62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8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53CF5DB6-C626-4DA2-921E-8C5EF0A79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332" y="769075"/>
            <a:ext cx="8638256" cy="531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0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2F7204B0-08E0-4229-8B0A-521405700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148" y="1017406"/>
            <a:ext cx="7437001" cy="489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5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88769B29-D68D-49DE-A158-893696B7C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836" y="1866900"/>
            <a:ext cx="74580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28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2001E7E-40A9-4495-BD72-460729419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194" y="1399029"/>
            <a:ext cx="8609945" cy="352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4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26ED9B3A-7546-4480-8EDA-1F8451D62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373" y="821662"/>
            <a:ext cx="7933333" cy="5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6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7060179B-B303-4C99-A6B0-A3CF08AAD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155" y="1736679"/>
            <a:ext cx="8571833" cy="352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11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1880275-AE3D-4B38-A647-80DFB6DEC661}" vid="{D318D14E-6A15-44F5-8F2D-3EFC353F68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web-business-technology-light</Template>
  <TotalTime>17</TotalTime>
  <Words>67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subject>free powerpoint presentation</dc:subject>
  <dc:creator>bg@sulid.hu</dc:creator>
  <cp:keywords>powerpoint slide design free</cp:keywords>
  <dc:description>Download free powerpoint templates.</dc:description>
  <cp:lastModifiedBy>bg@sulid.hu</cp:lastModifiedBy>
  <cp:revision>7</cp:revision>
  <dcterms:created xsi:type="dcterms:W3CDTF">2019-02-25T16:40:50Z</dcterms:created>
  <dcterms:modified xsi:type="dcterms:W3CDTF">2020-03-08T09:15:29Z</dcterms:modified>
  <cp:category>free powerpoint templates</cp:category>
</cp:coreProperties>
</file>