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F4E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7"/>
    <p:restoredTop sz="94666"/>
  </p:normalViewPr>
  <p:slideViewPr>
    <p:cSldViewPr snapToGrid="0" snapToObjects="1">
      <p:cViewPr varScale="1">
        <p:scale>
          <a:sx n="121" d="100"/>
          <a:sy n="121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76200">
              <a:solidFill>
                <a:schemeClr val="tx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60-5E4E-BE95-EB4DB5A16B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46-6749-9602-9F81DC14E5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D46-6749-9602-9F81DC14E5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D46-6749-9602-9F81DC14E503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0-5E4E-BE95-EB4DB5A16B1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76200">
              <a:solidFill>
                <a:schemeClr val="tx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60-5E4E-BE95-EB4DB5A16B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42-AF42-A1E0-29313FE0FB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42-AF42-A1E0-29313FE0FB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42-AF42-A1E0-29313FE0FBC1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0-5E4E-BE95-EB4DB5A16B1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2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76200">
              <a:solidFill>
                <a:schemeClr val="tx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60-5E4E-BE95-EB4DB5A16B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42-AF42-A1E0-29313FE0FB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42-AF42-A1E0-29313FE0FB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42-AF42-A1E0-29313FE0FBC1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0-5E4E-BE95-EB4DB5A16B1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1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76200">
              <a:solidFill>
                <a:schemeClr val="tx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60-5E4E-BE95-EB4DB5A16B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4-E640-82AB-53FD4DB70E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4-E640-82AB-53FD4DB70E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4-E640-82AB-53FD4DB70E45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0-5E4E-BE95-EB4DB5A16B1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4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76200">
              <a:solidFill>
                <a:schemeClr val="tx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60-5E4E-BE95-EB4DB5A16B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42-AF42-A1E0-29313FE0FB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42-AF42-A1E0-29313FE0FB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42-AF42-A1E0-29313FE0FBC1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0-5E4E-BE95-EB4DB5A16B1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76200">
              <a:solidFill>
                <a:schemeClr val="tx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60-5E4E-BE95-EB4DB5A16B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42-AF42-A1E0-29313FE0FB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42-AF42-A1E0-29313FE0FB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42-AF42-A1E0-29313FE0FBC1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0-5E4E-BE95-EB4DB5A16B1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2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57157-45FA-C141-906D-62F0EC6A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D5EF5-F7C5-114E-A530-91268AE92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0D612-43FF-C445-B71E-AC12CA2C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523BF-1B7E-8049-A8C1-D37D3C91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39399-7B0D-274D-83BE-F21A8485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112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D95F3-FFE0-ED4D-B157-4D50EBB9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55E42-139A-AD46-8332-BD481B73B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1920C-13FE-FF4F-8FA2-30DB949C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2DB91-CEE1-B44A-811C-590771CF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7DD7F-8F26-D64F-A2C9-1B8E524C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844F58-7F52-944C-89FE-AF5A6AAF5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7DF4E-82EA-824C-83C3-63038CBC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D338E-3A87-F24B-B393-0B37CB2B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71665-CF22-2B41-A4B4-0028AFA6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CC10A-ADB4-CE48-B833-7192B118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71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0B187-B205-524D-98A5-12B8EA5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D3845-113B-D645-B5BE-E3EA19A7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7FAC7-4C4D-A44C-A65E-FC9C7727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6730D-F0AF-8B49-AEAD-8D6D3C69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794C4-72B3-DB40-88EE-C72E651E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090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1BDC5-064C-CA4B-945C-76385D15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A74CF-A0EB-4E4A-9FD3-AEEB6CBF8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DDEB1-C162-EC40-9A36-95A7018F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7465C-E74C-074A-82AA-3D407F5D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8F2F1-DD17-9F44-AB53-A1EEEDC8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21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A94B9-4C35-334A-97B5-AF000C69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81A97-CC1D-EA42-B1E4-0AF844146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CC621-7465-6545-950B-002CCE5DD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48155-36B6-874C-9B1F-B2515E6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EA4F5-C69A-1149-B2F7-FE605EB3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55DB9-09BA-6E47-BAC2-8E9C4376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65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E4C7-BB08-E247-8214-D0B55CB3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95508-E46D-B649-8384-C98932F5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63F86-A371-944B-B3A5-F7A078A7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757F3D-EDFA-2C42-8693-A27DD688B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502D5A-310D-BD4C-AD8E-4D4AF7000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2F3DD-7980-D04C-B802-654F9C6D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DD3BB7-C337-F141-A35C-E8A48834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6A2DA-451F-5C45-B5A5-1ECFF768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3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E0E25-C0E6-504A-A5EC-36378B88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72BBFA-F13B-9649-9D95-787B0DFB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4E27B-3B5E-0F4F-B2D9-933B3A90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3F2B6-10EA-7041-9CF1-26350EDD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732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B37C7C-7F38-5045-A977-26A79029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4B0187-7B25-8B44-B356-08D850F4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28E9D-5385-494E-A251-D4C9F5D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2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1094-D09C-3C43-A9BA-4EE9AB8D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91E55-7DF9-634B-846E-EAA9333B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833E1A-D45D-254C-AC52-150AD0A1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CC906-8184-8447-AC18-F0F1809D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D0F41-623C-7946-855B-679BB96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80289-6EB5-E948-821D-EEE47198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3B0DB-2ABF-6348-AD29-30553C38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9B4905-292E-8D4D-A4D0-23DA60CF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6BA99-4068-6C49-AA06-B7F27EAA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08523-38EA-5944-9806-FE6D428B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9C469-CE00-9C41-8600-8BE15AE4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E82D8-3C35-9648-B9A7-50E6CDD1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87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BBF69-EC76-CD41-A9EC-B28244E1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542FA-97F0-914E-9370-87C0CD4D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EEB07-89F3-A747-A733-B407D34C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475B-1348-4147-B820-F9630015A6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B12BD-680B-3142-8E65-A1ED52C85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9E724-8280-7347-9016-A4C58FAF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583E-5EFC-B648-BAD6-658210BDE9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5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1A25B872-1EF4-D643-9C12-151953A429A9}"/>
              </a:ext>
            </a:extLst>
          </p:cNvPr>
          <p:cNvGrpSpPr/>
          <p:nvPr/>
        </p:nvGrpSpPr>
        <p:grpSpPr>
          <a:xfrm>
            <a:off x="116704" y="460175"/>
            <a:ext cx="11554938" cy="5748288"/>
            <a:chOff x="116704" y="460175"/>
            <a:chExt cx="11554938" cy="5748288"/>
          </a:xfrm>
        </p:grpSpPr>
        <p:graphicFrame>
          <p:nvGraphicFramePr>
            <p:cNvPr id="4" name="차트 3">
              <a:extLst>
                <a:ext uri="{FF2B5EF4-FFF2-40B4-BE49-F238E27FC236}">
                  <a16:creationId xmlns:a16="http://schemas.microsoft.com/office/drawing/2014/main" id="{49477229-7CFB-134C-8C1D-F9BEA23128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59796932"/>
                </p:ext>
              </p:extLst>
            </p:nvPr>
          </p:nvGraphicFramePr>
          <p:xfrm>
            <a:off x="116704" y="460175"/>
            <a:ext cx="3045583" cy="26660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97EAE4F4-10D7-D145-A7F1-0F103AE51A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0255965"/>
                </p:ext>
              </p:extLst>
            </p:nvPr>
          </p:nvGraphicFramePr>
          <p:xfrm>
            <a:off x="3498006" y="460175"/>
            <a:ext cx="3045583" cy="26660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6685E544-F935-7741-871C-B5CBA3ECFEF7}"/>
                </a:ext>
              </a:extLst>
            </p:cNvPr>
            <p:cNvSpPr/>
            <p:nvPr/>
          </p:nvSpPr>
          <p:spPr>
            <a:xfrm>
              <a:off x="3027406" y="1532238"/>
              <a:ext cx="605481" cy="593125"/>
            </a:xfrm>
            <a:prstGeom prst="rightArrow">
              <a:avLst/>
            </a:prstGeom>
            <a:solidFill>
              <a:schemeClr val="bg1"/>
            </a:solidFill>
            <a:ln w="66675">
              <a:solidFill>
                <a:srgbClr val="EE5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C91D658D-E5C8-FB40-A8B0-236F073452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4216631"/>
                </p:ext>
              </p:extLst>
            </p:nvPr>
          </p:nvGraphicFramePr>
          <p:xfrm>
            <a:off x="6883757" y="460175"/>
            <a:ext cx="3045583" cy="26660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오른쪽 화살표[R] 16">
              <a:extLst>
                <a:ext uri="{FF2B5EF4-FFF2-40B4-BE49-F238E27FC236}">
                  <a16:creationId xmlns:a16="http://schemas.microsoft.com/office/drawing/2014/main" id="{7C877B1D-C026-BE4C-8AEA-43100D4A0C34}"/>
                </a:ext>
              </a:extLst>
            </p:cNvPr>
            <p:cNvSpPr/>
            <p:nvPr/>
          </p:nvSpPr>
          <p:spPr>
            <a:xfrm>
              <a:off x="6413157" y="1532238"/>
              <a:ext cx="605481" cy="593125"/>
            </a:xfrm>
            <a:prstGeom prst="rightArrow">
              <a:avLst/>
            </a:prstGeom>
            <a:solidFill>
              <a:schemeClr val="bg1"/>
            </a:solidFill>
            <a:ln w="66675">
              <a:solidFill>
                <a:srgbClr val="EE5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오른쪽 화살표[R] 17">
              <a:extLst>
                <a:ext uri="{FF2B5EF4-FFF2-40B4-BE49-F238E27FC236}">
                  <a16:creationId xmlns:a16="http://schemas.microsoft.com/office/drawing/2014/main" id="{C0358308-0852-CD4D-9A21-0B230F817242}"/>
                </a:ext>
              </a:extLst>
            </p:cNvPr>
            <p:cNvSpPr/>
            <p:nvPr/>
          </p:nvSpPr>
          <p:spPr>
            <a:xfrm>
              <a:off x="9811265" y="1532238"/>
              <a:ext cx="605481" cy="593125"/>
            </a:xfrm>
            <a:prstGeom prst="rightArrow">
              <a:avLst/>
            </a:prstGeom>
            <a:solidFill>
              <a:schemeClr val="bg1"/>
            </a:solidFill>
            <a:ln w="66675">
              <a:solidFill>
                <a:srgbClr val="EE5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aphicFrame>
          <p:nvGraphicFramePr>
            <p:cNvPr id="19" name="차트 18">
              <a:extLst>
                <a:ext uri="{FF2B5EF4-FFF2-40B4-BE49-F238E27FC236}">
                  <a16:creationId xmlns:a16="http://schemas.microsoft.com/office/drawing/2014/main" id="{51092F80-D03B-8346-B36C-87465DE826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6595263"/>
                </p:ext>
              </p:extLst>
            </p:nvPr>
          </p:nvGraphicFramePr>
          <p:xfrm>
            <a:off x="1859006" y="3228088"/>
            <a:ext cx="3045583" cy="26660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6ACFED75-A80A-764E-8CA2-57AB098E512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7473241"/>
                </p:ext>
              </p:extLst>
            </p:nvPr>
          </p:nvGraphicFramePr>
          <p:xfrm>
            <a:off x="5240308" y="3228088"/>
            <a:ext cx="3045583" cy="26660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92649FD7-8093-4542-A1C2-3EBA79E75BCB}"/>
                </a:ext>
              </a:extLst>
            </p:cNvPr>
            <p:cNvSpPr/>
            <p:nvPr/>
          </p:nvSpPr>
          <p:spPr>
            <a:xfrm>
              <a:off x="4769708" y="4300151"/>
              <a:ext cx="605481" cy="593125"/>
            </a:xfrm>
            <a:prstGeom prst="rightArrow">
              <a:avLst/>
            </a:prstGeom>
            <a:solidFill>
              <a:schemeClr val="bg1"/>
            </a:solidFill>
            <a:ln w="66675">
              <a:solidFill>
                <a:srgbClr val="EE5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90AC8805-DFE1-9F49-A194-F69A4A775C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7294435"/>
                </p:ext>
              </p:extLst>
            </p:nvPr>
          </p:nvGraphicFramePr>
          <p:xfrm>
            <a:off x="8626059" y="3228088"/>
            <a:ext cx="3045583" cy="26660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3E0DCB0E-DD2B-904C-8A6C-0D7CF15BB579}"/>
                </a:ext>
              </a:extLst>
            </p:cNvPr>
            <p:cNvSpPr/>
            <p:nvPr/>
          </p:nvSpPr>
          <p:spPr>
            <a:xfrm>
              <a:off x="8155459" y="4300151"/>
              <a:ext cx="605481" cy="593125"/>
            </a:xfrm>
            <a:prstGeom prst="rightArrow">
              <a:avLst/>
            </a:prstGeom>
            <a:solidFill>
              <a:schemeClr val="bg1"/>
            </a:solidFill>
            <a:ln w="66675">
              <a:solidFill>
                <a:srgbClr val="EE5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2AC954-C2B2-7F40-AE2B-48D2EE9F3CF1}"/>
                </a:ext>
              </a:extLst>
            </p:cNvPr>
            <p:cNvSpPr txBox="1"/>
            <p:nvPr/>
          </p:nvSpPr>
          <p:spPr>
            <a:xfrm>
              <a:off x="116704" y="3015049"/>
              <a:ext cx="304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b="1" dirty="0"/>
                <a:t> 0 m</a:t>
              </a:r>
              <a:endParaRPr kumimoji="1" lang="ko-KR" altLang="en-US" sz="2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8A03FC-2A01-DF46-8F12-0DA281B09AB7}"/>
                </a:ext>
              </a:extLst>
            </p:cNvPr>
            <p:cNvSpPr txBox="1"/>
            <p:nvPr/>
          </p:nvSpPr>
          <p:spPr>
            <a:xfrm>
              <a:off x="3502455" y="3015049"/>
              <a:ext cx="304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b="1" dirty="0"/>
                <a:t> 1 m</a:t>
              </a:r>
              <a:endParaRPr kumimoji="1" lang="ko-KR" altLang="en-US" sz="20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3D1B2C-2BC1-E245-83EB-21E815DF5F73}"/>
                </a:ext>
              </a:extLst>
            </p:cNvPr>
            <p:cNvSpPr txBox="1"/>
            <p:nvPr/>
          </p:nvSpPr>
          <p:spPr>
            <a:xfrm>
              <a:off x="6879308" y="3015049"/>
              <a:ext cx="304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b="1" dirty="0"/>
                <a:t> 2 m</a:t>
              </a:r>
              <a:endParaRPr kumimoji="1"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441665-FB45-9E46-A757-AB77A9F74677}"/>
                </a:ext>
              </a:extLst>
            </p:cNvPr>
            <p:cNvSpPr txBox="1"/>
            <p:nvPr/>
          </p:nvSpPr>
          <p:spPr>
            <a:xfrm>
              <a:off x="1859006" y="5808353"/>
              <a:ext cx="304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b="1" dirty="0"/>
                <a:t> 3 m</a:t>
              </a:r>
              <a:endParaRPr kumimoji="1" lang="ko-KR" altLang="en-US" sz="20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9CAB4A-997F-2443-904D-E6FFCC9ECF8E}"/>
                </a:ext>
              </a:extLst>
            </p:cNvPr>
            <p:cNvSpPr txBox="1"/>
            <p:nvPr/>
          </p:nvSpPr>
          <p:spPr>
            <a:xfrm>
              <a:off x="5244757" y="5808353"/>
              <a:ext cx="304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b="1" dirty="0"/>
                <a:t> 4 m</a:t>
              </a:r>
              <a:endParaRPr kumimoji="1" lang="ko-KR" altLang="en-US" sz="20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EE4C70-DE81-9E4D-97DC-99D4731FDAD1}"/>
                </a:ext>
              </a:extLst>
            </p:cNvPr>
            <p:cNvSpPr txBox="1"/>
            <p:nvPr/>
          </p:nvSpPr>
          <p:spPr>
            <a:xfrm>
              <a:off x="8621610" y="5808353"/>
              <a:ext cx="3041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b="1" dirty="0"/>
                <a:t> 5 m</a:t>
              </a:r>
              <a:endParaRPr kumimoji="1"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762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</Words>
  <Application>Microsoft Macintosh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HongJoonPyo</dc:creator>
  <cp:lastModifiedBy>HongJoonPyo</cp:lastModifiedBy>
  <cp:revision>4</cp:revision>
  <dcterms:created xsi:type="dcterms:W3CDTF">2019-07-12T07:43:54Z</dcterms:created>
  <dcterms:modified xsi:type="dcterms:W3CDTF">2019-07-12T08:38:08Z</dcterms:modified>
</cp:coreProperties>
</file>