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0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7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D2-6D24-443A-A1A0-E90B74CE7AA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중괄호 3"/>
          <p:cNvSpPr/>
          <p:nvPr/>
        </p:nvSpPr>
        <p:spPr>
          <a:xfrm>
            <a:off x="8083703" y="701153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5250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>
            <a:off x="10298169" y="237732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2075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660" y="3853543"/>
            <a:ext cx="4685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수원정보과학고등학교</a:t>
            </a:r>
            <a:endParaRPr lang="en-US" altLang="ko-KR" sz="4000" b="1" dirty="0" smtClean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알고리즘 경진대회</a:t>
            </a:r>
            <a:endParaRPr lang="ko-KR" altLang="en-US" sz="4000" b="1" dirty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6017" y="5251376"/>
            <a:ext cx="4145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12.(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5 - 6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교시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초고속망서비스 관리운용실습 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99" y="665506"/>
            <a:ext cx="727314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자격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수원정보과학고등학교 재학생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접수 기간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 2019. 7. 10. 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선착순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시상 내역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이상 푼 인원의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천원 지급</a:t>
            </a:r>
            <a:r>
              <a: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입상자 제외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수상은 </a:t>
            </a:r>
            <a:r>
              <a:rPr lang="ko-KR" altLang="en-US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없습니다</a:t>
            </a:r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문의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ray20111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7942" y="6050538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wjb.kro.kr</a:t>
            </a:r>
            <a:endParaRPr lang="ko-KR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860" y1="51541" x2="49860" y2="51541"/>
                        <a14:foregroundMark x1="52941" y1="67787" x2="52941" y2="67787"/>
                        <a14:foregroundMark x1="68347" y1="67507" x2="68347" y2="67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5" y="5016307"/>
            <a:ext cx="1179112" cy="1179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13" y="453065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신청 사이트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대회 설명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인성준 드론 못날림</dc:creator>
  <cp:lastModifiedBy>오 주원</cp:lastModifiedBy>
  <cp:revision>16</cp:revision>
  <dcterms:created xsi:type="dcterms:W3CDTF">2019-06-21T07:21:52Z</dcterms:created>
  <dcterms:modified xsi:type="dcterms:W3CDTF">2019-07-02T09:44:15Z</dcterms:modified>
</cp:coreProperties>
</file>