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E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0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5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4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1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7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8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0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7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84D2-6D24-443A-A1A0-E90B74CE7AA6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1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중괄호 3"/>
          <p:cNvSpPr/>
          <p:nvPr/>
        </p:nvSpPr>
        <p:spPr>
          <a:xfrm>
            <a:off x="8083703" y="701153"/>
            <a:ext cx="1263534" cy="2901142"/>
          </a:xfrm>
          <a:prstGeom prst="leftBrace">
            <a:avLst>
              <a:gd name="adj1" fmla="val 57401"/>
              <a:gd name="adj2" fmla="val 50000"/>
            </a:avLst>
          </a:prstGeom>
          <a:ln w="95250" cmpd="sng">
            <a:solidFill>
              <a:srgbClr val="6EE5E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10800000">
            <a:off x="10298169" y="237732"/>
            <a:ext cx="1263534" cy="2901142"/>
          </a:xfrm>
          <a:prstGeom prst="leftBrace">
            <a:avLst>
              <a:gd name="adj1" fmla="val 57401"/>
              <a:gd name="adj2" fmla="val 50000"/>
            </a:avLst>
          </a:prstGeom>
          <a:ln w="92075" cmpd="sng">
            <a:solidFill>
              <a:srgbClr val="6EE5E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76660" y="3853543"/>
            <a:ext cx="4685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 dirty="0" smtClean="0">
                <a:solidFill>
                  <a:srgbClr val="6EE5E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수원정보과학고등학교</a:t>
            </a:r>
            <a:endParaRPr lang="en-US" altLang="ko-KR" sz="4000" b="1" dirty="0" smtClean="0">
              <a:solidFill>
                <a:srgbClr val="6EE5E8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r>
              <a:rPr lang="ko-KR" altLang="en-US" sz="4000" b="1" dirty="0" smtClean="0">
                <a:solidFill>
                  <a:srgbClr val="6EE5E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알고리즘 경진대회</a:t>
            </a:r>
            <a:endParaRPr lang="ko-KR" altLang="en-US" sz="4000" b="1" dirty="0">
              <a:solidFill>
                <a:srgbClr val="6EE5E8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16017" y="5251376"/>
            <a:ext cx="4145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</a:p>
          <a:p>
            <a:pPr algn="r"/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12.(</a:t>
            </a:r>
            <a:r>
              <a:rPr lang="ko-KR" altLang="en-US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r"/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5 - 6</a:t>
            </a:r>
            <a:r>
              <a:rPr lang="ko-KR" altLang="en-US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교시</a:t>
            </a:r>
            <a:endParaRPr lang="en-US" altLang="ko-KR" dirty="0" smtClean="0">
              <a:solidFill>
                <a:srgbClr val="6EE5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초고속망서비스 관리운용실습 </a:t>
            </a:r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</a:t>
            </a:r>
            <a:endParaRPr lang="en-US" altLang="ko-KR" dirty="0" smtClean="0">
              <a:solidFill>
                <a:srgbClr val="6EE5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999" y="665506"/>
            <a:ext cx="7273145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참가 자격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수원정보과학고등학교 재학생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접수 기간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~ 2019. 7.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10.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선착순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시상 내역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– 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문화상품권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문화상품권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문화상품권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이상 푼 인원의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25%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문화상품권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천원 지급</a:t>
            </a:r>
            <a:r>
              <a:rPr lang="en-US" altLang="ko-KR" dirty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입상자 제외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</a:t>
            </a:r>
            <a:r>
              <a:rPr lang="ko-KR" altLang="en-US" sz="1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상장은 없습니다</a:t>
            </a:r>
            <a:r>
              <a:rPr lang="en-US" altLang="ko-KR" sz="1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문의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카카오톡</a:t>
            </a:r>
            <a:r>
              <a:rPr lang="ko-KR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kyo20111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7942" y="6050538"/>
            <a:ext cx="128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</a:rPr>
              <a:t>wjb.kro.kr</a:t>
            </a:r>
            <a:endParaRPr lang="ko-KR" altLang="ko-KR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9860" y1="51541" x2="49860" y2="51541"/>
                        <a14:foregroundMark x1="52941" y1="67787" x2="52941" y2="67787"/>
                        <a14:foregroundMark x1="68347" y1="67507" x2="68347" y2="675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15" y="5016307"/>
            <a:ext cx="1179112" cy="11791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02913" y="4530651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신청 사이트</a:t>
            </a:r>
            <a:endParaRPr lang="en-US" altLang="ko-KR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대회 설명</a:t>
            </a:r>
            <a:endParaRPr lang="en-US" altLang="ko-KR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01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87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HY헤드라인M</vt:lpstr>
      <vt:lpstr>맑은 고딕</vt:lpstr>
      <vt:lpstr>휴먼모음T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인성준 드론 못날림</dc:creator>
  <cp:lastModifiedBy>오 주원</cp:lastModifiedBy>
  <cp:revision>14</cp:revision>
  <dcterms:created xsi:type="dcterms:W3CDTF">2019-06-21T07:21:52Z</dcterms:created>
  <dcterms:modified xsi:type="dcterms:W3CDTF">2019-06-28T17:22:28Z</dcterms:modified>
</cp:coreProperties>
</file>