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  <p:sldMasterId id="2147483684" r:id="rId4"/>
  </p:sldMasterIdLst>
  <p:notesMasterIdLst>
    <p:notesMasterId r:id="rId32"/>
  </p:notesMasterIdLst>
  <p:sldIdLst>
    <p:sldId id="257" r:id="rId5"/>
    <p:sldId id="271" r:id="rId6"/>
    <p:sldId id="299" r:id="rId7"/>
    <p:sldId id="300" r:id="rId8"/>
    <p:sldId id="301" r:id="rId9"/>
    <p:sldId id="302" r:id="rId10"/>
    <p:sldId id="303" r:id="rId11"/>
    <p:sldId id="258" r:id="rId12"/>
    <p:sldId id="264" r:id="rId13"/>
    <p:sldId id="272" r:id="rId14"/>
    <p:sldId id="275" r:id="rId15"/>
    <p:sldId id="304" r:id="rId16"/>
    <p:sldId id="305" r:id="rId17"/>
    <p:sldId id="263" r:id="rId18"/>
    <p:sldId id="265" r:id="rId19"/>
    <p:sldId id="266" r:id="rId20"/>
    <p:sldId id="267" r:id="rId21"/>
    <p:sldId id="268" r:id="rId22"/>
    <p:sldId id="273" r:id="rId23"/>
    <p:sldId id="269" r:id="rId24"/>
    <p:sldId id="274" r:id="rId25"/>
    <p:sldId id="311" r:id="rId26"/>
    <p:sldId id="310" r:id="rId27"/>
    <p:sldId id="309" r:id="rId28"/>
    <p:sldId id="308" r:id="rId29"/>
    <p:sldId id="307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22706086-C684-AFA1-1D0C-838F982223F4}" v="240" dt="2020-09-08T06:53:15.236"/>
    <p1510:client id="{2791EDFA-916E-79D0-EA78-3B849C7E7E3E}" v="3" dt="2020-09-08T03:51:31.941"/>
    <p1510:client id="{2BFF7B8E-AA04-4116-B7CD-F87AF890BA15}" v="3" dt="2020-09-08T02:08:56.498"/>
    <p1510:client id="{46A9E124-45F3-420B-9813-86C013DD4413}" v="53" dt="2020-09-08T06:24:17.597"/>
    <p1510:client id="{61DD86B3-E603-4F76-D555-E89CF19E82A1}" v="43" dt="2020-09-08T04:08:31.047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740702"/>
            <a:ext cx="7492520" cy="5687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391045" y="252034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000095-EB84-4EE6-8E4E-F6CF4F187EAA}"/>
              </a:ext>
            </a:extLst>
          </p:cNvPr>
          <p:cNvGrpSpPr/>
          <p:nvPr/>
        </p:nvGrpSpPr>
        <p:grpSpPr>
          <a:xfrm>
            <a:off x="1022583" y="653055"/>
            <a:ext cx="9933138" cy="4362947"/>
            <a:chOff x="1607898" y="1823071"/>
            <a:chExt cx="5549030" cy="2191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A9C66F-3125-4B85-B799-8617D00D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BEDFF9-9B16-4349-95EC-D4461CCF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6FB70B-B382-4426-A240-E7FC6CF1424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AA11CB-D617-4801-87D5-1F8DFE4C00F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2965F-48C9-479F-81DE-88D49BD07DC7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5FB3F8-64BE-4022-ABFD-8B0A6E31CD53}"/>
              </a:ext>
            </a:extLst>
          </p:cNvPr>
          <p:cNvSpPr txBox="1"/>
          <p:nvPr/>
        </p:nvSpPr>
        <p:spPr>
          <a:xfrm>
            <a:off x="1149724" y="5385547"/>
            <a:ext cx="9825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50~60대 연령층 역시 코로나 관심도는 20대보다 낮은 것으로 보인다.</a:t>
            </a:r>
          </a:p>
          <a:p>
            <a:r>
              <a:rPr lang="ko-KR" altLang="en-US" dirty="0">
                <a:ea typeface="맑은 고딕"/>
              </a:rPr>
              <a:t>그렇다면 20대가 코로나 관심도는 높으면서도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38084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7950" y="301525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>
                <a:ea typeface="맑은 고딕"/>
              </a:rPr>
              <a:t>(</a:t>
            </a:r>
            <a:r>
              <a:rPr lang="ko" altLang="en-US" sz="3200" b="1">
                <a:ea typeface="맑은 고딕"/>
              </a:rPr>
              <a:t>가설</a:t>
            </a:r>
            <a:r>
              <a:rPr lang="en-US" altLang="ko" sz="3200" b="1">
                <a:ea typeface="맑은 고딕"/>
              </a:rPr>
              <a:t>)</a:t>
            </a:r>
            <a:endParaRPr sz="3200" b="1">
              <a:ea typeface="맑은 고딕"/>
            </a:endParaRPr>
          </a:p>
          <a:p>
            <a:endParaRPr sz="3200"/>
          </a:p>
          <a:p>
            <a:r>
              <a:rPr lang="en-US" altLang="ko" sz="3200" b="1">
                <a:ea typeface="맑은 고딕"/>
              </a:rPr>
              <a:t>1</a:t>
            </a:r>
            <a:r>
              <a:rPr lang="ko" altLang="en-US" sz="3200" b="1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err="1">
                <a:ea typeface="맑은 고딕"/>
              </a:rPr>
              <a:t>확진자</a:t>
            </a:r>
            <a:r>
              <a:rPr lang="ko" altLang="en-US" sz="3200" b="1">
                <a:ea typeface="맑은 고딕"/>
              </a:rPr>
              <a:t> 수에 영향을 끼치지 않을까</a:t>
            </a:r>
            <a:r>
              <a:rPr lang="en-US" altLang="ko" sz="3200" b="1">
                <a:ea typeface="맑은 고딕"/>
              </a:rPr>
              <a:t>?</a:t>
            </a:r>
            <a:endParaRPr sz="3200" b="1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>
                <a:ea typeface="맑은 고딕"/>
              </a:rPr>
              <a:t> 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5B500-3ED6-4990-A4C1-771917E1060E}"/>
              </a:ext>
            </a:extLst>
          </p:cNvPr>
          <p:cNvSpPr txBox="1"/>
          <p:nvPr/>
        </p:nvSpPr>
        <p:spPr>
          <a:xfrm>
            <a:off x="1000125" y="923925"/>
            <a:ext cx="104584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주위에 자취하는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1인 가구원들이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코로나에 대해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경각심이 떨어진다고 느꼈습니다. 그 이유로 본인만</a:t>
            </a:r>
            <a:r>
              <a:rPr lang="ko-KR" altLang="en-US" dirty="0">
                <a:ea typeface="+mn-lt"/>
                <a:cs typeface="+mn-lt"/>
              </a:rPr>
              <a:t> 격리 되는 점이  책임감을 낮췄다고 생각합니다</a:t>
            </a:r>
            <a:r>
              <a:rPr lang="ko-KR" dirty="0">
                <a:ea typeface="+mn-lt"/>
                <a:cs typeface="+mn-lt"/>
              </a:rPr>
              <a:t>. </a:t>
            </a:r>
            <a:br>
              <a:rPr lang="ko-KR" dirty="0">
                <a:ea typeface="+mn-lt"/>
                <a:cs typeface="+mn-lt"/>
              </a:rPr>
            </a:br>
            <a:r>
              <a:rPr lang="ko-KR" altLang="en-US" dirty="0">
                <a:ea typeface="+mn-lt"/>
                <a:cs typeface="+mn-lt"/>
              </a:rPr>
              <a:t>반면 </a:t>
            </a:r>
            <a:r>
              <a:rPr lang="ko-KR" dirty="0">
                <a:ea typeface="+mn-lt"/>
                <a:cs typeface="+mn-lt"/>
              </a:rPr>
              <a:t>가구원들이 많은 가구는 가구원들에게 피해를 입힐 수 있어 책임감이 상대적으로 크다고 생각됩니다.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맑은 고딕"/>
              <a:cs typeface="Arial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E7D4CDA-A31E-4B2B-8304-64118FBC4F8C}"/>
              </a:ext>
            </a:extLst>
          </p:cNvPr>
          <p:cNvSpPr/>
          <p:nvPr/>
        </p:nvSpPr>
        <p:spPr>
          <a:xfrm>
            <a:off x="5644133" y="2492120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5" descr="연필이(가) 표시된 사진&#10;&#10;자동 생성된 설명">
            <a:extLst>
              <a:ext uri="{FF2B5EF4-FFF2-40B4-BE49-F238E27FC236}">
                <a16:creationId xmlns:a16="http://schemas.microsoft.com/office/drawing/2014/main" id="{264CAC17-C0EE-4456-B9F6-A3CD64727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8" y="120721"/>
            <a:ext cx="10340792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16842" y="4789592"/>
            <a:ext cx="10461425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맑은 고딕"/>
              </a:rPr>
              <a:t>전국 평균과 주요 지역의 연령별 1인 가구 분포 데이터를 확인한 결과 20대 비율이 가장 높았고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r>
              <a:rPr lang="ko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그래프와 어느 정도 비례하는 특성을 알 수 있습니다.</a:t>
            </a:r>
            <a:endParaRPr dirty="0">
              <a:ea typeface="맑은 고딕"/>
            </a:endParaRPr>
          </a:p>
          <a:p>
            <a:endParaRPr lang="ko" altLang="en-US" dirty="0">
              <a:ea typeface="맑은 고딕"/>
              <a:cs typeface="Arial"/>
            </a:endParaRPr>
          </a:p>
          <a:p>
            <a:r>
              <a:rPr lang="ko">
                <a:ea typeface="맑은 고딕"/>
                <a:cs typeface="Arial"/>
              </a:rPr>
              <a:t>왜 1인 가구와 확진자가 비례하지는 지 생각해보니 양적 확진자가 많아서라고 생각합니다.</a:t>
            </a:r>
            <a:endParaRPr lang="ko" altLang="en-US">
              <a:ea typeface="맑은 고딕" panose="020B0503020000020004" pitchFamily="34" charset="-127"/>
              <a:cs typeface="Arial"/>
            </a:endParaRPr>
          </a:p>
          <a:p>
            <a:r>
              <a:rPr lang="ko" altLang="en-US" dirty="0">
                <a:ea typeface="맑은 고딕"/>
                <a:cs typeface="Arial"/>
              </a:rPr>
              <a:t>다음으로 왜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 dirty="0">
                <a:ea typeface="맑은 고딕"/>
                <a:cs typeface="Arial"/>
              </a:rPr>
              <a:t>인 가구 확진자가 많은지 알아보기 위해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>
                <a:ea typeface="맑은 고딕"/>
                <a:cs typeface="Arial"/>
              </a:rPr>
              <a:t>인 가구 특성 중 여가활동 지출을 보겠습니다. </a:t>
            </a:r>
            <a:endParaRPr lang="ko" altLang="en-US">
              <a:ea typeface="+mn-lt"/>
              <a:cs typeface="+mn-lt"/>
            </a:endParaRPr>
          </a:p>
          <a:p>
            <a:endParaRPr lang="ko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endParaRPr lang="ko-KR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72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5" y="764258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13333" y="1906917"/>
            <a:ext cx="4975200" cy="32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>
                <a:ea typeface="+mn-lt"/>
                <a:cs typeface="+mn-lt"/>
              </a:rPr>
              <a:t>하지만 여가 지출 비용에 비대면 활동도 포함되기 때문에  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분류를 해봤고 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 비율을 여가 지출 비용에 대입시켜 수치를 알아보겠습니다.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50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92" y="647167"/>
            <a:ext cx="6601744" cy="3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6" y="1138100"/>
            <a:ext cx="3008981" cy="295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altLang="en-US" dirty="0" err="1">
                <a:solidFill>
                  <a:schemeClr val="dk1"/>
                </a:solidFill>
                <a:ea typeface="맑은 고딕"/>
              </a:rPr>
              <a:t>비대면활동을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비율로 만들어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 보니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 lang="ko-KR" altLang="en-US" dirty="0">
              <a:solidFill>
                <a:schemeClr val="dk1"/>
              </a:solidFill>
              <a:ea typeface="맑은 고딕"/>
              <a:cs typeface="Arial"/>
            </a:endParaRPr>
          </a:p>
          <a:p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하기때문에 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주고있고 </a:t>
            </a:r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1인가구수중 가장 많은 20대가 전체 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확진자에서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 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많이나온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이유로 생각됩니다.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F18CAA8-DC64-4FA2-A9E2-434E1D3DC4DC}"/>
              </a:ext>
            </a:extLst>
          </p:cNvPr>
          <p:cNvSpPr/>
          <p:nvPr/>
        </p:nvSpPr>
        <p:spPr>
          <a:xfrm>
            <a:off x="3844670" y="24723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 lang="ko" altLang="en-US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</a:t>
            </a:r>
            <a:r>
              <a:rPr lang="ko" altLang="en-US" dirty="0">
                <a:ea typeface="맑은 고딕"/>
              </a:rPr>
              <a:t>크고 20대 1인가구가 가장 많음으로 전체 확진자 중 20대가 </a:t>
            </a:r>
            <a:r>
              <a:rPr lang="ko" altLang="en-US">
                <a:ea typeface="맑은 고딕"/>
              </a:rPr>
              <a:t>가장 많이 나왔다라고 유추해볼수 있었다.</a:t>
            </a:r>
            <a:endParaRPr lang="ko" altLang="en-US">
              <a:ea typeface="맑은 고딕"/>
              <a:cs typeface="Arial"/>
            </a:endParaRPr>
          </a:p>
          <a:p>
            <a:endParaRPr/>
          </a:p>
          <a:p>
            <a:r>
              <a:rPr lang="en-US" altLang="ko">
                <a:ea typeface="맑은 고딕"/>
              </a:rPr>
              <a:t>-&gt;20대 1</a:t>
            </a:r>
            <a:r>
              <a:rPr lang="ko">
                <a:ea typeface="맑은 고딕"/>
              </a:rPr>
              <a:t>인가구가 많은 지역에 관심을 기울여야 한다.</a:t>
            </a:r>
            <a:endParaRPr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5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112977" y="1700812"/>
            <a:ext cx="11970174" cy="507820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253219" y="1231447"/>
            <a:ext cx="10254340" cy="17869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174172" y="1296760"/>
            <a:ext cx="6618514" cy="4307332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293429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27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Office 테마</vt:lpstr>
      <vt:lpstr>Office 테마</vt:lpstr>
      <vt:lpstr>Simple Light</vt:lpstr>
      <vt:lpstr>Simple Light</vt:lpstr>
      <vt:lpstr>왜 20대가 확연히 인구 대비 감염자의 수가 많을까?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225</cp:revision>
  <dcterms:created xsi:type="dcterms:W3CDTF">2020-09-08T01:05:43Z</dcterms:created>
  <dcterms:modified xsi:type="dcterms:W3CDTF">2020-09-08T06:53:39Z</dcterms:modified>
</cp:coreProperties>
</file>