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</p:sldMasterIdLst>
  <p:notesMasterIdLst>
    <p:notesMasterId r:id="rId37"/>
  </p:notesMasterIdLst>
  <p:sldIdLst>
    <p:sldId id="257" r:id="rId4"/>
    <p:sldId id="271" r:id="rId5"/>
    <p:sldId id="258" r:id="rId6"/>
    <p:sldId id="264" r:id="rId7"/>
    <p:sldId id="272" r:id="rId8"/>
    <p:sldId id="275" r:id="rId9"/>
    <p:sldId id="276" r:id="rId10"/>
    <p:sldId id="263" r:id="rId11"/>
    <p:sldId id="265" r:id="rId12"/>
    <p:sldId id="266" r:id="rId13"/>
    <p:sldId id="267" r:id="rId14"/>
    <p:sldId id="268" r:id="rId15"/>
    <p:sldId id="273" r:id="rId16"/>
    <p:sldId id="269" r:id="rId17"/>
    <p:sldId id="274" r:id="rId18"/>
    <p:sldId id="277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1" r:id="rId27"/>
    <p:sldId id="290" r:id="rId28"/>
    <p:sldId id="289" r:id="rId29"/>
    <p:sldId id="288" r:id="rId30"/>
    <p:sldId id="287" r:id="rId31"/>
    <p:sldId id="286" r:id="rId32"/>
    <p:sldId id="285" r:id="rId33"/>
    <p:sldId id="278" r:id="rId34"/>
    <p:sldId id="279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7B8E-AA04-4116-B7CD-F87AF890BA15}" v="3" dt="2020-09-08T02:08:56.498"/>
    <p1510:client id="{92C9369D-2089-4A04-5FF9-4FA6A585B5BE}" v="162" dt="2020-09-08T02:16:10.674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0ef64d1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0ef64d1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63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5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1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6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9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5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3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7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4600" y="189130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 dirty="0">
                <a:ea typeface="맑은 고딕"/>
              </a:rPr>
              <a:t>(</a:t>
            </a:r>
            <a:r>
              <a:rPr lang="ko" altLang="en-US" sz="3200" b="1" dirty="0">
                <a:ea typeface="맑은 고딕"/>
              </a:rPr>
              <a:t>가설</a:t>
            </a:r>
            <a:r>
              <a:rPr lang="en-US" altLang="ko" sz="3200" b="1" dirty="0">
                <a:ea typeface="맑은 고딕"/>
              </a:rPr>
              <a:t>)</a:t>
            </a:r>
            <a:endParaRPr sz="3200" b="1" dirty="0">
              <a:ea typeface="맑은 고딕"/>
            </a:endParaRPr>
          </a:p>
          <a:p>
            <a:endParaRPr sz="3200"/>
          </a:p>
          <a:p>
            <a:r>
              <a:rPr lang="en-US" altLang="ko" sz="3200" b="1" dirty="0">
                <a:ea typeface="맑은 고딕"/>
              </a:rPr>
              <a:t>1</a:t>
            </a:r>
            <a:r>
              <a:rPr lang="ko" altLang="en-US" sz="3200" b="1" dirty="0">
                <a:ea typeface="맑은 고딕"/>
              </a:rPr>
              <a:t>인 가구가 혼자 살기 때문에 부담과 책임감이 줄어 </a:t>
            </a:r>
            <a:endParaRPr lang="ko" sz="3200" b="1"/>
          </a:p>
          <a:p>
            <a:endParaRPr lang="ko" sz="3200" b="1">
              <a:cs typeface="Arial"/>
            </a:endParaRPr>
          </a:p>
          <a:p>
            <a:r>
              <a:rPr lang="ko" altLang="en-US" sz="3200" b="1" dirty="0" err="1">
                <a:ea typeface="맑은 고딕"/>
              </a:rPr>
              <a:t>확진자</a:t>
            </a:r>
            <a:r>
              <a:rPr lang="ko" altLang="en-US" sz="3200" b="1" dirty="0">
                <a:ea typeface="맑은 고딕"/>
              </a:rPr>
              <a:t> 수에 영향을 끼치지 않을까</a:t>
            </a:r>
            <a:r>
              <a:rPr lang="en-US" altLang="ko" sz="3200" b="1" dirty="0">
                <a:ea typeface="맑은 고딕"/>
              </a:rPr>
              <a:t>?</a:t>
            </a:r>
            <a:endParaRPr sz="3200" b="1"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 dirty="0">
                <a:ea typeface="맑은 고딕"/>
              </a:rPr>
              <a:t> 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753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7790" b="-7789"/>
          <a:stretch/>
        </p:blipFill>
        <p:spPr>
          <a:xfrm>
            <a:off x="159833" y="571500"/>
            <a:ext cx="11951067" cy="54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26367" y="5084867"/>
            <a:ext cx="10337600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전국 평균과 주요 지역의 연령별 1인 가구 분포 데이터를 확인한 결과 20대 비율이 가장 높았고 </a:t>
            </a:r>
            <a:endParaRPr/>
          </a:p>
          <a:p>
            <a:endParaRPr/>
          </a:p>
          <a:p>
            <a:r>
              <a:rPr lang="ko"/>
              <a:t>확진자 그래프와 어느 정도 비례하는 특성을 알 수 있습니다.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04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3" y="273121"/>
            <a:ext cx="11169467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1032700" y="5525133"/>
            <a:ext cx="1069520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가구와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altLang="en-US" dirty="0">
                <a:ea typeface="+mn-lt"/>
                <a:cs typeface="+mn-lt"/>
              </a:rPr>
              <a:t> 비례하지는 지</a:t>
            </a:r>
            <a:r>
              <a:rPr lang="ko" dirty="0">
                <a:ea typeface="+mn-lt"/>
                <a:cs typeface="+mn-lt"/>
              </a:rPr>
              <a:t> 생각해보니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1인 가구 중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많아서라고</a:t>
            </a:r>
            <a:r>
              <a:rPr lang="ko" dirty="0">
                <a:ea typeface="+mn-lt"/>
                <a:cs typeface="+mn-lt"/>
              </a:rPr>
              <a:t> 생각합니다. </a:t>
            </a:r>
            <a:br>
              <a:rPr lang="ko" dirty="0">
                <a:ea typeface="+mn-lt"/>
                <a:cs typeface="+mn-lt"/>
              </a:rPr>
            </a:b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많은지</a:t>
            </a:r>
            <a:r>
              <a:rPr lang="ko" dirty="0">
                <a:ea typeface="+mn-lt"/>
                <a:cs typeface="+mn-lt"/>
              </a:rPr>
              <a:t> 알아보기 위해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특성 중 </a:t>
            </a:r>
            <a:r>
              <a:rPr lang="ko" dirty="0">
                <a:ea typeface="+mn-lt"/>
                <a:cs typeface="+mn-lt"/>
              </a:rPr>
              <a:t>여가활동 지출을 보면</a:t>
            </a:r>
            <a:r>
              <a:rPr lang="ko" altLang="en-US" dirty="0">
                <a:ea typeface="+mn-lt"/>
                <a:cs typeface="+mn-lt"/>
              </a:rPr>
              <a:t>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869033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51433" y="2345067"/>
            <a:ext cx="4975200" cy="2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여가 지출 비용에 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활동도 포함됩니다.  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724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 했습니다</a:t>
            </a:r>
            <a:r>
              <a:rPr lang="en-US" altLang="ko" sz="2000" dirty="0">
                <a:solidFill>
                  <a:schemeClr val="dk1"/>
                </a:solidFill>
                <a:ea typeface="맑은 고딕"/>
              </a:rPr>
              <a:t>.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78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367" y="266167"/>
            <a:ext cx="8087644" cy="5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11" y="1252400"/>
            <a:ext cx="3494756" cy="36611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비대면활동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수치를 비율로 만들어 보니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dirty="0" err="1">
                <a:ea typeface="맑은 고딕"/>
              </a:rPr>
              <a:t>비대면</a:t>
            </a:r>
            <a:r>
              <a:rPr lang="ko" altLang="en-US" dirty="0">
                <a:ea typeface="맑은 고딕"/>
              </a:rPr>
              <a:t> 활동을 걸러낸 수치를 만들어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보니 </a:t>
            </a:r>
            <a:endParaRPr dirty="0">
              <a:solidFill>
                <a:schemeClr val="dk1"/>
              </a:solidFill>
            </a:endParaRPr>
          </a:p>
          <a:p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하고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endParaRPr>
              <a:solidFill>
                <a:schemeClr val="dk1"/>
              </a:solidFill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끼치고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수와 1인 가구 수가 비례하는데 영향을 준다고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볼수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859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/>
          </a:p>
          <a:p>
            <a:r>
              <a:rPr lang="ko"/>
              <a:t>1인 가구의 비대면 여가생활 지출비용이 크기 때문에 확진자 수에 영향을 끼치고 비례했으며 </a:t>
            </a:r>
            <a:endParaRPr/>
          </a:p>
          <a:p>
            <a:endParaRPr/>
          </a:p>
          <a:p>
            <a:r>
              <a:rPr lang="ko"/>
              <a:t>20대 비율이 가장 크기 때문에 전체 20대 확진자가 커지는데 영향을 줬다.</a:t>
            </a:r>
            <a:endParaRPr/>
          </a:p>
          <a:p>
            <a:endParaRPr/>
          </a:p>
          <a:p>
            <a:r>
              <a:rPr lang="ko"/>
              <a:t>1인 가구가 코로나 주 전파원일 가능성이 크다.</a:t>
            </a:r>
            <a:endParaRPr/>
          </a:p>
          <a:p>
            <a:endParaRPr/>
          </a:p>
          <a:p>
            <a:r>
              <a:rPr lang="ko"/>
              <a:t>1인가구가 많은 지역에 관심을 기울여야 한다.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460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7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4FF3B4-A60D-4B54-AE43-9E93AB19D675}"/>
              </a:ext>
            </a:extLst>
          </p:cNvPr>
          <p:cNvSpPr/>
          <p:nvPr/>
        </p:nvSpPr>
        <p:spPr>
          <a:xfrm>
            <a:off x="0" y="4610100"/>
            <a:ext cx="4248150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EF4E89-0282-486F-9F0D-A993714A6CA4}"/>
              </a:ext>
            </a:extLst>
          </p:cNvPr>
          <p:cNvSpPr/>
          <p:nvPr/>
        </p:nvSpPr>
        <p:spPr>
          <a:xfrm>
            <a:off x="0" y="0"/>
            <a:ext cx="4248150" cy="230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766E5C-16D1-4613-AA74-28450984E65D}"/>
              </a:ext>
            </a:extLst>
          </p:cNvPr>
          <p:cNvSpPr/>
          <p:nvPr/>
        </p:nvSpPr>
        <p:spPr>
          <a:xfrm>
            <a:off x="4156552" y="-3133"/>
            <a:ext cx="8037532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47" y="531935"/>
            <a:ext cx="7743041" cy="5896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182278" y="2582972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E395E0F-0DFF-464B-804F-16059863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-249"/>
            <a:ext cx="2743200" cy="219124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EDF4DA-EDD8-4237-A2A6-AE4F523B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686051"/>
            <a:ext cx="2743200" cy="21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33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Office 테마</vt:lpstr>
      <vt:lpstr>Office 테마</vt:lpstr>
      <vt:lpstr>Simple Light</vt:lpstr>
      <vt:lpstr>왜 20대가 확연히 인구 대비 감염자의 수가 많을까?</vt:lpstr>
      <vt:lpstr>0. 인트로 – 왜 20대에 주목했는가?</vt:lpstr>
      <vt:lpstr>1. 20대는 불타는 청춘.  외출을 많이 해서 그렇지 않을까??</vt:lpstr>
      <vt:lpstr>1.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97</cp:revision>
  <dcterms:created xsi:type="dcterms:W3CDTF">2020-09-08T01:05:43Z</dcterms:created>
  <dcterms:modified xsi:type="dcterms:W3CDTF">2020-09-08T03:43:51Z</dcterms:modified>
</cp:coreProperties>
</file>