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</p:sldMasterIdLst>
  <p:notesMasterIdLst>
    <p:notesMasterId r:id="rId43"/>
  </p:notesMasterIdLst>
  <p:sldIdLst>
    <p:sldId id="257" r:id="rId4"/>
    <p:sldId id="271" r:id="rId5"/>
    <p:sldId id="299" r:id="rId6"/>
    <p:sldId id="300" r:id="rId7"/>
    <p:sldId id="301" r:id="rId8"/>
    <p:sldId id="302" r:id="rId9"/>
    <p:sldId id="303" r:id="rId10"/>
    <p:sldId id="258" r:id="rId11"/>
    <p:sldId id="264" r:id="rId12"/>
    <p:sldId id="272" r:id="rId13"/>
    <p:sldId id="275" r:id="rId14"/>
    <p:sldId id="304" r:id="rId15"/>
    <p:sldId id="305" r:id="rId16"/>
    <p:sldId id="263" r:id="rId17"/>
    <p:sldId id="265" r:id="rId18"/>
    <p:sldId id="266" r:id="rId19"/>
    <p:sldId id="267" r:id="rId20"/>
    <p:sldId id="268" r:id="rId21"/>
    <p:sldId id="273" r:id="rId22"/>
    <p:sldId id="269" r:id="rId23"/>
    <p:sldId id="274" r:id="rId24"/>
    <p:sldId id="277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78" r:id="rId40"/>
    <p:sldId id="279" r:id="rId41"/>
    <p:sldId id="28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2791EDFA-916E-79D0-EA78-3B849C7E7E3E}" v="3" dt="2020-09-08T03:51:31.941"/>
    <p1510:client id="{2BFF7B8E-AA04-4116-B7CD-F87AF890BA15}" v="3" dt="2020-09-08T02:08:56.498"/>
    <p1510:client id="{61DD86B3-E603-4F76-D555-E89CF19E82A1}" v="43" dt="2020-09-08T04:08:31.047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0ef64d1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0ef64d1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740702"/>
            <a:ext cx="7492520" cy="5687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391045" y="252034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000095-EB84-4EE6-8E4E-F6CF4F187EAA}"/>
              </a:ext>
            </a:extLst>
          </p:cNvPr>
          <p:cNvGrpSpPr/>
          <p:nvPr/>
        </p:nvGrpSpPr>
        <p:grpSpPr>
          <a:xfrm>
            <a:off x="1022583" y="653055"/>
            <a:ext cx="9933138" cy="4362947"/>
            <a:chOff x="1607898" y="1823071"/>
            <a:chExt cx="5549030" cy="2191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A9C66F-3125-4B85-B799-8617D00D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BEDFF9-9B16-4349-95EC-D4461CCF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6FB70B-B382-4426-A240-E7FC6CF1424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AA11CB-D617-4801-87D5-1F8DFE4C00F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32965F-48C9-479F-81DE-88D49BD07DC7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5FB3F8-64BE-4022-ABFD-8B0A6E31CD53}"/>
              </a:ext>
            </a:extLst>
          </p:cNvPr>
          <p:cNvSpPr txBox="1"/>
          <p:nvPr/>
        </p:nvSpPr>
        <p:spPr>
          <a:xfrm>
            <a:off x="1149724" y="5385547"/>
            <a:ext cx="9825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50~60대 연령층 역시 코로나 관심도는 20대보다 낮은 것으로 보인다.</a:t>
            </a:r>
          </a:p>
          <a:p>
            <a:r>
              <a:rPr lang="ko-KR" altLang="en-US" dirty="0">
                <a:ea typeface="맑은 고딕"/>
              </a:rPr>
              <a:t>그렇다면 20대가 코로나 관심도는 높으면서도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 수 역시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38084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63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5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1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64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96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5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3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</a:t>
            </a:r>
            <a:r>
              <a:rPr lang="en-US" altLang="ko-KR" sz="1050" i="1" dirty="0">
                <a:solidFill>
                  <a:srgbClr val="408080"/>
                </a:solidFill>
                <a:ea typeface="맑은 고딕"/>
              </a:rPr>
              <a:t> : WHO Novel Coronavirus (2019-nCoV) situation reports : https://covid19.who.int/</a:t>
            </a:r>
            <a:endParaRPr lang="en-US" altLang="ko-KR" sz="1050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latin typeface="Malgun Gothic"/>
                <a:ea typeface="Malgun Gothic"/>
              </a:rPr>
              <a:t>그래프에서 보이는</a:t>
            </a:r>
            <a:r>
              <a:rPr lang="ko-KR" altLang="en-US" dirty="0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600" y="189130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 dirty="0">
                <a:ea typeface="맑은 고딕"/>
              </a:rPr>
              <a:t>(</a:t>
            </a:r>
            <a:r>
              <a:rPr lang="ko" altLang="en-US" sz="3200" b="1" dirty="0">
                <a:ea typeface="맑은 고딕"/>
              </a:rPr>
              <a:t>가설</a:t>
            </a:r>
            <a:r>
              <a:rPr lang="en-US" altLang="ko" sz="3200" b="1" dirty="0">
                <a:ea typeface="맑은 고딕"/>
              </a:rPr>
              <a:t>)</a:t>
            </a:r>
            <a:endParaRPr sz="3200" b="1" dirty="0">
              <a:ea typeface="맑은 고딕"/>
            </a:endParaRPr>
          </a:p>
          <a:p>
            <a:endParaRPr sz="3200"/>
          </a:p>
          <a:p>
            <a:r>
              <a:rPr lang="en-US" altLang="ko" sz="3200" b="1" dirty="0">
                <a:ea typeface="맑은 고딕"/>
              </a:rPr>
              <a:t>1</a:t>
            </a:r>
            <a:r>
              <a:rPr lang="ko" altLang="en-US" sz="3200" b="1" dirty="0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 dirty="0">
                <a:ea typeface="맑은 고딕"/>
              </a:rPr>
              <a:t> 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753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7790" b="-7789"/>
          <a:stretch/>
        </p:blipFill>
        <p:spPr>
          <a:xfrm>
            <a:off x="159833" y="571500"/>
            <a:ext cx="11951067" cy="54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26367" y="5084867"/>
            <a:ext cx="10337600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전국 평균과 주요 지역의 연령별 1인 가구 분포 데이터를 확인한 결과 20대 비율이 가장 높았고 </a:t>
            </a:r>
            <a:endParaRPr/>
          </a:p>
          <a:p>
            <a:endParaRPr/>
          </a:p>
          <a:p>
            <a:r>
              <a:rPr lang="ko"/>
              <a:t>확진자 그래프와 어느 정도 비례하는 특성을 알 수 있습니다.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04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3" y="273121"/>
            <a:ext cx="11169467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1032700" y="5525133"/>
            <a:ext cx="1069520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가구와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altLang="en-US" dirty="0">
                <a:ea typeface="+mn-lt"/>
                <a:cs typeface="+mn-lt"/>
              </a:rPr>
              <a:t> 비례하지는 지</a:t>
            </a:r>
            <a:r>
              <a:rPr lang="ko" dirty="0">
                <a:ea typeface="+mn-lt"/>
                <a:cs typeface="+mn-lt"/>
              </a:rPr>
              <a:t> 생각해보니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1인 가구 중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많아서라고</a:t>
            </a:r>
            <a:r>
              <a:rPr lang="ko" dirty="0">
                <a:ea typeface="+mn-lt"/>
                <a:cs typeface="+mn-lt"/>
              </a:rPr>
              <a:t> 생각합니다. </a:t>
            </a:r>
            <a:br>
              <a:rPr lang="ko" dirty="0">
                <a:ea typeface="+mn-lt"/>
                <a:cs typeface="+mn-lt"/>
              </a:rPr>
            </a:b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많은지</a:t>
            </a:r>
            <a:r>
              <a:rPr lang="ko" dirty="0">
                <a:ea typeface="+mn-lt"/>
                <a:cs typeface="+mn-lt"/>
              </a:rPr>
              <a:t> 알아보기 위해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특성 중 </a:t>
            </a:r>
            <a:r>
              <a:rPr lang="ko" dirty="0">
                <a:ea typeface="+mn-lt"/>
                <a:cs typeface="+mn-lt"/>
              </a:rPr>
              <a:t>여가활동 지출을 보면</a:t>
            </a:r>
            <a:r>
              <a:rPr lang="ko" altLang="en-US" dirty="0">
                <a:ea typeface="+mn-lt"/>
                <a:cs typeface="+mn-lt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869033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51433" y="2345067"/>
            <a:ext cx="4975200" cy="2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여가 지출 비용에 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활동도 포함됩니다.  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72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 했습니다</a:t>
            </a:r>
            <a:r>
              <a:rPr lang="en-US" altLang="ko" sz="2000" dirty="0">
                <a:solidFill>
                  <a:schemeClr val="dk1"/>
                </a:solidFill>
                <a:ea typeface="맑은 고딕"/>
              </a:rPr>
              <a:t>.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8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67" y="266167"/>
            <a:ext cx="8087644" cy="5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11" y="1252400"/>
            <a:ext cx="3494756" cy="36611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비대면활동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수치를 비율로 만들어 보니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dirty="0" err="1">
                <a:ea typeface="맑은 고딕"/>
              </a:rPr>
              <a:t>비대면</a:t>
            </a:r>
            <a:r>
              <a:rPr lang="ko" altLang="en-US" dirty="0">
                <a:ea typeface="맑은 고딕"/>
              </a:rPr>
              <a:t> 활동을 걸러낸 수치를 만들어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보니 </a:t>
            </a:r>
            <a:endParaRPr dirty="0">
              <a:solidFill>
                <a:schemeClr val="dk1"/>
              </a:solidFill>
            </a:endParaRPr>
          </a:p>
          <a:p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하고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endParaRPr>
              <a:solidFill>
                <a:schemeClr val="dk1"/>
              </a:solidFill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끼치고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수와 1인 가구 수가 비례하는데 영향을 준다고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볼수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8595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가구의 </a:t>
            </a:r>
            <a:r>
              <a:rPr lang="ko" altLang="en-US" dirty="0">
                <a:ea typeface="맑은 고딕"/>
              </a:rPr>
              <a:t>대면 </a:t>
            </a:r>
            <a:r>
              <a:rPr lang="ko" dirty="0">
                <a:ea typeface="맑은 고딕"/>
              </a:rPr>
              <a:t>여가생활 지출비용이 크기 때문에 </a:t>
            </a:r>
            <a:r>
              <a:rPr lang="ko" dirty="0" err="1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수에 영향을 끼치고 비례했으며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endParaRPr/>
          </a:p>
          <a:p>
            <a:r>
              <a:rPr lang="ko" dirty="0">
                <a:ea typeface="맑은 고딕"/>
              </a:rPr>
              <a:t>20대 비율이 가장 크기 때문에 전체 20대 </a:t>
            </a:r>
            <a:r>
              <a:rPr lang="ko" dirty="0" err="1">
                <a:ea typeface="맑은 고딕"/>
              </a:rPr>
              <a:t>확진자가</a:t>
            </a:r>
            <a:r>
              <a:rPr lang="ko" dirty="0">
                <a:ea typeface="맑은 고딕"/>
              </a:rPr>
              <a:t> 커지는데 영향을 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1인가구가 많은 지역에 관심을 기울여야 한다.</a:t>
            </a:r>
            <a:endParaRPr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460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8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112977" y="1700812"/>
            <a:ext cx="11970174" cy="507820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 dirty="0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 dirty="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253219" y="1231447"/>
            <a:ext cx="10254340" cy="17869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 </a:t>
            </a:r>
            <a:r>
              <a:rPr lang="ko-KR" altLang="en-US" dirty="0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 dirty="0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174172" y="1296760"/>
            <a:ext cx="6618514" cy="4307332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293429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359845" y="5820982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앞서 살펴봤던 </a:t>
            </a:r>
            <a:r>
              <a:rPr lang="ko-KR" altLang="en-US" dirty="0">
                <a:ea typeface="맑은 고딕"/>
              </a:rPr>
              <a:t>결과를 통해 우리는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해외 진출을 했던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20대가</a:t>
            </a:r>
            <a:r>
              <a:rPr lang="ko-KR" dirty="0">
                <a:ea typeface="맑은 고딕"/>
              </a:rPr>
              <a:t> 귀국 </a:t>
            </a:r>
            <a:r>
              <a:rPr lang="ko-KR" altLang="en-US" dirty="0">
                <a:ea typeface="맑은 고딕"/>
              </a:rPr>
              <a:t>후 </a:t>
            </a:r>
            <a:r>
              <a:rPr lang="ko-KR" altLang="en-US" b="1" dirty="0">
                <a:ea typeface="맑은 고딕"/>
              </a:rPr>
              <a:t>코로나</a:t>
            </a:r>
            <a:r>
              <a:rPr lang="ko-KR" b="1" dirty="0">
                <a:ea typeface="맑은 고딕"/>
              </a:rPr>
              <a:t> 바이러스 확산에 큰 영향을 끼칠 수 있다</a:t>
            </a:r>
            <a:r>
              <a:rPr lang="ko-KR" dirty="0">
                <a:ea typeface="맑은 고딕"/>
              </a:rPr>
              <a:t>는 것을 알 수 있다.​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dirty="0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758542" y="1336731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장소가 불분명한곳들을 제외하면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 dirty="0">
                <a:ea typeface="맑은 고딕"/>
              </a:rPr>
              <a:t>과 </a:t>
            </a:r>
            <a:r>
              <a:rPr lang="ko-KR" dirty="0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 dirty="0">
                <a:ea typeface="맑은 고딕"/>
              </a:rPr>
              <a:t>의 방문비율이 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 알 수 있다.</a:t>
            </a:r>
            <a:endParaRPr lang="ko-KR">
              <a:ea typeface="맑은 고딕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262267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6517372" y="1638775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6258426" y="2999873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-5400000">
            <a:off x="5940768" y="1611736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6089984" y="2630906"/>
            <a:ext cx="5985709" cy="34289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39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Office 테마</vt:lpstr>
      <vt:lpstr>Office 테마</vt:lpstr>
      <vt:lpstr>Simple Light</vt:lpstr>
      <vt:lpstr>왜 20대가 확연히 인구 대비 감염자의 수가 많을까?</vt:lpstr>
      <vt:lpstr>0. 인트로 –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143</cp:revision>
  <dcterms:created xsi:type="dcterms:W3CDTF">2020-09-08T01:05:43Z</dcterms:created>
  <dcterms:modified xsi:type="dcterms:W3CDTF">2020-09-08T05:48:24Z</dcterms:modified>
</cp:coreProperties>
</file>