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95164-D9F7-4EC4-8109-51B17EBEB899}" v="79" dt="2020-09-09T04:02:30.408"/>
    <p1510:client id="{6D2FDAD3-7172-4D62-A763-639AE49CDAAE}" v="37" dt="2020-09-09T07:06:16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Jihyeon" userId="73b7d8dedb86db3b" providerId="LiveId" clId="{6D2FDAD3-7172-4D62-A763-639AE49CDAAE}"/>
    <pc:docChg chg="undo custSel addSld delSld modSld">
      <pc:chgData name="Park Jihyeon" userId="73b7d8dedb86db3b" providerId="LiveId" clId="{6D2FDAD3-7172-4D62-A763-639AE49CDAAE}" dt="2020-09-10T02:46:14.704" v="436" actId="47"/>
      <pc:docMkLst>
        <pc:docMk/>
      </pc:docMkLst>
      <pc:sldChg chg="modSp mod">
        <pc:chgData name="Park Jihyeon" userId="73b7d8dedb86db3b" providerId="LiveId" clId="{6D2FDAD3-7172-4D62-A763-639AE49CDAAE}" dt="2020-09-09T05:31:05.875" v="15"/>
        <pc:sldMkLst>
          <pc:docMk/>
          <pc:sldMk cId="3487699210" sldId="258"/>
        </pc:sldMkLst>
        <pc:spChg chg="mod">
          <ac:chgData name="Park Jihyeon" userId="73b7d8dedb86db3b" providerId="LiveId" clId="{6D2FDAD3-7172-4D62-A763-639AE49CDAAE}" dt="2020-09-09T05:31:05.875" v="15"/>
          <ac:spMkLst>
            <pc:docMk/>
            <pc:sldMk cId="3487699210" sldId="258"/>
            <ac:spMk id="7" creationId="{FF46D827-3136-4974-9806-E46198E40312}"/>
          </ac:spMkLst>
        </pc:spChg>
      </pc:sldChg>
      <pc:sldChg chg="addSp delSp modSp add mod">
        <pc:chgData name="Park Jihyeon" userId="73b7d8dedb86db3b" providerId="LiveId" clId="{6D2FDAD3-7172-4D62-A763-639AE49CDAAE}" dt="2020-09-09T05:32:07.867" v="76" actId="1076"/>
        <pc:sldMkLst>
          <pc:docMk/>
          <pc:sldMk cId="4027613596" sldId="259"/>
        </pc:sldMkLst>
        <pc:spChg chg="del">
          <ac:chgData name="Park Jihyeon" userId="73b7d8dedb86db3b" providerId="LiveId" clId="{6D2FDAD3-7172-4D62-A763-639AE49CDAAE}" dt="2020-09-09T05:31:22.325" v="16" actId="478"/>
          <ac:spMkLst>
            <pc:docMk/>
            <pc:sldMk cId="4027613596" sldId="259"/>
            <ac:spMk id="7" creationId="{FF46D827-3136-4974-9806-E46198E40312}"/>
          </ac:spMkLst>
        </pc:spChg>
        <pc:spChg chg="add mod">
          <ac:chgData name="Park Jihyeon" userId="73b7d8dedb86db3b" providerId="LiveId" clId="{6D2FDAD3-7172-4D62-A763-639AE49CDAAE}" dt="2020-09-09T05:31:45.827" v="24" actId="1076"/>
          <ac:spMkLst>
            <pc:docMk/>
            <pc:sldMk cId="4027613596" sldId="259"/>
            <ac:spMk id="9" creationId="{4E5D5973-8228-401A-91AE-0881FF5394D4}"/>
          </ac:spMkLst>
        </pc:spChg>
        <pc:spChg chg="del">
          <ac:chgData name="Park Jihyeon" userId="73b7d8dedb86db3b" providerId="LiveId" clId="{6D2FDAD3-7172-4D62-A763-639AE49CDAAE}" dt="2020-09-09T05:31:22.325" v="16" actId="478"/>
          <ac:spMkLst>
            <pc:docMk/>
            <pc:sldMk cId="4027613596" sldId="259"/>
            <ac:spMk id="10" creationId="{01A27949-F88A-4DB5-B8A1-254AD0EB9FF7}"/>
          </ac:spMkLst>
        </pc:spChg>
        <pc:spChg chg="add mod">
          <ac:chgData name="Park Jihyeon" userId="73b7d8dedb86db3b" providerId="LiveId" clId="{6D2FDAD3-7172-4D62-A763-639AE49CDAAE}" dt="2020-09-09T05:32:07.867" v="76" actId="1076"/>
          <ac:spMkLst>
            <pc:docMk/>
            <pc:sldMk cId="4027613596" sldId="259"/>
            <ac:spMk id="12" creationId="{F3F529BD-6222-4283-829D-FC80166693BE}"/>
          </ac:spMkLst>
        </pc:spChg>
        <pc:picChg chg="del">
          <ac:chgData name="Park Jihyeon" userId="73b7d8dedb86db3b" providerId="LiveId" clId="{6D2FDAD3-7172-4D62-A763-639AE49CDAAE}" dt="2020-09-09T05:31:23.969" v="17" actId="478"/>
          <ac:picMkLst>
            <pc:docMk/>
            <pc:sldMk cId="4027613596" sldId="259"/>
            <ac:picMk id="8" creationId="{C5B733FF-47F7-429D-B573-89362C27E25F}"/>
          </ac:picMkLst>
        </pc:picChg>
      </pc:sldChg>
      <pc:sldChg chg="addSp delSp modSp add mod">
        <pc:chgData name="Park Jihyeon" userId="73b7d8dedb86db3b" providerId="LiveId" clId="{6D2FDAD3-7172-4D62-A763-639AE49CDAAE}" dt="2020-09-09T06:11:11.180" v="204" actId="1076"/>
        <pc:sldMkLst>
          <pc:docMk/>
          <pc:sldMk cId="4137862995" sldId="260"/>
        </pc:sldMkLst>
        <pc:spChg chg="add mod">
          <ac:chgData name="Park Jihyeon" userId="73b7d8dedb86db3b" providerId="LiveId" clId="{6D2FDAD3-7172-4D62-A763-639AE49CDAAE}" dt="2020-09-09T05:33:17.567" v="155" actId="20577"/>
          <ac:spMkLst>
            <pc:docMk/>
            <pc:sldMk cId="4137862995" sldId="260"/>
            <ac:spMk id="7" creationId="{E885B191-695A-48DE-A9D2-4B598803016E}"/>
          </ac:spMkLst>
        </pc:spChg>
        <pc:spChg chg="add mod">
          <ac:chgData name="Park Jihyeon" userId="73b7d8dedb86db3b" providerId="LiveId" clId="{6D2FDAD3-7172-4D62-A763-639AE49CDAAE}" dt="2020-09-09T06:11:11.180" v="204" actId="1076"/>
          <ac:spMkLst>
            <pc:docMk/>
            <pc:sldMk cId="4137862995" sldId="260"/>
            <ac:spMk id="8" creationId="{97EA3CAE-CB8A-4F6E-968D-CDF064079B58}"/>
          </ac:spMkLst>
        </pc:spChg>
        <pc:spChg chg="del">
          <ac:chgData name="Park Jihyeon" userId="73b7d8dedb86db3b" providerId="LiveId" clId="{6D2FDAD3-7172-4D62-A763-639AE49CDAAE}" dt="2020-09-09T05:32:11.492" v="78" actId="478"/>
          <ac:spMkLst>
            <pc:docMk/>
            <pc:sldMk cId="4137862995" sldId="260"/>
            <ac:spMk id="9" creationId="{4E5D5973-8228-401A-91AE-0881FF5394D4}"/>
          </ac:spMkLst>
        </pc:spChg>
        <pc:spChg chg="mod">
          <ac:chgData name="Park Jihyeon" userId="73b7d8dedb86db3b" providerId="LiveId" clId="{6D2FDAD3-7172-4D62-A763-639AE49CDAAE}" dt="2020-09-09T05:32:27.931" v="142" actId="1076"/>
          <ac:spMkLst>
            <pc:docMk/>
            <pc:sldMk cId="4137862995" sldId="260"/>
            <ac:spMk id="12" creationId="{F3F529BD-6222-4283-829D-FC80166693BE}"/>
          </ac:spMkLst>
        </pc:spChg>
      </pc:sldChg>
      <pc:sldChg chg="addSp delSp modSp new del mod">
        <pc:chgData name="Park Jihyeon" userId="73b7d8dedb86db3b" providerId="LiveId" clId="{6D2FDAD3-7172-4D62-A763-639AE49CDAAE}" dt="2020-09-10T02:46:14.704" v="436" actId="47"/>
        <pc:sldMkLst>
          <pc:docMk/>
          <pc:sldMk cId="4037590426" sldId="261"/>
        </pc:sldMkLst>
        <pc:spChg chg="del">
          <ac:chgData name="Park Jihyeon" userId="73b7d8dedb86db3b" providerId="LiveId" clId="{6D2FDAD3-7172-4D62-A763-639AE49CDAAE}" dt="2020-09-09T06:42:12.833" v="206" actId="478"/>
          <ac:spMkLst>
            <pc:docMk/>
            <pc:sldMk cId="4037590426" sldId="261"/>
            <ac:spMk id="2" creationId="{32F9BA41-5464-4833-8FC9-04D5748C65EB}"/>
          </ac:spMkLst>
        </pc:spChg>
        <pc:spChg chg="del">
          <ac:chgData name="Park Jihyeon" userId="73b7d8dedb86db3b" providerId="LiveId" clId="{6D2FDAD3-7172-4D62-A763-639AE49CDAAE}" dt="2020-09-09T06:42:12.833" v="206" actId="478"/>
          <ac:spMkLst>
            <pc:docMk/>
            <pc:sldMk cId="4037590426" sldId="261"/>
            <ac:spMk id="3" creationId="{B17DF964-2732-41FD-B9CE-7515D882A91B}"/>
          </ac:spMkLst>
        </pc:spChg>
        <pc:spChg chg="add mod">
          <ac:chgData name="Park Jihyeon" userId="73b7d8dedb86db3b" providerId="LiveId" clId="{6D2FDAD3-7172-4D62-A763-639AE49CDAAE}" dt="2020-09-09T06:42:36.697" v="215" actId="14100"/>
          <ac:spMkLst>
            <pc:docMk/>
            <pc:sldMk cId="4037590426" sldId="261"/>
            <ac:spMk id="4" creationId="{0A5565C3-0A73-402B-A50C-EDADCA41C924}"/>
          </ac:spMkLst>
        </pc:spChg>
        <pc:spChg chg="add mod">
          <ac:chgData name="Park Jihyeon" userId="73b7d8dedb86db3b" providerId="LiveId" clId="{6D2FDAD3-7172-4D62-A763-639AE49CDAAE}" dt="2020-09-09T07:05:26.975" v="231" actId="1076"/>
          <ac:spMkLst>
            <pc:docMk/>
            <pc:sldMk cId="4037590426" sldId="261"/>
            <ac:spMk id="5" creationId="{7E7C4AC8-C0DD-4B99-ADD1-CBE8E04895AF}"/>
          </ac:spMkLst>
        </pc:spChg>
        <pc:spChg chg="add del mod">
          <ac:chgData name="Park Jihyeon" userId="73b7d8dedb86db3b" providerId="LiveId" clId="{6D2FDAD3-7172-4D62-A763-639AE49CDAAE}" dt="2020-09-09T08:13:06.990" v="435" actId="478"/>
          <ac:spMkLst>
            <pc:docMk/>
            <pc:sldMk cId="4037590426" sldId="261"/>
            <ac:spMk id="6" creationId="{5E30A683-2DAF-43A8-8E39-97ADF8B522E7}"/>
          </ac:spMkLst>
        </pc:spChg>
        <pc:spChg chg="add del mod">
          <ac:chgData name="Park Jihyeon" userId="73b7d8dedb86db3b" providerId="LiveId" clId="{6D2FDAD3-7172-4D62-A763-639AE49CDAAE}" dt="2020-09-09T08:13:06.990" v="435" actId="478"/>
          <ac:spMkLst>
            <pc:docMk/>
            <pc:sldMk cId="4037590426" sldId="261"/>
            <ac:spMk id="7" creationId="{85ECF3E6-D025-45B1-BDD5-F24D4EB1D405}"/>
          </ac:spMkLst>
        </pc:spChg>
        <pc:spChg chg="add mod">
          <ac:chgData name="Park Jihyeon" userId="73b7d8dedb86db3b" providerId="LiveId" clId="{6D2FDAD3-7172-4D62-A763-639AE49CDAAE}" dt="2020-09-09T07:06:17.179" v="432" actId="20577"/>
          <ac:spMkLst>
            <pc:docMk/>
            <pc:sldMk cId="4037590426" sldId="261"/>
            <ac:spMk id="11" creationId="{39FE7F2E-C9ED-46C9-A9C3-A2F265159E95}"/>
          </ac:spMkLst>
        </pc:spChg>
        <pc:cxnChg chg="add mod">
          <ac:chgData name="Park Jihyeon" userId="73b7d8dedb86db3b" providerId="LiveId" clId="{6D2FDAD3-7172-4D62-A763-639AE49CDAAE}" dt="2020-09-09T06:42:51.485" v="220" actId="13822"/>
          <ac:cxnSpMkLst>
            <pc:docMk/>
            <pc:sldMk cId="4037590426" sldId="261"/>
            <ac:cxnSpMk id="9" creationId="{7A868254-5359-4951-B200-C68573ADB4C6}"/>
          </ac:cxnSpMkLst>
        </pc:cxnChg>
        <pc:cxnChg chg="add del mod">
          <ac:chgData name="Park Jihyeon" userId="73b7d8dedb86db3b" providerId="LiveId" clId="{6D2FDAD3-7172-4D62-A763-639AE49CDAAE}" dt="2020-09-09T08:13:06.990" v="435" actId="478"/>
          <ac:cxnSpMkLst>
            <pc:docMk/>
            <pc:sldMk cId="4037590426" sldId="261"/>
            <ac:cxnSpMk id="10" creationId="{0E786879-21E4-4CCC-A12B-9508A9876B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D22A8-3A3B-4D89-84FD-55CE1A095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66060-1988-4B96-97F8-FA2B18CB5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05AA5-3F0A-4974-9C1F-67051A79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7D2-818D-4564-AD0D-154736116D8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BFD08-6102-43F2-A86B-AA0DD8A4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452E4-7E34-48D4-8DCD-51FE1117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AAD-3C4D-4F54-A970-3F5C270DF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4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73FF7-384A-4151-82D9-A3478E07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7E399-962E-458D-A6AE-813C52134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FBEC8-68B9-4A5F-B40F-7E5F2A10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7D2-818D-4564-AD0D-154736116D8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296CE-47CB-4B7E-9F25-894BE8DE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AB0E4-3BCE-42D0-93FA-32B6050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AAD-3C4D-4F54-A970-3F5C270DF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9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311A68-5E77-4D63-9E00-323AFA17D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6460F-0C28-4DE2-A2D8-47CA83D15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F6C76-58B3-40B2-ACCB-213D995B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7D2-818D-4564-AD0D-154736116D8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42874-7095-4BFC-9E1E-B86BBECA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12D82-FF6D-4A6A-A0CE-18B197BE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AAD-3C4D-4F54-A970-3F5C270DF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1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0777C-806A-486E-9C54-8AD5F04D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3E235-C2D8-419F-B5AC-C1AB3A02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C64BF-C1AC-4DE2-ACE7-792F4A2C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7D2-818D-4564-AD0D-154736116D8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C172D-8BD7-4EF5-9E32-23BA8CEE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FECB9-B303-433A-8D78-3B8A8DE4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AAD-3C4D-4F54-A970-3F5C270DF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9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C6ED5-F9F1-4172-82F1-3A43B4D2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7CBB7-72FD-4F18-80F6-081E63FE4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FEAA4-2104-4885-AE33-0B2599FC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7D2-818D-4564-AD0D-154736116D8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B4486-6424-4001-B65F-D2656C20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96BD1-1115-4FB1-8BE2-87BA5BB4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AAD-3C4D-4F54-A970-3F5C270DF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8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9024E-DC7F-4430-B90B-3DA4F8A2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81B45-1858-4BE3-8FA0-3B7B4CD04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9EE45B-C864-4CEF-96E2-3A9591FA0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1A854-0050-4703-BA3E-B10D7B87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7D2-818D-4564-AD0D-154736116D8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4D9A1-AFCA-4ACF-B3D2-8DC68126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4AD07-AB28-43FF-9E29-C7243A90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AAD-3C4D-4F54-A970-3F5C270DF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E13B6-FDF0-4CB5-B285-6A777DE1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3F309-3405-4FC6-A756-C63A8D295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C434A-708D-4B0B-95C2-0BD93E1BA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728883-5590-4FB2-8928-9BBC65D9D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7CB92-7A89-4A67-8E4F-273DDEC84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4D7391-4779-4B64-9E89-A1C0DC60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7D2-818D-4564-AD0D-154736116D8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0FF275-626F-4D1B-B60F-7E2452E8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0CDC2-7561-42F5-8017-5ED5A29A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AAD-3C4D-4F54-A970-3F5C270DF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9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D70E5-19F3-4822-8F11-1190725F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404F36-BE5A-4DC4-8EC7-CB4D5041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7D2-818D-4564-AD0D-154736116D8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70CCB9-967C-4571-B4A4-A593197A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3CABC-6705-418D-971C-9460DD2F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AAD-3C4D-4F54-A970-3F5C270DF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8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853865-B482-40D4-BE41-C0BA6EDF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7D2-818D-4564-AD0D-154736116D8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D39058-874A-435D-A8CF-1A6D2069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4AA72E-0332-4BE4-9995-A9D37202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AAD-3C4D-4F54-A970-3F5C270DF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5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34F8C-30EB-42B8-91CD-39BEC90D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C40BE-356D-4117-B4AE-3AF20486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6A0A5E-25AD-499B-BD8D-C477CB80D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94A13-A2AB-4A7C-88F1-B64D133C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7D2-818D-4564-AD0D-154736116D8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426BB2-F7FD-4B40-B746-94116448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613AC-E151-475A-A1DB-DB4585F3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AAD-3C4D-4F54-A970-3F5C270DF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6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A2F25-4A9C-4BF0-BCA3-AA836F7F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3B6142-0A0D-40C7-95FA-468F4F9BC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4B343-D0B5-4429-8FF3-275DD23D6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D6714-EDE3-4E71-86C6-E983E15B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7D2-818D-4564-AD0D-154736116D8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48F8C-DDF1-419D-9D84-5764E380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A81A3-4B17-4B02-93B2-40A29260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AAD-3C4D-4F54-A970-3F5C270DF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ED04FD-3ED9-4902-8D22-58AA6833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C1E8B-1B68-489B-87B6-078A3E9E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8089C-2D25-4C65-9AF3-767577CE3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C7D2-818D-4564-AD0D-154736116D8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2F2D7-1D00-46E0-8CE1-14081303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092C1-1C7D-4554-8C99-87D2DE512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5AAD-3C4D-4F54-A970-3F5C270DF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7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BDF246-896F-4E12-9225-ABDF97C8FE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0E4B210-0232-4D7A-B354-0D2CAEA56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6861E8-B5C1-4216-A52F-1E3B675A249A}"/>
                </a:ext>
              </a:extLst>
            </p:cNvPr>
            <p:cNvSpPr/>
            <p:nvPr/>
          </p:nvSpPr>
          <p:spPr>
            <a:xfrm>
              <a:off x="1715310" y="972765"/>
              <a:ext cx="10476690" cy="54845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B662C51-9821-41B4-A435-A4AC6B6E1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8" t="9187" r="60425" b="33906"/>
          <a:stretch/>
        </p:blipFill>
        <p:spPr>
          <a:xfrm>
            <a:off x="197963" y="972765"/>
            <a:ext cx="6542202" cy="54061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8730F8-9D21-4381-B04A-BBD1EEB6F818}"/>
              </a:ext>
            </a:extLst>
          </p:cNvPr>
          <p:cNvSpPr txBox="1"/>
          <p:nvPr/>
        </p:nvSpPr>
        <p:spPr>
          <a:xfrm>
            <a:off x="6872140" y="972765"/>
            <a:ext cx="5121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UPT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4ED09C-B4C2-4EA7-9657-D0C28CF6DA90}"/>
              </a:ext>
            </a:extLst>
          </p:cNvPr>
          <p:cNvSpPr txBox="1"/>
          <p:nvPr/>
        </p:nvSpPr>
        <p:spPr>
          <a:xfrm>
            <a:off x="6872140" y="2160543"/>
            <a:ext cx="512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당신의 운동 자세를 분석해드립니다</a:t>
            </a:r>
            <a:r>
              <a:rPr lang="en-US" altLang="ko-KR" sz="2400" b="1" dirty="0">
                <a:solidFill>
                  <a:schemeClr val="bg1"/>
                </a:solidFill>
              </a:rPr>
              <a:t>!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07B884-E51A-49AB-A7F3-DAEF6E1A6917}"/>
              </a:ext>
            </a:extLst>
          </p:cNvPr>
          <p:cNvSpPr txBox="1"/>
          <p:nvPr/>
        </p:nvSpPr>
        <p:spPr>
          <a:xfrm>
            <a:off x="6991546" y="2875611"/>
            <a:ext cx="49490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* </a:t>
            </a:r>
            <a:r>
              <a:rPr lang="ko-KR" altLang="en-US" sz="1400" dirty="0">
                <a:solidFill>
                  <a:schemeClr val="bg1"/>
                </a:solidFill>
              </a:rPr>
              <a:t>사용 방법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</a:rPr>
              <a:t>아래 시작하기 버튼을 눌러주세요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</a:rPr>
              <a:t>화면 안에 있는 세 점에 머리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어깨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다리를 맞춰주세요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</a:rPr>
              <a:t>화면에 </a:t>
            </a:r>
            <a:r>
              <a:rPr lang="en-US" altLang="ko-KR" sz="1400" dirty="0">
                <a:solidFill>
                  <a:schemeClr val="bg1"/>
                </a:solidFill>
              </a:rPr>
              <a:t>OK </a:t>
            </a:r>
            <a:r>
              <a:rPr lang="ko-KR" altLang="en-US" sz="1400" dirty="0">
                <a:solidFill>
                  <a:schemeClr val="bg1"/>
                </a:solidFill>
              </a:rPr>
              <a:t>사인이 뜨면 운동을 시작해주세요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</a:rPr>
              <a:t>운동이 끝나시면 종료 버튼을 눌러주세요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</a:rPr>
              <a:t>잠시 후 오늘 운동에 대한 리포트가 도착합니다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D7662D83-BFE7-47F5-BF67-F3755CD4965A}"/>
              </a:ext>
            </a:extLst>
          </p:cNvPr>
          <p:cNvSpPr/>
          <p:nvPr/>
        </p:nvSpPr>
        <p:spPr>
          <a:xfrm>
            <a:off x="7590148" y="4760536"/>
            <a:ext cx="3685880" cy="1008668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START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6317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BFB7A-BAC0-42D0-8445-369C9CED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1FF20-D64F-4B1D-8C74-E9371A21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5F2C3D-21EF-43D9-926D-A1BC2E88D3A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2074BF-D994-44BE-92FD-1A9173F5D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A6EFBE-638A-442F-9143-CA896ECEA05E}"/>
                </a:ext>
              </a:extLst>
            </p:cNvPr>
            <p:cNvSpPr/>
            <p:nvPr/>
          </p:nvSpPr>
          <p:spPr>
            <a:xfrm>
              <a:off x="1715310" y="972765"/>
              <a:ext cx="10476690" cy="54845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5B733FF-47F7-429D-B573-89362C27E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8" t="9187" r="60425" b="33906"/>
          <a:stretch/>
        </p:blipFill>
        <p:spPr>
          <a:xfrm>
            <a:off x="2969443" y="972765"/>
            <a:ext cx="6542202" cy="5406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EBC81-7089-432D-A7E6-B82C99235C89}"/>
              </a:ext>
            </a:extLst>
          </p:cNvPr>
          <p:cNvSpPr txBox="1"/>
          <p:nvPr/>
        </p:nvSpPr>
        <p:spPr>
          <a:xfrm>
            <a:off x="591059" y="2821896"/>
            <a:ext cx="2248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자세를 </a:t>
            </a:r>
            <a:endParaRPr lang="en-US" altLang="ko-KR" sz="3000" dirty="0">
              <a:solidFill>
                <a:schemeClr val="bg1"/>
              </a:solidFill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맞춰 주세요</a:t>
            </a: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532383FA-A3E1-4FFF-84BA-3A5A740EC41F}"/>
              </a:ext>
            </a:extLst>
          </p:cNvPr>
          <p:cNvSpPr/>
          <p:nvPr/>
        </p:nvSpPr>
        <p:spPr>
          <a:xfrm>
            <a:off x="9918880" y="5168295"/>
            <a:ext cx="1959415" cy="1008668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STOP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4068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BFB7A-BAC0-42D0-8445-369C9CED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1FF20-D64F-4B1D-8C74-E9371A21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5F2C3D-21EF-43D9-926D-A1BC2E88D3A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2074BF-D994-44BE-92FD-1A9173F5D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A6EFBE-638A-442F-9143-CA896ECEA05E}"/>
                </a:ext>
              </a:extLst>
            </p:cNvPr>
            <p:cNvSpPr/>
            <p:nvPr/>
          </p:nvSpPr>
          <p:spPr>
            <a:xfrm>
              <a:off x="1715310" y="972765"/>
              <a:ext cx="10476690" cy="54845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5B733FF-47F7-429D-B573-89362C27E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8" t="9187" r="60425" b="33906"/>
          <a:stretch/>
        </p:blipFill>
        <p:spPr>
          <a:xfrm>
            <a:off x="2969443" y="972765"/>
            <a:ext cx="6542202" cy="54061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6D827-3136-4974-9806-E46198E40312}"/>
              </a:ext>
            </a:extLst>
          </p:cNvPr>
          <p:cNvSpPr txBox="1"/>
          <p:nvPr/>
        </p:nvSpPr>
        <p:spPr>
          <a:xfrm>
            <a:off x="720941" y="2821896"/>
            <a:ext cx="18099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B050"/>
                </a:solidFill>
              </a:rPr>
              <a:t>OK!</a:t>
            </a:r>
          </a:p>
          <a:p>
            <a:r>
              <a:rPr lang="ko-KR" altLang="en-US" sz="1400" dirty="0">
                <a:solidFill>
                  <a:srgbClr val="00B050"/>
                </a:solidFill>
              </a:rPr>
              <a:t>운동을 시작하세요</a:t>
            </a: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01A27949-F88A-4DB5-B8A1-254AD0EB9FF7}"/>
              </a:ext>
            </a:extLst>
          </p:cNvPr>
          <p:cNvSpPr/>
          <p:nvPr/>
        </p:nvSpPr>
        <p:spPr>
          <a:xfrm>
            <a:off x="9918880" y="5168295"/>
            <a:ext cx="1959415" cy="1008668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STOP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8769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BFB7A-BAC0-42D0-8445-369C9CED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1FF20-D64F-4B1D-8C74-E9371A21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5F2C3D-21EF-43D9-926D-A1BC2E88D3A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2074BF-D994-44BE-92FD-1A9173F5D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A6EFBE-638A-442F-9143-CA896ECEA05E}"/>
                </a:ext>
              </a:extLst>
            </p:cNvPr>
            <p:cNvSpPr/>
            <p:nvPr/>
          </p:nvSpPr>
          <p:spPr>
            <a:xfrm>
              <a:off x="1715310" y="972765"/>
              <a:ext cx="10476690" cy="54845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4E5D5973-8228-401A-91AE-0881FF5394D4}"/>
              </a:ext>
            </a:extLst>
          </p:cNvPr>
          <p:cNvSpPr/>
          <p:nvPr/>
        </p:nvSpPr>
        <p:spPr>
          <a:xfrm>
            <a:off x="5134466" y="2849857"/>
            <a:ext cx="1923068" cy="1923068"/>
          </a:xfrm>
          <a:prstGeom prst="donut">
            <a:avLst>
              <a:gd name="adj" fmla="val 146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529BD-6222-4283-829D-FC80166693BE}"/>
              </a:ext>
            </a:extLst>
          </p:cNvPr>
          <p:cNvSpPr txBox="1"/>
          <p:nvPr/>
        </p:nvSpPr>
        <p:spPr>
          <a:xfrm>
            <a:off x="3459793" y="1996169"/>
            <a:ext cx="5272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결과 리포트를 작성 중입니다</a:t>
            </a:r>
          </a:p>
        </p:txBody>
      </p:sp>
    </p:spTree>
    <p:extLst>
      <p:ext uri="{BB962C8B-B14F-4D97-AF65-F5344CB8AC3E}">
        <p14:creationId xmlns:p14="http://schemas.microsoft.com/office/powerpoint/2010/main" val="402761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BFB7A-BAC0-42D0-8445-369C9CED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1FF20-D64F-4B1D-8C74-E9371A21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5F2C3D-21EF-43D9-926D-A1BC2E88D3A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2074BF-D994-44BE-92FD-1A9173F5D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A6EFBE-638A-442F-9143-CA896ECEA05E}"/>
                </a:ext>
              </a:extLst>
            </p:cNvPr>
            <p:cNvSpPr/>
            <p:nvPr/>
          </p:nvSpPr>
          <p:spPr>
            <a:xfrm>
              <a:off x="1715310" y="972765"/>
              <a:ext cx="10476690" cy="54845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3F529BD-6222-4283-829D-FC80166693BE}"/>
              </a:ext>
            </a:extLst>
          </p:cNvPr>
          <p:cNvSpPr txBox="1"/>
          <p:nvPr/>
        </p:nvSpPr>
        <p:spPr>
          <a:xfrm>
            <a:off x="3459793" y="1276889"/>
            <a:ext cx="5272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</a:rPr>
              <a:t>‘</a:t>
            </a:r>
            <a:r>
              <a:rPr lang="ko-KR" altLang="en-US" sz="3000" dirty="0">
                <a:solidFill>
                  <a:schemeClr val="bg1"/>
                </a:solidFill>
              </a:rPr>
              <a:t>땡땡</a:t>
            </a:r>
            <a:r>
              <a:rPr lang="en-US" altLang="ko-KR" sz="3000" dirty="0">
                <a:solidFill>
                  <a:schemeClr val="bg1"/>
                </a:solidFill>
              </a:rPr>
              <a:t>’ </a:t>
            </a:r>
            <a:r>
              <a:rPr lang="ko-KR" altLang="en-US" sz="3000" dirty="0">
                <a:solidFill>
                  <a:schemeClr val="bg1"/>
                </a:solidFill>
              </a:rPr>
              <a:t>님의 운동 결과 리포트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85B191-695A-48DE-A9D2-4B598803016E}"/>
              </a:ext>
            </a:extLst>
          </p:cNvPr>
          <p:cNvSpPr/>
          <p:nvPr/>
        </p:nvSpPr>
        <p:spPr>
          <a:xfrm>
            <a:off x="1055802" y="2526384"/>
            <a:ext cx="10114961" cy="3966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A3CAE-CB8A-4F6E-968D-CDF064079B58}"/>
              </a:ext>
            </a:extLst>
          </p:cNvPr>
          <p:cNvSpPr txBox="1"/>
          <p:nvPr/>
        </p:nvSpPr>
        <p:spPr>
          <a:xfrm>
            <a:off x="3459793" y="3516197"/>
            <a:ext cx="494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운동 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허리 낮추세요</a:t>
            </a:r>
          </a:p>
        </p:txBody>
      </p:sp>
    </p:spTree>
    <p:extLst>
      <p:ext uri="{BB962C8B-B14F-4D97-AF65-F5344CB8AC3E}">
        <p14:creationId xmlns:p14="http://schemas.microsoft.com/office/powerpoint/2010/main" val="413786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70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Jihyeon</dc:creator>
  <cp:lastModifiedBy>Park Jihyeon</cp:lastModifiedBy>
  <cp:revision>1</cp:revision>
  <dcterms:created xsi:type="dcterms:W3CDTF">2020-09-09T02:53:19Z</dcterms:created>
  <dcterms:modified xsi:type="dcterms:W3CDTF">2020-09-10T02:46:15Z</dcterms:modified>
</cp:coreProperties>
</file>