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2" autoAdjust="0"/>
    <p:restoredTop sz="94636" autoAdjust="0"/>
  </p:normalViewPr>
  <p:slideViewPr>
    <p:cSldViewPr snapToGrid="0">
      <p:cViewPr varScale="1">
        <p:scale>
          <a:sx n="109" d="100"/>
          <a:sy n="109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0731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2020.09.28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32526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문길래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교수님 추천 사이트 학습</a:t>
                      </a: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-(YOLO v3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구현과 예시를 통해 사용해보기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문길래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교수님 추천 사이트에서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 v3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구현하여 사용해보기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 구현 및 </a:t>
                      </a: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line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by line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 이해</a:t>
                      </a:r>
                      <a:endParaRPr lang="en-US" altLang="ko-KR" sz="12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project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load map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그리기</a:t>
                      </a: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영문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차량 번호판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data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수집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1759"/>
              </p:ext>
            </p:extLst>
          </p:nvPr>
        </p:nvGraphicFramePr>
        <p:xfrm>
          <a:off x="551939" y="3615266"/>
          <a:ext cx="11128432" cy="245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 문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토론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en-US" altLang="ko-KR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Colab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사용할 때 </a:t>
                      </a:r>
                      <a:r>
                        <a:rPr lang="en-US" altLang="ko-KR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Github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불러오기 및 사용코드들을 익힘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-YOLO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v3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예시를 통해 </a:t>
                      </a:r>
                      <a:r>
                        <a:rPr lang="en-US" altLang="ko-KR" sz="1200" baseline="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시스템의 작동 원리에 대해 배움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colab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사용할 때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xml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변환을 위해 사용되는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convert.py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작동원리에 대해 알고 싶습니다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주어진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image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xml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형태의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data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얻을 때는 사람의 손으로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모두 직접 해야 하는지 궁금합니다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그리고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xml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형식으로 어떻게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data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저장하는지도 궁금합니다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16</cp:revision>
  <dcterms:created xsi:type="dcterms:W3CDTF">2020-09-02T14:19:55Z</dcterms:created>
  <dcterms:modified xsi:type="dcterms:W3CDTF">2020-09-28T12:26:55Z</dcterms:modified>
</cp:coreProperties>
</file>