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F5526-472C-0E42-9A80-719AC8CD42E1}" v="2" dt="2020-10-12T13:11:58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4" autoAdjust="0"/>
    <p:restoredTop sz="94585" autoAdjust="0"/>
  </p:normalViewPr>
  <p:slideViewPr>
    <p:cSldViewPr snapToGrid="0">
      <p:cViewPr varScale="1">
        <p:scale>
          <a:sx n="89" d="100"/>
          <a:sy n="8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AF13-0F81-4D09-81F5-32FDDCDDC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FDEA1-7A66-4851-9726-7F273D72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B8A2F-4DAA-4338-86DA-2F8E8D01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669B-AD31-451B-9CAF-D69F3A46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7F310-0581-429D-A602-D94910E9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EFE79-45B0-443C-B54C-8382C3D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28E4F-1C1E-4757-A65A-6539FDFBF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2CB5-9ED9-41E6-88F2-1947E54A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1B40E-7CC6-4DEE-830F-BEC43D20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D56CB-A127-4558-B0FE-BE27176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A6C897-CB64-46A2-9474-75183D6F4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12C1D-19FA-478C-959D-9557BEC2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17F6-D49C-425B-BE5F-EC197EC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C416-6E68-45E8-B727-716E6E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D2822-5175-4101-8B9B-6B933775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4BA-C40B-4550-A677-32045A7B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21E3F-EA2E-4E2C-A639-178C4AB1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E9681-5411-406B-9A1C-B72E9E7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B3AD4-3D09-4BAA-B096-145008F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CEE51-56E5-4B07-84BF-3A4E382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1B5C-F5CE-4D65-BB96-BAF366AD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4D1EB-2182-41A2-ADCB-8245AF1B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A9E99-95ED-495A-93A9-D1D957A8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6840-A36F-4C44-8D72-1604698A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6A0F2-8B9D-4BEC-A18B-3F0ED73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3FE-177C-491E-B52F-F022CB6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2CB8-5FB1-44CB-88F8-10E236E7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57237-3CC8-4C53-9B73-139DE285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69016-292E-4045-86F9-F02C19D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A0E4C-DD2D-44CC-B1D0-37FE297B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9E9F3-0DE2-4321-9378-63357B78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7B6FC-027A-43B0-A269-79D50924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645AA-5FEC-4EBA-A9F4-0D8BC604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1484F-86DF-449C-9F74-5C31DE83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23C5D-5F27-426F-8773-FED2D294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C8E33F-43B2-40C2-97F8-ECE06EC6D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04AEE0-3B46-4D11-B7F0-F7A34B39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93F8C-F542-4526-B578-D69EFD4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DAE18C-0501-428E-83D2-ADCCFC0F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2B732-C3FE-458D-809C-3C323AEF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779E4E-9CDB-4C84-A1CC-B54055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E34F8F-03C2-4441-870F-62BE7C65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8AB0E-7955-4DA7-A348-FB26577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336D18-F292-4671-B7CE-12DCDF34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A653B-09CF-47E3-9D69-FDC8F8BF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81DDD-9F87-4F53-9119-4725C09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1FCF-55E3-4550-88D6-EA547E42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6786D-A9A2-49BA-8435-74021DB08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F819F-1429-4367-982D-A666AF4D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5DE21-4137-4E7B-8C90-D2484D2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D16F0-E538-4D1B-BB40-C712251E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E7A68-1AF8-4096-87D8-49E5C686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6C7A-A591-4C9B-B016-9BB0F6D5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0DFC29-3155-4FFA-8E30-D8BE6E17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B3E0D-97B8-4FB5-A52D-74F836F1C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96BE8-3424-4297-8CA4-AEA0445E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77AA7-6004-4263-9603-09E5E5DD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5878F-A3F9-4996-82FD-0A0A6DB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DF328-5510-49B7-AC88-B70AC59F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33A7F-413A-4227-85CA-0B7BE289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5C385-19FA-42E4-AFB6-D74AA227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E8B2-B8B3-4814-ADD6-09FBCCE0F244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5303E-41DD-4773-B08D-2F95E88C4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5340-FE05-4D70-9EC4-CCA6D2D1F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45BC-9079-4550-BE5E-8649053FD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48E88BE-4200-4CF8-BDC6-68C7A76A9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66910"/>
              </p:ext>
            </p:extLst>
          </p:nvPr>
        </p:nvGraphicFramePr>
        <p:xfrm>
          <a:off x="551939" y="306915"/>
          <a:ext cx="11128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108">
                  <a:extLst>
                    <a:ext uri="{9D8B030D-6E8A-4147-A177-3AD203B41FA5}">
                      <a16:colId xmlns:a16="http://schemas.microsoft.com/office/drawing/2014/main" val="895843760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138570773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3178115839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2167265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김주호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21600144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팀명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주도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(Judo)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제출일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2020.10.26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61379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4CC8902-7113-441F-BEC2-A1D12358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83007"/>
              </p:ext>
            </p:extLst>
          </p:nvPr>
        </p:nvGraphicFramePr>
        <p:xfrm>
          <a:off x="551939" y="806752"/>
          <a:ext cx="11128432" cy="24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1396390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532648425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제안대비 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진도 신호등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다음 주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Red: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 of schedule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Yellow: Schedule risky 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May catch up 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Green:</a:t>
                      </a: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 schedule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새로운 예제 코드 수행</a:t>
                      </a:r>
                      <a:endParaRPr lang="en-US" altLang="ko-KR" sz="1200" baseline="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aseline="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YOLO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활용한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Plate detection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u="none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YOLO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통한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Image Detection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(License plate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대한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weight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적용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Detect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이미지를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crop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하여 </a:t>
                      </a:r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2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py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-tesseract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통해</a:t>
                      </a: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OCR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</a:t>
                      </a:r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영상 파일에서의 </a:t>
                      </a:r>
                      <a:r>
                        <a:rPr lang="en-US" altLang="ko-KR" sz="12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object detection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7049AE19-6443-4017-B1AF-DE9D3ADD0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88449"/>
              </p:ext>
            </p:extLst>
          </p:nvPr>
        </p:nvGraphicFramePr>
        <p:xfrm>
          <a:off x="551939" y="3615266"/>
          <a:ext cx="11128432" cy="245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18">
                  <a:extLst>
                    <a:ext uri="{9D8B030D-6E8A-4147-A177-3AD203B41FA5}">
                      <a16:colId xmlns:a16="http://schemas.microsoft.com/office/drawing/2014/main" val="2255507703"/>
                    </a:ext>
                  </a:extLst>
                </a:gridCol>
                <a:gridCol w="4178498">
                  <a:extLst>
                    <a:ext uri="{9D8B030D-6E8A-4147-A177-3AD203B41FA5}">
                      <a16:colId xmlns:a16="http://schemas.microsoft.com/office/drawing/2014/main" val="326330075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679617874"/>
                    </a:ext>
                  </a:extLst>
                </a:gridCol>
                <a:gridCol w="2782108">
                  <a:extLst>
                    <a:ext uri="{9D8B030D-6E8A-4147-A177-3AD203B41FA5}">
                      <a16:colId xmlns:a16="http://schemas.microsoft.com/office/drawing/2014/main" val="1853940802"/>
                    </a:ext>
                  </a:extLst>
                </a:gridCol>
              </a:tblGrid>
              <a:tr h="566952">
                <a:tc>
                  <a:txBody>
                    <a:bodyPr/>
                    <a:lstStyle/>
                    <a:p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이번 주 수행 업무 및 배운 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질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문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45761"/>
                  </a:ext>
                </a:extLst>
              </a:tr>
              <a:tr h="189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accent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개인 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YOLO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통한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Image Detection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성공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(License plate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대한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weight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적용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Detect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이미지를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crop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하여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py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-tesseract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통해 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OCR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한글 번호판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영어 번호판 수행</a:t>
                      </a: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한글의 첨자에 대해 낮은 인식률을 보이는 것 확인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001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27810C-FDF4-49EA-9F87-0FE308DC7DD7}"/>
              </a:ext>
            </a:extLst>
          </p:cNvPr>
          <p:cNvSpPr txBox="1"/>
          <p:nvPr/>
        </p:nvSpPr>
        <p:spPr>
          <a:xfrm>
            <a:off x="576943" y="6357255"/>
            <a:ext cx="833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요령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주간보고서 본문은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포인트 이상 크기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요약 작성하고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추가사항은 별도 문서로 본 페이지에 첨부함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6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159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Sangsan</dc:creator>
  <cp:lastModifiedBy>김주호</cp:lastModifiedBy>
  <cp:revision>36</cp:revision>
  <dcterms:created xsi:type="dcterms:W3CDTF">2020-09-02T14:19:55Z</dcterms:created>
  <dcterms:modified xsi:type="dcterms:W3CDTF">2020-10-26T12:15:36Z</dcterms:modified>
</cp:coreProperties>
</file>