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4" autoAdjust="0"/>
    <p:restoredTop sz="94585" autoAdjust="0"/>
  </p:normalViewPr>
  <p:slideViewPr>
    <p:cSldViewPr snapToGrid="0">
      <p:cViewPr varScale="1">
        <p:scale>
          <a:sx n="109" d="100"/>
          <a:sy n="109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eondo" userId="0a91b6a7-e239-4c42-9eaa-ef4557b3dca4" providerId="ADAL" clId="{A231A8B0-72E1-4E8B-8B01-4967CBCD45FC}"/>
    <pc:docChg chg="modSld">
      <pc:chgData name="HanSeondo" userId="0a91b6a7-e239-4c42-9eaa-ef4557b3dca4" providerId="ADAL" clId="{A231A8B0-72E1-4E8B-8B01-4967CBCD45FC}" dt="2020-11-16T12:17:40.313" v="284" actId="20577"/>
      <pc:docMkLst>
        <pc:docMk/>
      </pc:docMkLst>
      <pc:sldChg chg="modSp mod">
        <pc:chgData name="HanSeondo" userId="0a91b6a7-e239-4c42-9eaa-ef4557b3dca4" providerId="ADAL" clId="{A231A8B0-72E1-4E8B-8B01-4967CBCD45FC}" dt="2020-11-16T12:17:40.313" v="284" actId="20577"/>
        <pc:sldMkLst>
          <pc:docMk/>
          <pc:sldMk cId="3612631015" sldId="256"/>
        </pc:sldMkLst>
        <pc:graphicFrameChg chg="mod modGraphic">
          <ac:chgData name="HanSeondo" userId="0a91b6a7-e239-4c42-9eaa-ef4557b3dca4" providerId="ADAL" clId="{A231A8B0-72E1-4E8B-8B01-4967CBCD45FC}" dt="2020-11-16T12:17:40.313" v="284" actId="20577"/>
          <ac:graphicFrameMkLst>
            <pc:docMk/>
            <pc:sldMk cId="3612631015" sldId="256"/>
            <ac:graphicFrameMk id="10" creationId="{7049AE19-6443-4017-B1AF-DE9D3ADD07A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FAF13-0F81-4D09-81F5-32FDDCDDC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6FDEA1-7A66-4851-9726-7F273D72A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B8A2F-4DAA-4338-86DA-2F8E8D01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B669B-AD31-451B-9CAF-D69F3A46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A7F310-0581-429D-A602-D94910E9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06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EFE79-45B0-443C-B54C-8382C3D8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528E4F-1C1E-4757-A65A-6539FDFBF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3F2CB5-9ED9-41E6-88F2-1947E54A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1B40E-7CC6-4DEE-830F-BEC43D205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D56CB-A127-4558-B0FE-BE271767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0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A6C897-CB64-46A2-9474-75183D6F4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412C1D-19FA-478C-959D-9557BEC24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F17F6-D49C-425B-BE5F-EC197ECC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C416-6E68-45E8-B727-716E6E5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5D2822-5175-4101-8B9B-6B933775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31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AA4BA-C40B-4550-A677-32045A7B2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21E3F-EA2E-4E2C-A639-178C4AB19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2E9681-5411-406B-9A1C-B72E9E7C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7B3AD4-3D09-4BAA-B096-145008FD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8CEE51-56E5-4B07-84BF-3A4E382B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41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E1B5C-F5CE-4D65-BB96-BAF366AD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B4D1EB-2182-41A2-ADCB-8245AF1BE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A9E99-95ED-495A-93A9-D1D957A8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86840-A36F-4C44-8D72-1604698A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6A0F2-8B9D-4BEC-A18B-3F0ED736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3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B73FE-177C-491E-B52F-F022CB62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92CB8-5FB1-44CB-88F8-10E236E79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257237-3CC8-4C53-9B73-139DE2854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369016-292E-4045-86F9-F02C19D2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4A0E4C-DD2D-44CC-B1D0-37FE297B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F9E9F3-0DE2-4321-9378-63357B78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32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7B6FC-027A-43B0-A269-79D50924F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D645AA-5FEC-4EBA-A9F4-0D8BC6048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31484F-86DF-449C-9F74-5C31DE834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23C5D-5F27-426F-8773-FED2D294F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C8E33F-43B2-40C2-97F8-ECE06EC6D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04AEE0-3B46-4D11-B7F0-F7A34B39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893F8C-F542-4526-B578-D69EFD44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DAE18C-0501-428E-83D2-ADCCFC0F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2B732-C3FE-458D-809C-3C323AEF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779E4E-9CDB-4C84-A1CC-B54055C6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E34F8F-03C2-4441-870F-62BE7C65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98AB0E-7955-4DA7-A348-FB265778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90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336D18-F292-4671-B7CE-12DCDF34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7A653B-09CF-47E3-9D69-FDC8F8BF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181DDD-9F87-4F53-9119-4725C097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91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E1FCF-55E3-4550-88D6-EA547E42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36786D-A9A2-49BA-8435-74021DB08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1F819F-1429-4367-982D-A666AF4D2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95DE21-4137-4E7B-8C90-D2484D25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AD16F0-E538-4D1B-BB40-C712251E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CE7A68-1AF8-4096-87D8-49E5C686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2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C6C7A-A591-4C9B-B016-9BB0F6D57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0DFC29-3155-4FFA-8E30-D8BE6E170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EB3E0D-97B8-4FB5-A52D-74F836F1C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796BE8-3424-4297-8CA4-AEA0445E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877AA7-6004-4263-9603-09E5E5DD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55878F-A3F9-4996-82FD-0A0A6DB4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27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3DF328-5510-49B7-AC88-B70AC59FE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33A7F-413A-4227-85CA-0B7BE2895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5C385-19FA-42E4-AFB6-D74AA227D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2E8B2-B8B3-4814-ADD6-09FBCCE0F24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35303E-41DD-4773-B08D-2F95E88C4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D35340-FE05-4D70-9EC4-CCA6D2D1F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32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48E88BE-4200-4CF8-BDC6-68C7A76A9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217119"/>
              </p:ext>
            </p:extLst>
          </p:nvPr>
        </p:nvGraphicFramePr>
        <p:xfrm>
          <a:off x="551939" y="306915"/>
          <a:ext cx="111284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2108">
                  <a:extLst>
                    <a:ext uri="{9D8B030D-6E8A-4147-A177-3AD203B41FA5}">
                      <a16:colId xmlns:a16="http://schemas.microsoft.com/office/drawing/2014/main" val="895843760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1138570773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3178115839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2167265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이름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김주호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학번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</a:t>
                      </a:r>
                      <a:r>
                        <a:rPr lang="en-US" altLang="ko-KR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21600144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팀명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주도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(Judo)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제출일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2020.11.16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861379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4CC8902-7113-441F-BEC2-A1D123588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697642"/>
              </p:ext>
            </p:extLst>
          </p:nvPr>
        </p:nvGraphicFramePr>
        <p:xfrm>
          <a:off x="551939" y="806752"/>
          <a:ext cx="11128432" cy="247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718">
                  <a:extLst>
                    <a:ext uri="{9D8B030D-6E8A-4147-A177-3AD203B41FA5}">
                      <a16:colId xmlns:a16="http://schemas.microsoft.com/office/drawing/2014/main" val="2255507703"/>
                    </a:ext>
                  </a:extLst>
                </a:gridCol>
                <a:gridCol w="1396390">
                  <a:extLst>
                    <a:ext uri="{9D8B030D-6E8A-4147-A177-3AD203B41FA5}">
                      <a16:colId xmlns:a16="http://schemas.microsoft.com/office/drawing/2014/main" val="3263300754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532648425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1679617874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1853940802"/>
                    </a:ext>
                  </a:extLst>
                </a:gridCol>
              </a:tblGrid>
              <a:tr h="566952">
                <a:tc>
                  <a:txBody>
                    <a:bodyPr/>
                    <a:lstStyle/>
                    <a:p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제안대비 </a:t>
                      </a:r>
                      <a:endParaRPr lang="en-US" altLang="ko-KR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진도 신호등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이번 주 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이번 주 진도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다음 주 계획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645761"/>
                  </a:ext>
                </a:extLst>
              </a:tr>
              <a:tr h="1892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accent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팀 보고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Red: 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Out of schedule</a:t>
                      </a:r>
                    </a:p>
                    <a:p>
                      <a:pPr latinLnBrk="1"/>
                      <a:endParaRPr lang="en-US" altLang="ko-KR" sz="1200" dirty="0">
                        <a:solidFill>
                          <a:schemeClr val="bg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Yellow: Schedule risky 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May catch up </a:t>
                      </a:r>
                    </a:p>
                    <a:p>
                      <a:pPr latinLnBrk="1"/>
                      <a:endParaRPr lang="en-US" altLang="ko-KR" sz="1200" dirty="0">
                        <a:solidFill>
                          <a:schemeClr val="bg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Green: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 schedule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영상에서 인식된 번호판 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recognition</a:t>
                      </a:r>
                      <a:endParaRPr lang="en-US" altLang="ko-KR" sz="1200" u="none" baseline="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영상에서 인식된 번호판 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recognition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한글 폰트 문제 해결</a:t>
                      </a:r>
                      <a:endParaRPr lang="en-US" altLang="ko-KR" sz="1200" baseline="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400100"/>
                  </a:ext>
                </a:extLst>
              </a:tr>
            </a:tbl>
          </a:graphicData>
        </a:graphic>
      </p:graphicFrame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7049AE19-6443-4017-B1AF-DE9D3ADD0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49464"/>
              </p:ext>
            </p:extLst>
          </p:nvPr>
        </p:nvGraphicFramePr>
        <p:xfrm>
          <a:off x="551939" y="3615266"/>
          <a:ext cx="11128432" cy="2458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718">
                  <a:extLst>
                    <a:ext uri="{9D8B030D-6E8A-4147-A177-3AD203B41FA5}">
                      <a16:colId xmlns:a16="http://schemas.microsoft.com/office/drawing/2014/main" val="2255507703"/>
                    </a:ext>
                  </a:extLst>
                </a:gridCol>
                <a:gridCol w="4178498">
                  <a:extLst>
                    <a:ext uri="{9D8B030D-6E8A-4147-A177-3AD203B41FA5}">
                      <a16:colId xmlns:a16="http://schemas.microsoft.com/office/drawing/2014/main" val="3263300754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1679617874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1853940802"/>
                    </a:ext>
                  </a:extLst>
                </a:gridCol>
              </a:tblGrid>
              <a:tr h="566952">
                <a:tc>
                  <a:txBody>
                    <a:bodyPr/>
                    <a:lstStyle/>
                    <a:p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이번 주 수행 업무 및 배운 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토 론 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질문 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645761"/>
                  </a:ext>
                </a:extLst>
              </a:tr>
              <a:tr h="1892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accent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개인 보고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직접 촬영한 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video 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파일에서 번호판 </a:t>
                      </a:r>
                      <a:r>
                        <a:rPr lang="en-US" altLang="ko-KR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recognition</a:t>
                      </a:r>
                      <a:r>
                        <a:rPr lang="ko-KR" altLang="en-US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을 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수행함</a:t>
                      </a:r>
                      <a:endParaRPr lang="en-US" altLang="ko-KR" sz="1200" baseline="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aseline="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번호의 인식률은 매우 높은 편이지만 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OpenCV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에서 한글 폰트를 지원하지 않아 한글의 인식을 확인 할 수 없었다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OpenCV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한글 폰트 지원하지 않는 문제 해결을 위해 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PIL 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모듈에 대해 조사할 필요가 있음</a:t>
                      </a:r>
                      <a:endParaRPr lang="en-US" altLang="ko-KR" sz="1200" baseline="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12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웹캠에서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활용을 위해 주피터 노트북을 사용할 필요가 있는가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?</a:t>
                      </a:r>
                      <a:endParaRPr lang="ko-KR" altLang="en-US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4001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F27810C-FDF4-49EA-9F87-0FE308DC7DD7}"/>
              </a:ext>
            </a:extLst>
          </p:cNvPr>
          <p:cNvSpPr txBox="1"/>
          <p:nvPr/>
        </p:nvSpPr>
        <p:spPr>
          <a:xfrm>
            <a:off x="576943" y="6357255"/>
            <a:ext cx="833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 요령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주간보고서 본문은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12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포인트 이상 크기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페이지로 요약 작성하고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추가사항은 별도 문서로 본 페이지에 첨부함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263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144</Words>
  <Application>Microsoft Office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함초롬바탕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Sangsan</dc:creator>
  <cp:lastModifiedBy>김주호</cp:lastModifiedBy>
  <cp:revision>43</cp:revision>
  <dcterms:created xsi:type="dcterms:W3CDTF">2020-09-02T14:19:55Z</dcterms:created>
  <dcterms:modified xsi:type="dcterms:W3CDTF">2020-11-16T12:18:32Z</dcterms:modified>
</cp:coreProperties>
</file>