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850" r:id="rId2"/>
    <p:sldId id="886" r:id="rId3"/>
    <p:sldId id="903" r:id="rId4"/>
    <p:sldId id="904" r:id="rId5"/>
    <p:sldId id="901" r:id="rId6"/>
    <p:sldId id="900" r:id="rId7"/>
    <p:sldId id="905" r:id="rId8"/>
    <p:sldId id="906" r:id="rId9"/>
    <p:sldId id="907" r:id="rId10"/>
    <p:sldId id="908" r:id="rId11"/>
    <p:sldId id="912" r:id="rId12"/>
    <p:sldId id="911" r:id="rId13"/>
  </p:sldIdLst>
  <p:sldSz cx="9906000" cy="6858000" type="A4"/>
  <p:notesSz cx="6881813" cy="10002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pos="172">
          <p15:clr>
            <a:srgbClr val="A4A3A4"/>
          </p15:clr>
        </p15:guide>
        <p15:guide id="5" pos="262">
          <p15:clr>
            <a:srgbClr val="A4A3A4"/>
          </p15:clr>
        </p15:guide>
        <p15:guide id="6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FF9900"/>
    <a:srgbClr val="6C3B0A"/>
    <a:srgbClr val="C75F09"/>
    <a:srgbClr val="0000FF"/>
    <a:srgbClr val="9933FF"/>
    <a:srgbClr val="FFFFFF"/>
    <a:srgbClr val="FF66FF"/>
    <a:srgbClr val="E9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9638" autoAdjust="0"/>
  </p:normalViewPr>
  <p:slideViewPr>
    <p:cSldViewPr>
      <p:cViewPr>
        <p:scale>
          <a:sx n="100" d="100"/>
          <a:sy n="100" d="100"/>
        </p:scale>
        <p:origin x="540" y="84"/>
      </p:cViewPr>
      <p:guideLst>
        <p:guide orient="horz" pos="618"/>
        <p:guide orient="horz" pos="4065"/>
        <p:guide orient="horz" pos="527"/>
        <p:guide pos="172"/>
        <p:guide pos="262"/>
        <p:guide pos="6068"/>
      </p:guideLst>
    </p:cSldViewPr>
  </p:slideViewPr>
  <p:outlineViewPr>
    <p:cViewPr>
      <p:scale>
        <a:sx n="33" d="100"/>
        <a:sy n="33" d="100"/>
      </p:scale>
      <p:origin x="0" y="1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668"/>
    </p:cViewPr>
  </p:sorterViewPr>
  <p:notesViewPr>
    <p:cSldViewPr>
      <p:cViewPr varScale="1">
        <p:scale>
          <a:sx n="77" d="100"/>
          <a:sy n="77" d="100"/>
        </p:scale>
        <p:origin x="-2904" y="-114"/>
      </p:cViewPr>
      <p:guideLst>
        <p:guide orient="horz" pos="3151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호" userId="e1f5f2c4c6aae564" providerId="LiveId" clId="{1DFD48C1-3F5C-4351-A860-2368223250E0}"/>
    <pc:docChg chg="undo redo custSel addSld delSld modSld sldOrd">
      <pc:chgData name="주호" userId="e1f5f2c4c6aae564" providerId="LiveId" clId="{1DFD48C1-3F5C-4351-A860-2368223250E0}" dt="2020-09-21T14:41:57.257" v="3996"/>
      <pc:docMkLst>
        <pc:docMk/>
      </pc:docMkLst>
      <pc:sldChg chg="modSp mod ord">
        <pc:chgData name="주호" userId="e1f5f2c4c6aae564" providerId="LiveId" clId="{1DFD48C1-3F5C-4351-A860-2368223250E0}" dt="2020-09-21T11:17:17.837" v="759" actId="207"/>
        <pc:sldMkLst>
          <pc:docMk/>
          <pc:sldMk cId="2418864056" sldId="850"/>
        </pc:sldMkLst>
        <pc:spChg chg="mod">
          <ac:chgData name="주호" userId="e1f5f2c4c6aae564" providerId="LiveId" clId="{1DFD48C1-3F5C-4351-A860-2368223250E0}" dt="2020-09-21T11:17:17.837" v="759" actId="207"/>
          <ac:spMkLst>
            <pc:docMk/>
            <pc:sldMk cId="2418864056" sldId="850"/>
            <ac:spMk id="3" creationId="{00000000-0000-0000-0000-000000000000}"/>
          </ac:spMkLst>
        </pc:spChg>
        <pc:spChg chg="mod">
          <ac:chgData name="주호" userId="e1f5f2c4c6aae564" providerId="LiveId" clId="{1DFD48C1-3F5C-4351-A860-2368223250E0}" dt="2020-09-21T10:08:19.718" v="723" actId="20577"/>
          <ac:spMkLst>
            <pc:docMk/>
            <pc:sldMk cId="2418864056" sldId="850"/>
            <ac:spMk id="4" creationId="{ED8E3625-C0E7-4E5A-8432-E6E8372A1490}"/>
          </ac:spMkLst>
        </pc:spChg>
      </pc:sldChg>
      <pc:sldChg chg="modSp mod">
        <pc:chgData name="주호" userId="e1f5f2c4c6aae564" providerId="LiveId" clId="{1DFD48C1-3F5C-4351-A860-2368223250E0}" dt="2020-09-21T12:36:35.072" v="2457" actId="20577"/>
        <pc:sldMkLst>
          <pc:docMk/>
          <pc:sldMk cId="2809457889" sldId="886"/>
        </pc:sldMkLst>
        <pc:spChg chg="mod">
          <ac:chgData name="주호" userId="e1f5f2c4c6aae564" providerId="LiveId" clId="{1DFD48C1-3F5C-4351-A860-2368223250E0}" dt="2020-09-21T12:36:35.072" v="2457" actId="20577"/>
          <ac:spMkLst>
            <pc:docMk/>
            <pc:sldMk cId="2809457889" sldId="886"/>
            <ac:spMk id="5" creationId="{8D5B6F4E-FA52-4EC0-A4E6-5CCD1F0031CD}"/>
          </ac:spMkLst>
        </pc:spChg>
      </pc:sldChg>
      <pc:sldChg chg="addSp delSp modSp mod">
        <pc:chgData name="주호" userId="e1f5f2c4c6aae564" providerId="LiveId" clId="{1DFD48C1-3F5C-4351-A860-2368223250E0}" dt="2020-09-21T12:36:56.014" v="2459" actId="1076"/>
        <pc:sldMkLst>
          <pc:docMk/>
          <pc:sldMk cId="622818771" sldId="887"/>
        </pc:sldMkLst>
        <pc:spChg chg="mod">
          <ac:chgData name="주호" userId="e1f5f2c4c6aae564" providerId="LiveId" clId="{1DFD48C1-3F5C-4351-A860-2368223250E0}" dt="2020-09-21T12:07:30.083" v="2112"/>
          <ac:spMkLst>
            <pc:docMk/>
            <pc:sldMk cId="622818771" sldId="887"/>
            <ac:spMk id="2" creationId="{00000000-0000-0000-0000-000000000000}"/>
          </ac:spMkLst>
        </pc:spChg>
        <pc:spChg chg="mod">
          <ac:chgData name="주호" userId="e1f5f2c4c6aae564" providerId="LiveId" clId="{1DFD48C1-3F5C-4351-A860-2368223250E0}" dt="2020-09-21T12:36:50.442" v="2458" actId="1076"/>
          <ac:spMkLst>
            <pc:docMk/>
            <pc:sldMk cId="622818771" sldId="887"/>
            <ac:spMk id="5" creationId="{8D5B6F4E-FA52-4EC0-A4E6-5CCD1F0031CD}"/>
          </ac:spMkLst>
        </pc:spChg>
        <pc:picChg chg="add del mod">
          <ac:chgData name="주호" userId="e1f5f2c4c6aae564" providerId="LiveId" clId="{1DFD48C1-3F5C-4351-A860-2368223250E0}" dt="2020-09-21T12:34:28.215" v="2417" actId="478"/>
          <ac:picMkLst>
            <pc:docMk/>
            <pc:sldMk cId="622818771" sldId="887"/>
            <ac:picMk id="3" creationId="{AE8BC43D-E904-48CC-B722-9363B12A4E2A}"/>
          </ac:picMkLst>
        </pc:picChg>
        <pc:picChg chg="add mod">
          <ac:chgData name="주호" userId="e1f5f2c4c6aae564" providerId="LiveId" clId="{1DFD48C1-3F5C-4351-A860-2368223250E0}" dt="2020-09-21T12:36:56.014" v="2459" actId="1076"/>
          <ac:picMkLst>
            <pc:docMk/>
            <pc:sldMk cId="622818771" sldId="887"/>
            <ac:picMk id="4" creationId="{AF8C3349-2841-4316-9074-739F8C448933}"/>
          </ac:picMkLst>
        </pc:picChg>
      </pc:sldChg>
      <pc:sldChg chg="addSp delSp modSp mod">
        <pc:chgData name="주호" userId="e1f5f2c4c6aae564" providerId="LiveId" clId="{1DFD48C1-3F5C-4351-A860-2368223250E0}" dt="2020-09-21T13:11:37.111" v="3356"/>
        <pc:sldMkLst>
          <pc:docMk/>
          <pc:sldMk cId="2146003414" sldId="888"/>
        </pc:sldMkLst>
        <pc:spChg chg="mod">
          <ac:chgData name="주호" userId="e1f5f2c4c6aae564" providerId="LiveId" clId="{1DFD48C1-3F5C-4351-A860-2368223250E0}" dt="2020-09-21T13:11:37.111" v="3356"/>
          <ac:spMkLst>
            <pc:docMk/>
            <pc:sldMk cId="2146003414" sldId="888"/>
            <ac:spMk id="5" creationId="{8D5B6F4E-FA52-4EC0-A4E6-5CCD1F0031CD}"/>
          </ac:spMkLst>
        </pc:spChg>
        <pc:picChg chg="add del mod">
          <ac:chgData name="주호" userId="e1f5f2c4c6aae564" providerId="LiveId" clId="{1DFD48C1-3F5C-4351-A860-2368223250E0}" dt="2020-09-21T12:48:20.013" v="2979" actId="478"/>
          <ac:picMkLst>
            <pc:docMk/>
            <pc:sldMk cId="2146003414" sldId="888"/>
            <ac:picMk id="3" creationId="{D0621EF8-0534-469B-B645-0D40C042A823}"/>
          </ac:picMkLst>
        </pc:picChg>
        <pc:picChg chg="add mod">
          <ac:chgData name="주호" userId="e1f5f2c4c6aae564" providerId="LiveId" clId="{1DFD48C1-3F5C-4351-A860-2368223250E0}" dt="2020-09-21T12:48:57.789" v="2989" actId="1076"/>
          <ac:picMkLst>
            <pc:docMk/>
            <pc:sldMk cId="2146003414" sldId="888"/>
            <ac:picMk id="4" creationId="{F067DC01-B0C1-4D11-A648-ED315CB25B5A}"/>
          </ac:picMkLst>
        </pc:picChg>
        <pc:picChg chg="add mod">
          <ac:chgData name="주호" userId="e1f5f2c4c6aae564" providerId="LiveId" clId="{1DFD48C1-3F5C-4351-A860-2368223250E0}" dt="2020-09-21T12:49:06.610" v="2992" actId="1076"/>
          <ac:picMkLst>
            <pc:docMk/>
            <pc:sldMk cId="2146003414" sldId="888"/>
            <ac:picMk id="1026" creationId="{68E3E854-87A6-4E6C-AC2C-EE883B0D3146}"/>
          </ac:picMkLst>
        </pc:picChg>
      </pc:sldChg>
      <pc:sldChg chg="addSp delSp modSp mod">
        <pc:chgData name="주호" userId="e1f5f2c4c6aae564" providerId="LiveId" clId="{1DFD48C1-3F5C-4351-A860-2368223250E0}" dt="2020-09-19T15:59:32.989" v="692" actId="14100"/>
        <pc:sldMkLst>
          <pc:docMk/>
          <pc:sldMk cId="3094426375" sldId="889"/>
        </pc:sldMkLst>
        <pc:cxnChg chg="add del mod">
          <ac:chgData name="주호" userId="e1f5f2c4c6aae564" providerId="LiveId" clId="{1DFD48C1-3F5C-4351-A860-2368223250E0}" dt="2020-09-19T15:58:26.492" v="678"/>
          <ac:cxnSpMkLst>
            <pc:docMk/>
            <pc:sldMk cId="3094426375" sldId="889"/>
            <ac:cxnSpMk id="8" creationId="{CE6FE598-D266-41B8-8301-8E7504DF5EAD}"/>
          </ac:cxnSpMkLst>
        </pc:cxnChg>
        <pc:cxnChg chg="add mod">
          <ac:chgData name="주호" userId="e1f5f2c4c6aae564" providerId="LiveId" clId="{1DFD48C1-3F5C-4351-A860-2368223250E0}" dt="2020-09-19T15:58:34.653" v="681" actId="14100"/>
          <ac:cxnSpMkLst>
            <pc:docMk/>
            <pc:sldMk cId="3094426375" sldId="889"/>
            <ac:cxnSpMk id="9" creationId="{67FC97F4-6DA9-4D7D-9366-92D85167BDCD}"/>
          </ac:cxnSpMkLst>
        </pc:cxnChg>
        <pc:cxnChg chg="add mod">
          <ac:chgData name="주호" userId="e1f5f2c4c6aae564" providerId="LiveId" clId="{1DFD48C1-3F5C-4351-A860-2368223250E0}" dt="2020-09-19T15:58:39.589" v="683" actId="1076"/>
          <ac:cxnSpMkLst>
            <pc:docMk/>
            <pc:sldMk cId="3094426375" sldId="889"/>
            <ac:cxnSpMk id="11" creationId="{FF2577C2-3522-4CC1-85B7-66F4DABCB381}"/>
          </ac:cxnSpMkLst>
        </pc:cxnChg>
        <pc:cxnChg chg="add mod">
          <ac:chgData name="주호" userId="e1f5f2c4c6aae564" providerId="LiveId" clId="{1DFD48C1-3F5C-4351-A860-2368223250E0}" dt="2020-09-19T15:58:42.740" v="685" actId="1076"/>
          <ac:cxnSpMkLst>
            <pc:docMk/>
            <pc:sldMk cId="3094426375" sldId="889"/>
            <ac:cxnSpMk id="12" creationId="{6FFA9828-EB08-483B-8E28-F5D70DD12445}"/>
          </ac:cxnSpMkLst>
        </pc:cxnChg>
        <pc:cxnChg chg="add mod">
          <ac:chgData name="주호" userId="e1f5f2c4c6aae564" providerId="LiveId" clId="{1DFD48C1-3F5C-4351-A860-2368223250E0}" dt="2020-09-19T15:59:08.279" v="689" actId="14100"/>
          <ac:cxnSpMkLst>
            <pc:docMk/>
            <pc:sldMk cId="3094426375" sldId="889"/>
            <ac:cxnSpMk id="13" creationId="{07B64993-0FC5-4615-81A8-D7BCD6660F01}"/>
          </ac:cxnSpMkLst>
        </pc:cxnChg>
        <pc:cxnChg chg="add mod">
          <ac:chgData name="주호" userId="e1f5f2c4c6aae564" providerId="LiveId" clId="{1DFD48C1-3F5C-4351-A860-2368223250E0}" dt="2020-09-19T15:59:32.989" v="692" actId="14100"/>
          <ac:cxnSpMkLst>
            <pc:docMk/>
            <pc:sldMk cId="3094426375" sldId="889"/>
            <ac:cxnSpMk id="16" creationId="{9A9F6033-2D9A-4208-9117-BA32BE12C0AD}"/>
          </ac:cxnSpMkLst>
        </pc:cxnChg>
      </pc:sldChg>
      <pc:sldChg chg="modSp mod">
        <pc:chgData name="주호" userId="e1f5f2c4c6aae564" providerId="LiveId" clId="{1DFD48C1-3F5C-4351-A860-2368223250E0}" dt="2020-09-21T14:31:37.425" v="3500"/>
        <pc:sldMkLst>
          <pc:docMk/>
          <pc:sldMk cId="1325888211" sldId="890"/>
        </pc:sldMkLst>
        <pc:spChg chg="mod">
          <ac:chgData name="주호" userId="e1f5f2c4c6aae564" providerId="LiveId" clId="{1DFD48C1-3F5C-4351-A860-2368223250E0}" dt="2020-09-21T14:31:37.425" v="3500"/>
          <ac:spMkLst>
            <pc:docMk/>
            <pc:sldMk cId="1325888211" sldId="890"/>
            <ac:spMk id="8" creationId="{8D5B6F4E-FA52-4EC0-A4E6-5CCD1F0031CD}"/>
          </ac:spMkLst>
        </pc:spChg>
      </pc:sldChg>
      <pc:sldChg chg="modSp del mod">
        <pc:chgData name="주호" userId="e1f5f2c4c6aae564" providerId="LiveId" clId="{1DFD48C1-3F5C-4351-A860-2368223250E0}" dt="2020-09-21T12:36:19.328" v="2453" actId="47"/>
        <pc:sldMkLst>
          <pc:docMk/>
          <pc:sldMk cId="1210300043" sldId="891"/>
        </pc:sldMkLst>
        <pc:spChg chg="mod">
          <ac:chgData name="주호" userId="e1f5f2c4c6aae564" providerId="LiveId" clId="{1DFD48C1-3F5C-4351-A860-2368223250E0}" dt="2020-09-21T12:36:13.822" v="2452" actId="6549"/>
          <ac:spMkLst>
            <pc:docMk/>
            <pc:sldMk cId="1210300043" sldId="891"/>
            <ac:spMk id="5" creationId="{8D5B6F4E-FA52-4EC0-A4E6-5CCD1F0031CD}"/>
          </ac:spMkLst>
        </pc:spChg>
      </pc:sldChg>
      <pc:sldChg chg="addSp delSp modSp add mod">
        <pc:chgData name="주호" userId="e1f5f2c4c6aae564" providerId="LiveId" clId="{1DFD48C1-3F5C-4351-A860-2368223250E0}" dt="2020-09-21T12:35:49.823" v="2451"/>
        <pc:sldMkLst>
          <pc:docMk/>
          <pc:sldMk cId="499368153" sldId="892"/>
        </pc:sldMkLst>
        <pc:spChg chg="add mod">
          <ac:chgData name="주호" userId="e1f5f2c4c6aae564" providerId="LiveId" clId="{1DFD48C1-3F5C-4351-A860-2368223250E0}" dt="2020-09-21T12:35:49.823" v="2451"/>
          <ac:spMkLst>
            <pc:docMk/>
            <pc:sldMk cId="499368153" sldId="892"/>
            <ac:spMk id="3" creationId="{0F6D111C-EF5A-4C09-A048-42A5580727CA}"/>
          </ac:spMkLst>
        </pc:spChg>
        <pc:spChg chg="del mod">
          <ac:chgData name="주호" userId="e1f5f2c4c6aae564" providerId="LiveId" clId="{1DFD48C1-3F5C-4351-A860-2368223250E0}" dt="2020-09-21T12:15:00.721" v="2195" actId="478"/>
          <ac:spMkLst>
            <pc:docMk/>
            <pc:sldMk cId="499368153" sldId="892"/>
            <ac:spMk id="5" creationId="{8D5B6F4E-FA52-4EC0-A4E6-5CCD1F0031CD}"/>
          </ac:spMkLst>
        </pc:spChg>
        <pc:picChg chg="add del">
          <ac:chgData name="주호" userId="e1f5f2c4c6aae564" providerId="LiveId" clId="{1DFD48C1-3F5C-4351-A860-2368223250E0}" dt="2020-09-21T12:18:38.539" v="2277" actId="22"/>
          <ac:picMkLst>
            <pc:docMk/>
            <pc:sldMk cId="499368153" sldId="892"/>
            <ac:picMk id="4" creationId="{C4B4443C-0DEB-4FEA-8236-BE9A602D8AA9}"/>
          </ac:picMkLst>
        </pc:picChg>
        <pc:picChg chg="add del">
          <ac:chgData name="주호" userId="e1f5f2c4c6aae564" providerId="LiveId" clId="{1DFD48C1-3F5C-4351-A860-2368223250E0}" dt="2020-09-21T12:18:38.539" v="2277" actId="22"/>
          <ac:picMkLst>
            <pc:docMk/>
            <pc:sldMk cId="499368153" sldId="892"/>
            <ac:picMk id="10" creationId="{BE933A0C-6F14-42ED-9A9D-389141BF3D51}"/>
          </ac:picMkLst>
        </pc:picChg>
        <pc:picChg chg="add del">
          <ac:chgData name="주호" userId="e1f5f2c4c6aae564" providerId="LiveId" clId="{1DFD48C1-3F5C-4351-A860-2368223250E0}" dt="2020-09-21T12:18:38.539" v="2277" actId="22"/>
          <ac:picMkLst>
            <pc:docMk/>
            <pc:sldMk cId="499368153" sldId="892"/>
            <ac:picMk id="12" creationId="{D587A6AC-A257-4EF4-A69B-69AA397BCB3B}"/>
          </ac:picMkLst>
        </pc:picChg>
        <pc:picChg chg="add del">
          <ac:chgData name="주호" userId="e1f5f2c4c6aae564" providerId="LiveId" clId="{1DFD48C1-3F5C-4351-A860-2368223250E0}" dt="2020-09-21T12:18:40.727" v="2279" actId="22"/>
          <ac:picMkLst>
            <pc:docMk/>
            <pc:sldMk cId="499368153" sldId="892"/>
            <ac:picMk id="14" creationId="{BEDEF9FB-3906-47A6-8507-7AAE8A57CB5B}"/>
          </ac:picMkLst>
        </pc:picChg>
        <pc:picChg chg="add del">
          <ac:chgData name="주호" userId="e1f5f2c4c6aae564" providerId="LiveId" clId="{1DFD48C1-3F5C-4351-A860-2368223250E0}" dt="2020-09-21T12:18:40.727" v="2279" actId="22"/>
          <ac:picMkLst>
            <pc:docMk/>
            <pc:sldMk cId="499368153" sldId="892"/>
            <ac:picMk id="16" creationId="{D803E034-2E64-45B7-9FDE-FDE78E0397B7}"/>
          </ac:picMkLst>
        </pc:picChg>
        <pc:picChg chg="add del">
          <ac:chgData name="주호" userId="e1f5f2c4c6aae564" providerId="LiveId" clId="{1DFD48C1-3F5C-4351-A860-2368223250E0}" dt="2020-09-21T12:18:40.727" v="2279" actId="22"/>
          <ac:picMkLst>
            <pc:docMk/>
            <pc:sldMk cId="499368153" sldId="892"/>
            <ac:picMk id="18" creationId="{DC69B08B-7A1D-46DC-9878-E43FB6DE9E78}"/>
          </ac:picMkLst>
        </pc:picChg>
        <pc:picChg chg="add del">
          <ac:chgData name="주호" userId="e1f5f2c4c6aae564" providerId="LiveId" clId="{1DFD48C1-3F5C-4351-A860-2368223250E0}" dt="2020-09-21T12:18:44.209" v="2281" actId="22"/>
          <ac:picMkLst>
            <pc:docMk/>
            <pc:sldMk cId="499368153" sldId="892"/>
            <ac:picMk id="20" creationId="{46BE14B7-6E1B-42FE-BE15-64A9954FAB4C}"/>
          </ac:picMkLst>
        </pc:picChg>
        <pc:picChg chg="add del">
          <ac:chgData name="주호" userId="e1f5f2c4c6aae564" providerId="LiveId" clId="{1DFD48C1-3F5C-4351-A860-2368223250E0}" dt="2020-09-21T12:18:44.209" v="2281" actId="22"/>
          <ac:picMkLst>
            <pc:docMk/>
            <pc:sldMk cId="499368153" sldId="892"/>
            <ac:picMk id="22" creationId="{11DA1B3E-2E65-4075-AEBB-F7E34BB6ADA6}"/>
          </ac:picMkLst>
        </pc:picChg>
        <pc:picChg chg="add del">
          <ac:chgData name="주호" userId="e1f5f2c4c6aae564" providerId="LiveId" clId="{1DFD48C1-3F5C-4351-A860-2368223250E0}" dt="2020-09-21T12:18:44.209" v="2281" actId="22"/>
          <ac:picMkLst>
            <pc:docMk/>
            <pc:sldMk cId="499368153" sldId="892"/>
            <ac:picMk id="24" creationId="{3510C462-663D-4C18-94EC-EB00A44A75E3}"/>
          </ac:picMkLst>
        </pc:picChg>
        <pc:picChg chg="add mod">
          <ac:chgData name="주호" userId="e1f5f2c4c6aae564" providerId="LiveId" clId="{1DFD48C1-3F5C-4351-A860-2368223250E0}" dt="2020-09-21T12:20:32.709" v="2308" actId="1076"/>
          <ac:picMkLst>
            <pc:docMk/>
            <pc:sldMk cId="499368153" sldId="892"/>
            <ac:picMk id="26" creationId="{07110EC5-9394-43EF-AC78-9ED02EC857AC}"/>
          </ac:picMkLst>
        </pc:picChg>
        <pc:picChg chg="add mod">
          <ac:chgData name="주호" userId="e1f5f2c4c6aae564" providerId="LiveId" clId="{1DFD48C1-3F5C-4351-A860-2368223250E0}" dt="2020-09-21T12:20:32.709" v="2308" actId="1076"/>
          <ac:picMkLst>
            <pc:docMk/>
            <pc:sldMk cId="499368153" sldId="892"/>
            <ac:picMk id="28" creationId="{8A524B19-A111-4067-A832-57AA179F8F42}"/>
          </ac:picMkLst>
        </pc:picChg>
        <pc:picChg chg="add mod">
          <ac:chgData name="주호" userId="e1f5f2c4c6aae564" providerId="LiveId" clId="{1DFD48C1-3F5C-4351-A860-2368223250E0}" dt="2020-09-21T12:20:32.709" v="2308" actId="1076"/>
          <ac:picMkLst>
            <pc:docMk/>
            <pc:sldMk cId="499368153" sldId="892"/>
            <ac:picMk id="30" creationId="{4F45142A-6FE9-47F2-86FF-8E5C0EDB79D3}"/>
          </ac:picMkLst>
        </pc:picChg>
        <pc:picChg chg="add mod">
          <ac:chgData name="주호" userId="e1f5f2c4c6aae564" providerId="LiveId" clId="{1DFD48C1-3F5C-4351-A860-2368223250E0}" dt="2020-09-21T12:20:40.149" v="2309" actId="1076"/>
          <ac:picMkLst>
            <pc:docMk/>
            <pc:sldMk cId="499368153" sldId="892"/>
            <ac:picMk id="32" creationId="{8A7726B0-0962-4832-B34F-F65BAC849E1F}"/>
          </ac:picMkLst>
        </pc:picChg>
        <pc:picChg chg="add mod">
          <ac:chgData name="주호" userId="e1f5f2c4c6aae564" providerId="LiveId" clId="{1DFD48C1-3F5C-4351-A860-2368223250E0}" dt="2020-09-21T12:20:40.149" v="2309" actId="1076"/>
          <ac:picMkLst>
            <pc:docMk/>
            <pc:sldMk cId="499368153" sldId="892"/>
            <ac:picMk id="34" creationId="{BCCE0DDF-5E57-4A5E-8445-C2F12575F163}"/>
          </ac:picMkLst>
        </pc:picChg>
        <pc:picChg chg="add mod">
          <ac:chgData name="주호" userId="e1f5f2c4c6aae564" providerId="LiveId" clId="{1DFD48C1-3F5C-4351-A860-2368223250E0}" dt="2020-09-21T12:20:40.149" v="2309" actId="1076"/>
          <ac:picMkLst>
            <pc:docMk/>
            <pc:sldMk cId="499368153" sldId="892"/>
            <ac:picMk id="36" creationId="{509645A8-4F39-4E83-847D-8F2D94BFB31C}"/>
          </ac:picMkLst>
        </pc:picChg>
      </pc:sldChg>
      <pc:sldChg chg="add del">
        <pc:chgData name="주호" userId="e1f5f2c4c6aae564" providerId="LiveId" clId="{1DFD48C1-3F5C-4351-A860-2368223250E0}" dt="2020-09-21T11:30:45.239" v="1329" actId="47"/>
        <pc:sldMkLst>
          <pc:docMk/>
          <pc:sldMk cId="520405240" sldId="892"/>
        </pc:sldMkLst>
      </pc:sldChg>
      <pc:sldChg chg="new del">
        <pc:chgData name="주호" userId="e1f5f2c4c6aae564" providerId="LiveId" clId="{1DFD48C1-3F5C-4351-A860-2368223250E0}" dt="2020-09-21T11:30:32.359" v="1327" actId="680"/>
        <pc:sldMkLst>
          <pc:docMk/>
          <pc:sldMk cId="897511852" sldId="892"/>
        </pc:sldMkLst>
      </pc:sldChg>
      <pc:sldChg chg="addSp delSp modSp add mod">
        <pc:chgData name="주호" userId="e1f5f2c4c6aae564" providerId="LiveId" clId="{1DFD48C1-3F5C-4351-A860-2368223250E0}" dt="2020-09-21T13:12:45.707" v="3424" actId="20577"/>
        <pc:sldMkLst>
          <pc:docMk/>
          <pc:sldMk cId="2694002935" sldId="893"/>
        </pc:sldMkLst>
        <pc:spChg chg="add">
          <ac:chgData name="주호" userId="e1f5f2c4c6aae564" providerId="LiveId" clId="{1DFD48C1-3F5C-4351-A860-2368223250E0}" dt="2020-09-21T13:08:47.223" v="3187" actId="11529"/>
          <ac:spMkLst>
            <pc:docMk/>
            <pc:sldMk cId="2694002935" sldId="893"/>
            <ac:spMk id="3" creationId="{030B313C-FE7F-4E5D-B0E4-EF3D010E5A81}"/>
          </ac:spMkLst>
        </pc:spChg>
        <pc:spChg chg="mod">
          <ac:chgData name="주호" userId="e1f5f2c4c6aae564" providerId="LiveId" clId="{1DFD48C1-3F5C-4351-A860-2368223250E0}" dt="2020-09-21T13:12:45.707" v="3424" actId="20577"/>
          <ac:spMkLst>
            <pc:docMk/>
            <pc:sldMk cId="2694002935" sldId="893"/>
            <ac:spMk id="5" creationId="{8D5B6F4E-FA52-4EC0-A4E6-5CCD1F0031CD}"/>
          </ac:spMkLst>
        </pc:spChg>
        <pc:picChg chg="del">
          <ac:chgData name="주호" userId="e1f5f2c4c6aae564" providerId="LiveId" clId="{1DFD48C1-3F5C-4351-A860-2368223250E0}" dt="2020-09-21T12:50:19.090" v="3013" actId="478"/>
          <ac:picMkLst>
            <pc:docMk/>
            <pc:sldMk cId="2694002935" sldId="893"/>
            <ac:picMk id="4" creationId="{F067DC01-B0C1-4D11-A648-ED315CB25B5A}"/>
          </ac:picMkLst>
        </pc:picChg>
        <pc:picChg chg="del">
          <ac:chgData name="주호" userId="e1f5f2c4c6aae564" providerId="LiveId" clId="{1DFD48C1-3F5C-4351-A860-2368223250E0}" dt="2020-09-21T12:50:19.739" v="3014" actId="478"/>
          <ac:picMkLst>
            <pc:docMk/>
            <pc:sldMk cId="2694002935" sldId="893"/>
            <ac:picMk id="1026" creationId="{68E3E854-87A6-4E6C-AC2C-EE883B0D3146}"/>
          </ac:picMkLst>
        </pc:picChg>
        <pc:picChg chg="add mod">
          <ac:chgData name="주호" userId="e1f5f2c4c6aae564" providerId="LiveId" clId="{1DFD48C1-3F5C-4351-A860-2368223250E0}" dt="2020-09-21T13:09:02.276" v="3190" actId="1076"/>
          <ac:picMkLst>
            <pc:docMk/>
            <pc:sldMk cId="2694002935" sldId="893"/>
            <ac:picMk id="2050" creationId="{54846BC1-5F6F-4BE4-950D-FF211EF86309}"/>
          </ac:picMkLst>
        </pc:picChg>
        <pc:picChg chg="add mod">
          <ac:chgData name="주호" userId="e1f5f2c4c6aae564" providerId="LiveId" clId="{1DFD48C1-3F5C-4351-A860-2368223250E0}" dt="2020-09-21T13:08:50.276" v="3188" actId="1076"/>
          <ac:picMkLst>
            <pc:docMk/>
            <pc:sldMk cId="2694002935" sldId="893"/>
            <ac:picMk id="2052" creationId="{F906A0BB-B6A2-4BF8-8CBA-E5B3841AA7FB}"/>
          </ac:picMkLst>
        </pc:picChg>
      </pc:sldChg>
      <pc:sldChg chg="modSp add mod">
        <pc:chgData name="주호" userId="e1f5f2c4c6aae564" providerId="LiveId" clId="{1DFD48C1-3F5C-4351-A860-2368223250E0}" dt="2020-09-21T14:41:57.257" v="3996"/>
        <pc:sldMkLst>
          <pc:docMk/>
          <pc:sldMk cId="2403094592" sldId="894"/>
        </pc:sldMkLst>
        <pc:spChg chg="mod">
          <ac:chgData name="주호" userId="e1f5f2c4c6aae564" providerId="LiveId" clId="{1DFD48C1-3F5C-4351-A860-2368223250E0}" dt="2020-09-21T14:41:57.257" v="3996"/>
          <ac:spMkLst>
            <pc:docMk/>
            <pc:sldMk cId="2403094592" sldId="894"/>
            <ac:spMk id="8" creationId="{8D5B6F4E-FA52-4EC0-A4E6-5CCD1F0031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69" cy="500702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7337" y="0"/>
            <a:ext cx="2982869" cy="500702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00537"/>
            <a:ext cx="2982869" cy="500701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7337" y="9500537"/>
            <a:ext cx="2982869" cy="500701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555" y="4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0888"/>
            <a:ext cx="5418137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8" tIns="45973" rIns="91948" bIns="4597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751753"/>
            <a:ext cx="5505450" cy="4500476"/>
          </a:xfrm>
          <a:prstGeom prst="rect">
            <a:avLst/>
          </a:prstGeom>
        </p:spPr>
        <p:txBody>
          <a:bodyPr vert="horz" lIns="91948" tIns="45973" rIns="91948" bIns="4597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00298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555" y="9500298"/>
            <a:ext cx="2982656" cy="500942"/>
          </a:xfrm>
          <a:prstGeom prst="rect">
            <a:avLst/>
          </a:prstGeom>
        </p:spPr>
        <p:txBody>
          <a:bodyPr vert="horz" lIns="91948" tIns="45973" rIns="91948" bIns="45973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6284116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6"/>
          <p:cNvSpPr/>
          <p:nvPr/>
        </p:nvSpPr>
        <p:spPr>
          <a:xfrm>
            <a:off x="0" y="0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468" spc="-1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3791" y="4951562"/>
            <a:ext cx="8172450" cy="647058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823" cap="all" spc="69" baseline="0">
                <a:solidFill>
                  <a:schemeClr val="tx2"/>
                </a:solidFill>
                <a:latin typeface="+mj-lt"/>
              </a:defRPr>
            </a:lvl1pPr>
            <a:lvl2pPr marL="156716" indent="0" algn="ctr">
              <a:buNone/>
              <a:defRPr sz="823"/>
            </a:lvl2pPr>
            <a:lvl3pPr marL="313432" indent="0" algn="ctr">
              <a:buNone/>
              <a:defRPr sz="823"/>
            </a:lvl3pPr>
            <a:lvl4pPr marL="470148" indent="0" algn="ctr">
              <a:buNone/>
              <a:defRPr sz="686"/>
            </a:lvl4pPr>
            <a:lvl5pPr marL="626864" indent="0" algn="ctr">
              <a:buNone/>
              <a:defRPr sz="686"/>
            </a:lvl5pPr>
            <a:lvl6pPr marL="783580" indent="0" algn="ctr">
              <a:buNone/>
              <a:defRPr sz="686"/>
            </a:lvl6pPr>
            <a:lvl7pPr marL="940297" indent="0" algn="ctr">
              <a:buNone/>
              <a:defRPr sz="686"/>
            </a:lvl7pPr>
            <a:lvl8pPr marL="1097012" indent="0" algn="ctr">
              <a:buNone/>
              <a:defRPr sz="686"/>
            </a:lvl8pPr>
            <a:lvl9pPr marL="1253728" indent="0" algn="ctr">
              <a:buNone/>
              <a:defRPr sz="686"/>
            </a:lvl9pPr>
          </a:lstStyle>
          <a:p>
            <a:r>
              <a:rPr lang="ko-KR" altLang="en-US" dirty="0"/>
              <a:t>마스터 부제목 스타일 </a:t>
            </a:r>
            <a:r>
              <a:rPr lang="en-US" altLang="ko-KR" dirty="0"/>
              <a:t>a</a:t>
            </a:r>
            <a:r>
              <a:rPr lang="ko-KR" altLang="en-US" dirty="0"/>
              <a:t>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1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>
            <a:lvl1pPr marL="0">
              <a:defRPr sz="1463" b="1">
                <a:latin typeface="Arial Black" panose="020B0A040201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63"/>
            </a:lvl1pPr>
            <a:lvl2pPr>
              <a:defRPr sz="1341"/>
            </a:lvl2pPr>
            <a:lvl3pPr marL="390823" indent="-174129">
              <a:buFont typeface="Arial Unicode MS" panose="020B0604020202020204" pitchFamily="50" charset="-127"/>
              <a:buChar char="-"/>
              <a:defRPr sz="1219"/>
            </a:lvl3pPr>
            <a:lvl4pPr marL="549473" indent="-173162">
              <a:buFont typeface="Arial" panose="020B0604020202020204" pitchFamily="34" charset="0"/>
              <a:buChar char="•"/>
              <a:defRPr sz="1219"/>
            </a:lvl4pPr>
            <a:lvl5pPr>
              <a:defRPr sz="914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pic>
        <p:nvPicPr>
          <p:cNvPr id="7" name="Picture 8" descr="한동대학교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04" y="6434418"/>
            <a:ext cx="1122397" cy="42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287" y="776384"/>
            <a:ext cx="4679183" cy="50927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337" y="776377"/>
            <a:ext cx="4862472" cy="50927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41929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401133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1289" y="0"/>
            <a:ext cx="9906000" cy="5738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54601"/>
            <a:ext cx="9906001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12" y="224572"/>
            <a:ext cx="9727038" cy="356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12" y="640410"/>
            <a:ext cx="9727038" cy="57066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5" y="6459792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9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7" y="6459792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9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6" y="6459792"/>
            <a:ext cx="10660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rgbClr val="FFFFFF"/>
                </a:solidFill>
              </a:defRPr>
            </a:lvl1pPr>
          </a:lstStyle>
          <a:p>
            <a:pPr marL="20638">
              <a:lnSpc>
                <a:spcPts val="1389"/>
              </a:lnSpc>
            </a:pPr>
            <a:fld id="{81D60167-4931-47E6-BA6A-407CBD079E47}" type="slidenum">
              <a:rPr lang="en-US" altLang="ko-KR" spc="-4" smtClean="0"/>
              <a:pPr marL="20638">
                <a:lnSpc>
                  <a:spcPts val="1389"/>
                </a:lnSpc>
              </a:pPr>
              <a:t>‹#›</a:t>
            </a:fld>
            <a:endParaRPr lang="en-US" altLang="ko-KR" spc="-4" dirty="0"/>
          </a:p>
        </p:txBody>
      </p:sp>
    </p:spTree>
    <p:extLst>
      <p:ext uri="{BB962C8B-B14F-4D97-AF65-F5344CB8AC3E}">
        <p14:creationId xmlns:p14="http://schemas.microsoft.com/office/powerpoint/2010/main" val="338536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313432" rtl="0" eaLnBrk="1" latinLnBrk="1" hangingPunct="1">
        <a:lnSpc>
          <a:spcPct val="85000"/>
        </a:lnSpc>
        <a:spcBef>
          <a:spcPct val="0"/>
        </a:spcBef>
        <a:buNone/>
        <a:defRPr lang="en-US" altLang="en-US" sz="1463" b="1" kern="1200" spc="-17" baseline="0" dirty="0">
          <a:solidFill>
            <a:schemeClr val="bg1">
              <a:lumMod val="9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1343" indent="-31343" algn="l" defTabSz="313432" rtl="0" eaLnBrk="1" latinLnBrk="1" hangingPunct="1">
        <a:lnSpc>
          <a:spcPct val="100000"/>
        </a:lnSpc>
        <a:spcBef>
          <a:spcPts val="411"/>
        </a:spcBef>
        <a:spcAft>
          <a:spcPts val="6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63" kern="1200">
          <a:solidFill>
            <a:schemeClr val="tx1"/>
          </a:solidFill>
          <a:latin typeface="+mn-ea"/>
          <a:ea typeface="+mn-ea"/>
          <a:cs typeface="+mn-cs"/>
        </a:defRPr>
      </a:lvl1pPr>
      <a:lvl2pPr marL="131641" indent="-62687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Tx/>
        <a:buFont typeface="Wingdings" panose="05000000000000000000" pitchFamily="2" charset="2"/>
        <a:buChar char="l"/>
        <a:defRPr sz="1463" kern="1200">
          <a:solidFill>
            <a:schemeClr val="tx1"/>
          </a:solidFill>
          <a:latin typeface="+mn-ea"/>
          <a:ea typeface="+mn-ea"/>
          <a:cs typeface="+mn-cs"/>
        </a:defRPr>
      </a:lvl2pPr>
      <a:lvl3pPr marL="390823" indent="-174129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>
          <a:schemeClr val="tx1"/>
        </a:buClr>
        <a:buFont typeface="Arial Unicode MS" panose="020B0604020202020204" pitchFamily="50" charset="-127"/>
        <a:buChar char="-"/>
        <a:defRPr sz="1219" kern="1200">
          <a:solidFill>
            <a:schemeClr val="tx1"/>
          </a:solidFill>
          <a:latin typeface="+mn-ea"/>
          <a:ea typeface="+mn-ea"/>
          <a:cs typeface="+mn-cs"/>
        </a:defRPr>
      </a:lvl3pPr>
      <a:lvl4pPr marL="549473" indent="-232172" algn="l" defTabSz="313432" rtl="0" eaLnBrk="1" latinLnBrk="1" hangingPunct="1">
        <a:lnSpc>
          <a:spcPct val="100000"/>
        </a:lnSpc>
        <a:spcBef>
          <a:spcPts val="69"/>
        </a:spcBef>
        <a:spcAft>
          <a:spcPts val="137"/>
        </a:spcAft>
        <a:buClr>
          <a:schemeClr val="tx1"/>
        </a:buClr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ea"/>
          <a:ea typeface="+mn-ea"/>
          <a:cs typeface="+mn-cs"/>
        </a:defRPr>
      </a:lvl4pPr>
      <a:lvl5pPr marL="319701" indent="-62687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61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051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606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161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715" indent="-78358" algn="l" defTabSz="313432" rtl="0" eaLnBrk="1" latinLnBrk="1" hangingPunct="1">
        <a:lnSpc>
          <a:spcPct val="90000"/>
        </a:lnSpc>
        <a:spcBef>
          <a:spcPts val="69"/>
        </a:spcBef>
        <a:spcAft>
          <a:spcPts val="137"/>
        </a:spcAft>
        <a:buClr>
          <a:schemeClr val="accent1"/>
        </a:buClr>
        <a:buFont typeface="Calibri" pitchFamily="34" charset="0"/>
        <a:buChar char="◦"/>
        <a:defRPr sz="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1pPr>
      <a:lvl2pPr marL="156716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2pPr>
      <a:lvl3pPr marL="313432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3pPr>
      <a:lvl4pPr marL="470148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4pPr>
      <a:lvl5pPr marL="626864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5pPr>
      <a:lvl6pPr marL="783580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6pPr>
      <a:lvl7pPr marL="940297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7pPr>
      <a:lvl8pPr marL="1097012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8pPr>
      <a:lvl9pPr marL="1253728" algn="l" defTabSz="313432" rtl="0" eaLnBrk="1" latinLnBrk="1" hangingPunct="1">
        <a:defRPr sz="6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D8E3625-C0E7-4E5A-8432-E6E8372A1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40" y="1412776"/>
            <a:ext cx="8172450" cy="356616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b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5 Report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076" y="4653136"/>
            <a:ext cx="1845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2020. </a:t>
            </a:r>
            <a:r>
              <a:rPr lang="en-US" altLang="ko-KR" sz="2000" dirty="0" smtClean="0"/>
              <a:t>10. </a:t>
            </a:r>
            <a:r>
              <a:rPr lang="en-US" altLang="ko-KR" sz="2000" dirty="0" smtClean="0"/>
              <a:t>27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한선도</a:t>
            </a:r>
            <a:r>
              <a:rPr lang="en-US" altLang="ko-KR" sz="2000" dirty="0"/>
              <a:t>, </a:t>
            </a:r>
            <a:r>
              <a:rPr lang="ko-KR" altLang="en-US" sz="2000" dirty="0"/>
              <a:t>김주호</a:t>
            </a:r>
          </a:p>
        </p:txBody>
      </p:sp>
    </p:spTree>
    <p:extLst>
      <p:ext uri="{BB962C8B-B14F-4D97-AF65-F5344CB8AC3E}">
        <p14:creationId xmlns:p14="http://schemas.microsoft.com/office/powerpoint/2010/main" val="24188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875588"/>
            <a:ext cx="2426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r>
              <a:rPr lang="en-US" altLang="ko-KR" sz="2400" b="1" dirty="0" smtClean="0"/>
              <a:t>. Cropped Image</a:t>
            </a:r>
            <a:endParaRPr lang="ko-KR" altLang="en-US" b="1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err="1" smtClean="0">
                <a:solidFill>
                  <a:srgbClr val="92D050"/>
                </a:solidFill>
                <a:latin typeface="+mn-lt"/>
              </a:rPr>
              <a:t>Py</a:t>
            </a:r>
            <a:r>
              <a:rPr lang="en-US" altLang="ko-KR" sz="2800" dirty="0" smtClean="0">
                <a:solidFill>
                  <a:srgbClr val="92D050"/>
                </a:solidFill>
                <a:latin typeface="+mn-lt"/>
              </a:rPr>
              <a:t>-Tesseract: Plate number recognition(OCR)</a:t>
            </a:r>
            <a:endParaRPr lang="ko-KR" altLang="en-US" sz="2800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053" y="3129185"/>
            <a:ext cx="3177496" cy="144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7951"/>
          <a:stretch/>
        </p:blipFill>
        <p:spPr>
          <a:xfrm>
            <a:off x="842616" y="1628799"/>
            <a:ext cx="4622780" cy="4440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3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875588"/>
            <a:ext cx="3418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5</a:t>
            </a:r>
            <a:r>
              <a:rPr lang="en-US" altLang="ko-KR" sz="2400" b="1" dirty="0" smtClean="0"/>
              <a:t>. Cropped Image </a:t>
            </a:r>
            <a:r>
              <a:rPr lang="ko-KR" altLang="en-US" sz="2400" b="1" dirty="0" smtClean="0"/>
              <a:t>전처리</a:t>
            </a:r>
            <a:endParaRPr lang="ko-KR" altLang="en-US" b="1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err="1" smtClean="0">
                <a:solidFill>
                  <a:srgbClr val="92D050"/>
                </a:solidFill>
                <a:latin typeface="+mn-lt"/>
              </a:rPr>
              <a:t>Py</a:t>
            </a:r>
            <a:r>
              <a:rPr lang="en-US" altLang="ko-KR" sz="2800" dirty="0" smtClean="0">
                <a:solidFill>
                  <a:srgbClr val="92D050"/>
                </a:solidFill>
                <a:latin typeface="+mn-lt"/>
              </a:rPr>
              <a:t>-Tesseract: Plate number recognition(OCR)</a:t>
            </a:r>
            <a:endParaRPr lang="ko-KR" altLang="en-US" sz="2800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71" y="1628799"/>
            <a:ext cx="2376264" cy="4571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520952" y="2060848"/>
            <a:ext cx="440377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1. Grayscale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2. </a:t>
            </a:r>
            <a:r>
              <a:rPr lang="en-US" altLang="ko-KR" sz="2000" dirty="0" err="1" smtClean="0">
                <a:latin typeface="+mj-ea"/>
                <a:ea typeface="+mj-ea"/>
              </a:rPr>
              <a:t>TopHat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BlackHat</a:t>
            </a:r>
            <a:r>
              <a:rPr lang="en-US" altLang="ko-KR" sz="2000" dirty="0" smtClean="0">
                <a:latin typeface="+mj-ea"/>
                <a:ea typeface="+mj-ea"/>
              </a:rPr>
              <a:t>, plus Grayscale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3. </a:t>
            </a:r>
            <a:r>
              <a:rPr lang="en-US" altLang="ko-KR" sz="2000" dirty="0" err="1" smtClean="0">
                <a:latin typeface="+mj-ea"/>
                <a:ea typeface="+mj-ea"/>
              </a:rPr>
              <a:t>Thresholding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GaussianBlur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4</a:t>
            </a:r>
            <a:r>
              <a:rPr lang="en-US" altLang="ko-KR" sz="2000" dirty="0">
                <a:latin typeface="+mj-ea"/>
                <a:ea typeface="+mj-ea"/>
              </a:rPr>
              <a:t>. Find contours(</a:t>
            </a:r>
            <a:r>
              <a:rPr lang="ko-KR" altLang="en-US" sz="2000" dirty="0" err="1">
                <a:latin typeface="+mj-ea"/>
                <a:ea typeface="+mj-ea"/>
              </a:rPr>
              <a:t>특징점</a:t>
            </a:r>
            <a:r>
              <a:rPr lang="ko-KR" altLang="en-US" sz="2000" dirty="0">
                <a:latin typeface="+mj-ea"/>
                <a:ea typeface="+mj-ea"/>
              </a:rPr>
              <a:t> 찾기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5. </a:t>
            </a:r>
            <a:r>
              <a:rPr lang="ko-KR" altLang="en-US" sz="2000" dirty="0">
                <a:latin typeface="+mj-ea"/>
                <a:ea typeface="+mj-ea"/>
              </a:rPr>
              <a:t>사각형 그리기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6. </a:t>
            </a:r>
            <a:r>
              <a:rPr lang="ko-KR" altLang="en-US" sz="2000" dirty="0">
                <a:latin typeface="+mj-ea"/>
                <a:ea typeface="+mj-ea"/>
              </a:rPr>
              <a:t>최소 사각형 </a:t>
            </a:r>
            <a:r>
              <a:rPr lang="ko-KR" altLang="en-US" sz="2000" dirty="0" smtClean="0">
                <a:latin typeface="+mj-ea"/>
                <a:ea typeface="+mj-ea"/>
              </a:rPr>
              <a:t>크기에 제한을 두어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  문자로 예측되는 사각형 식별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3695923" y="2060848"/>
            <a:ext cx="248965" cy="3672408"/>
          </a:xfrm>
          <a:prstGeom prst="downArrow">
            <a:avLst>
              <a:gd name="adj1" fmla="val 50000"/>
              <a:gd name="adj2" fmla="val 190214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41118" y="1556792"/>
            <a:ext cx="426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이전과 동일한 방식의 </a:t>
            </a:r>
            <a:r>
              <a:rPr lang="en-US" altLang="ko-KR" b="1" dirty="0" smtClean="0"/>
              <a:t>Image </a:t>
            </a:r>
            <a:r>
              <a:rPr lang="ko-KR" altLang="en-US" b="1" dirty="0" smtClean="0"/>
              <a:t>전처리 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89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875588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#</a:t>
            </a:r>
            <a:r>
              <a:rPr lang="en-US" altLang="ko-KR" sz="2400" b="1" dirty="0" smtClean="0"/>
              <a:t> Result</a:t>
            </a:r>
            <a:endParaRPr lang="ko-KR" altLang="en-US" b="1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err="1" smtClean="0">
                <a:solidFill>
                  <a:srgbClr val="92D050"/>
                </a:solidFill>
                <a:latin typeface="+mn-lt"/>
              </a:rPr>
              <a:t>Py</a:t>
            </a:r>
            <a:r>
              <a:rPr lang="en-US" altLang="ko-KR" sz="2800" dirty="0" smtClean="0">
                <a:solidFill>
                  <a:srgbClr val="92D050"/>
                </a:solidFill>
                <a:latin typeface="+mn-lt"/>
              </a:rPr>
              <a:t>-Tesseract: Plate number recognition(OCR)</a:t>
            </a:r>
            <a:endParaRPr lang="ko-KR" altLang="en-US" sz="2800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628799"/>
            <a:ext cx="5400600" cy="3363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321152" y="2060848"/>
            <a:ext cx="44866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‘</a:t>
            </a:r>
            <a:r>
              <a:rPr lang="ko-KR" altLang="en-US" sz="2000" b="1" dirty="0" smtClean="0">
                <a:latin typeface="+mj-ea"/>
                <a:ea typeface="+mj-ea"/>
              </a:rPr>
              <a:t>보</a:t>
            </a:r>
            <a:r>
              <a:rPr lang="en-US" altLang="ko-KR" sz="2000" b="1" dirty="0" smtClean="0">
                <a:latin typeface="+mj-ea"/>
                <a:ea typeface="+mj-ea"/>
              </a:rPr>
              <a:t>‘ </a:t>
            </a:r>
            <a:r>
              <a:rPr lang="ko-KR" altLang="en-US" sz="2000" b="1" dirty="0" smtClean="0">
                <a:latin typeface="+mj-ea"/>
                <a:ea typeface="+mj-ea"/>
              </a:rPr>
              <a:t>를 </a:t>
            </a:r>
            <a:r>
              <a:rPr lang="en-US" altLang="ko-KR" sz="2000" b="1" dirty="0" smtClean="0">
                <a:latin typeface="+mj-ea"/>
                <a:ea typeface="+mj-ea"/>
              </a:rPr>
              <a:t>‘</a:t>
            </a:r>
            <a:r>
              <a:rPr lang="ko-KR" altLang="en-US" sz="2000" b="1" dirty="0" err="1" smtClean="0">
                <a:latin typeface="+mj-ea"/>
                <a:ea typeface="+mj-ea"/>
              </a:rPr>
              <a:t>브</a:t>
            </a:r>
            <a:r>
              <a:rPr lang="en-US" altLang="ko-KR" sz="2000" b="1" dirty="0" smtClean="0">
                <a:latin typeface="+mj-ea"/>
                <a:ea typeface="+mj-ea"/>
              </a:rPr>
              <a:t>’ </a:t>
            </a:r>
            <a:r>
              <a:rPr lang="ko-KR" altLang="en-US" sz="2000" b="1" dirty="0" smtClean="0">
                <a:latin typeface="+mj-ea"/>
                <a:ea typeface="+mj-ea"/>
              </a:rPr>
              <a:t>라고 인식</a:t>
            </a:r>
            <a:r>
              <a:rPr lang="en-US" altLang="ko-KR" sz="2000" b="1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-&gt; </a:t>
            </a:r>
            <a:r>
              <a:rPr lang="ko-KR" altLang="en-US" sz="2000" b="1" dirty="0" smtClean="0">
                <a:latin typeface="+mj-ea"/>
                <a:ea typeface="+mj-ea"/>
              </a:rPr>
              <a:t>한글 첨자 인식에 취약함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22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D8E3625-C0E7-4E5A-8432-E6E8372A1490}"/>
              </a:ext>
            </a:extLst>
          </p:cNvPr>
          <p:cNvSpPr txBox="1">
            <a:spLocks/>
          </p:cNvSpPr>
          <p:nvPr/>
        </p:nvSpPr>
        <p:spPr>
          <a:xfrm>
            <a:off x="891540" y="1412776"/>
            <a:ext cx="817245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313432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lang="en-US" altLang="en-US" sz="1463" b="1" kern="1200" spc="-17" baseline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3200" dirty="0" smtClean="0">
                <a:solidFill>
                  <a:schemeClr val="tx1"/>
                </a:solidFill>
              </a:rPr>
              <a:t>YOLO : Object detection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</a:rPr>
              <a:t>(</a:t>
            </a:r>
            <a:r>
              <a:rPr lang="en-US" altLang="ko-KR" sz="3200" dirty="0" err="1" smtClean="0">
                <a:solidFill>
                  <a:schemeClr val="tx1"/>
                </a:solidFill>
              </a:rPr>
              <a:t>Car&amp;Plate</a:t>
            </a:r>
            <a:r>
              <a:rPr lang="en-US" altLang="ko-KR" sz="3200" dirty="0" smtClean="0">
                <a:solidFill>
                  <a:schemeClr val="tx1"/>
                </a:solidFill>
              </a:rPr>
              <a:t>)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4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7719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</a:t>
            </a:r>
            <a:r>
              <a:rPr lang="en-US" altLang="ko-KR" sz="2000" b="1" dirty="0" smtClean="0"/>
              <a:t>. </a:t>
            </a:r>
            <a:r>
              <a:rPr lang="en-US" altLang="ko-KR" sz="2000" b="1" dirty="0" smtClean="0"/>
              <a:t>License Plate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이미지에 대한 </a:t>
            </a:r>
            <a:r>
              <a:rPr lang="en-US" altLang="ko-KR" sz="2000" b="1" dirty="0" smtClean="0"/>
              <a:t>weight </a:t>
            </a:r>
            <a:r>
              <a:rPr lang="ko-KR" altLang="en-US" sz="2000" b="1" dirty="0" smtClean="0"/>
              <a:t>파일</a:t>
            </a:r>
            <a:r>
              <a:rPr lang="en-US" altLang="ko-KR" sz="2000" b="1" dirty="0" smtClean="0"/>
              <a:t>(‘</a:t>
            </a:r>
            <a:r>
              <a:rPr lang="en-US" altLang="ko-KR" sz="2000" b="1" dirty="0" err="1" smtClean="0"/>
              <a:t>lapi.weights</a:t>
            </a:r>
            <a:r>
              <a:rPr lang="en-US" altLang="ko-KR" sz="2000" b="1" dirty="0" smtClean="0"/>
              <a:t>’)</a:t>
            </a:r>
            <a:r>
              <a:rPr lang="ko-KR" altLang="en-US" sz="2000" b="1" dirty="0" smtClean="0"/>
              <a:t>을 따로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     다운로드 받아 </a:t>
            </a:r>
            <a:r>
              <a:rPr lang="en-US" altLang="ko-KR" sz="2000" b="1" dirty="0" smtClean="0"/>
              <a:t>Load</a:t>
            </a:r>
            <a:r>
              <a:rPr lang="ko-KR" altLang="en-US" sz="2000" b="1" dirty="0" smtClean="0"/>
              <a:t> 시켜 </a:t>
            </a:r>
            <a:r>
              <a:rPr lang="en-US" altLang="ko-KR" sz="2000" b="1" dirty="0" smtClean="0"/>
              <a:t>YOLO</a:t>
            </a:r>
            <a:r>
              <a:rPr lang="ko-KR" altLang="en-US" sz="2000" b="1" dirty="0" smtClean="0"/>
              <a:t>로 </a:t>
            </a:r>
            <a:r>
              <a:rPr lang="en-US" altLang="ko-KR" sz="2000" b="1" dirty="0" smtClean="0"/>
              <a:t>Image detection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할 수 있도록 함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+mn-lt"/>
              </a:rPr>
              <a:t>YOLO: Object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</a:rPr>
              <a:t> detection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875020"/>
            <a:ext cx="8037793" cy="39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544" y="875588"/>
            <a:ext cx="697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Class</a:t>
            </a:r>
            <a:r>
              <a:rPr lang="en-US" altLang="ko-KR" sz="2000" b="1" dirty="0" smtClean="0"/>
              <a:t>ification</a:t>
            </a:r>
            <a:r>
              <a:rPr lang="ko-KR" altLang="en-US" sz="2000" b="1" dirty="0" smtClean="0"/>
              <a:t>에서 사용되는</a:t>
            </a:r>
            <a:r>
              <a:rPr lang="en-US" altLang="ko-KR" sz="2000" b="1" dirty="0" smtClean="0"/>
              <a:t> class</a:t>
            </a:r>
            <a:r>
              <a:rPr lang="ko-KR" altLang="en-US" sz="2000" b="1" dirty="0" smtClean="0"/>
              <a:t>파일도 </a:t>
            </a:r>
            <a:r>
              <a:rPr lang="en-US" altLang="ko-KR" sz="2000" b="1" dirty="0" smtClean="0"/>
              <a:t>LP</a:t>
            </a:r>
            <a:r>
              <a:rPr lang="ko-KR" altLang="en-US" sz="2000" b="1" dirty="0" smtClean="0"/>
              <a:t>만 저장되어 있는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‘</a:t>
            </a:r>
            <a:r>
              <a:rPr lang="en-US" altLang="ko-KR" sz="2000" b="1" dirty="0" err="1" smtClean="0"/>
              <a:t>classes.names</a:t>
            </a:r>
            <a:r>
              <a:rPr lang="en-US" altLang="ko-KR" sz="2000" b="1" dirty="0" smtClean="0"/>
              <a:t>’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파일을 사용한다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+mn-lt"/>
              </a:rPr>
              <a:t>YOLO: Object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</a:rPr>
              <a:t> detection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875020"/>
            <a:ext cx="8136904" cy="40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000"/>
                </a:solidFill>
                <a:latin typeface="+mn-lt"/>
              </a:rPr>
              <a:t>YOLO: Object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</a:rPr>
              <a:t> detection</a:t>
            </a:r>
            <a:endParaRPr lang="ko-KR" altLang="en-US" sz="2800" dirty="0"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8544" y="875588"/>
            <a:ext cx="2687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# Result of Recognition </a:t>
            </a:r>
            <a:endParaRPr lang="ko-KR" altLang="en-US" sz="2000" b="1" dirty="0"/>
          </a:p>
        </p:txBody>
      </p:sp>
      <p:sp>
        <p:nvSpPr>
          <p:cNvPr id="10" name="AutoShape 4" descr="data:image/png;base64,iVBORw0KGgoAAAANSUhEUgAAA8AAAALQCAIAAADQFY7jAAEAAElEQVR4nMz9WZYsyZEeDIqIqplPMdy8mQmAQBVZLP4PXALX1EvoJfTa+Mzx1CH5owqFLCDzDhHhg5mqSD98qmJi5nFBFg/P323IE/Brbq6mKirzpPz/+X//v+Z5VtWUkkhS1VorEVESEWFmM9NKZiYiImJUU0pmVkpRVdwkImYmIiKyfuEzM9Va53nGsCmlYRhSSjoXEUkp4TFVxSAiA36uqkXVhxLJqsrMqnqbp1LK9Xr98vJ2vkz74ymldL1e3y4XZs45i8gw7FR1nufr9TrsRjP785//XErhYjnnWuuHDx8eHx9LKSklEXn58hULwVtEBK+QLLfbrcNH8C0ggOd98imllJIyA545Z2autdZamZmYa60Oxr5YMa3+ZLtjVkrJLBQuZgaEK1lKCcDfDyPWKCJYdZtSVQXomIqpMWEfAUkMBSDEVfh2lFLMLKWUJWH+Zrbf77FSM2Ndhiql5Jwx2jRNWPgwDBhwGAYiqrVi5OvtnFISISyzVqu1AnqYRrtMwkfDBAAlVXVUGYaBmYFavvYx52masK3GjPGZOaUBU00pzbUwc5I8zzOxiQiWiU1U1VLK8XiMmOyXEJdS8DBGw3tzzpfLZZ7nhgZ9USAoPA/MAVn5dmNb/V2SE75yKvOtKaVsfltKyZJKKZgAtgOfl80Kb8HmOi7F9+J1jsyOJ40DqJqZkpm1LduNewxyu90q2cePHz98+FBKuZ0vt9sNmADCZ+ZxHDFOxGfHnwiEiOpm5qQ0jiP+mYfk88HqfAvwRtz01SXJvkwOVyXD8xjBfz6mjMF9kngdnsFjcSunacJ9vBooJCKlzrvdbrfbOXZhAg+nx1or6OJ2uwHyQNcNcBp86owJA0r+1TAMmGck21KKlvaiYRiGYfC3AxXBscErsDTsVFtvkg3w8S2JjOM4jmPOOWV2vHLciDNpYqLz/3h/hUuquB9vElE2DrJjWXgpjaDiphCR5MTM0zQx8/V6vVwuDw8Ph8MhpwHgBV2IyPV6/fr161xZVS+Xy+12wzwb8jM5b8d9fB7SOE1TrTXnfDgchmEAVuNhTMaXz8w5i3MSomXMudzM7Onp6bvvvsPu9y2ovk2OutgvcBJn3QDLIMnRDN8Cb0VyztnxENtdSknjgMfAGTrjrUwJKOTz/MMf/jAMw7/6138zzzMedlCo6jxXZz64brfb7XZLnPf7/V//9V+r6n/8j//xcrn89re/PZ1O1+v148ePIrLb7fDw4XCYpunnXz49PT2N4+hsioh2u51jhctfvL3OJaWU8xhBoarMpqostNvtchZmFqFh2GXaEQlkEGYLMTRN0ziOuJlSchJIphuKw1d4nTOldiel2zwpEzVNJu33+91+zDl3NtWksIjkLDnncT9EXhpJ+BuX/MVv7y77nz/y3q/6z3wy9o2BhM3alxDRZqTa2KPcT1aJtH/G2GqqKkNqU203qczzPM+vl2ut9Xq9Xq9XUCJQmoimabrdbkBFJ7QyV+qMxd/JzFDS/L7LqSjvjNSZlf9cVWudnauDmeBXLr6JiNn8XVHcZGcZIoIRGr2ZBkYmHciG9UdU8Nls8CPyWefX/pNvYRJWEmVYfAzTG3mEvB9vc9X2wDAMJxGnw3meozzDG82MhAFW12nAEHe7HVitQxaifdgNu90OPNTnA35HQQ/ATREhZpDTZuGp639YnTNWMrA/8QW2+/o+Qkdm6tvp0tecwUANCtPzt/vqmma/oFGFnHB54KgW9ao4T+piAFzbEQnS0cWnQ7X/aruEzV8o0JEYNn+pS9CoduO3WFeUMdh6CODNxcxVK1QKkJxrVNBc76GduwBzXHUsigpBxHPX8CK0391c7BHeGPEHq3j3J9ZNoM3nSDgRaJGaNluw2Q5cK0zr/xQRaFeOe6+vr0SUc97vdjlnl5qqCj4I0RUlEyYAUQqKiCS22+0AB2wE/tZa85CctcW5vYNFQKFGByv13czUFBjr/GHDlCmgXIQbdynuGo8TQtzu03jEk04a0GjLXLvGIxRYx7v7YmulPz4wTROmAfj7wvf7fWQ7rjb5u8AbNy9atjhoqJizmZEIvB4iwkyuH2+4X5xn/Mr3Nz7snJC7Ah1msd3Kd+HgvgZAAFqR27Tg/06PrtROpW5wJu4ydcYCUsIPMbJbKZgqtFXqRMdd8VItcaf8AiSHYcBQTqoY0JfmO7XRBqgbD0wrsGDwlJLZdjc3cmELVVtYKN47DAPIltYU5POHiwSr2O12GLzOOs/zp0+f8OTpdHp8fPzw4cN//s//ebfbfffdd0C2h4cHdzoAUI5CYBSApyOSW1zgG75ehwl2tvMoyBRR1TQk1e3SsDoA3+9gDikPKaC9v9oVL+5cCwr0w9OjCbt+PAxDyuK4B1W+j8OSUqmF2YiE2ZgTkRLJt//+P35hfx1j30Nd5u0jIlyruphanjRiJhIiI1IzNRahxJISVXMHh3bP5jzPl2m+3W6vr68waPf7Pajjdru53wG702REkOOROjomrLTqKBmJgPLm3Btfab/wEzhEgBuwJKX5AZXWAhRjZursVUTcsEhpwUIi4j6iqrJYnHHE7Dhjv6T756LAM7MkK28HL3a2RqD431I0ekzdCMg5T90XjgG7x4Wpax4pJcBLVdm4mtWuPnK34HPOJCy8iFKn3v1+DxMZNs08z3A0cncYc5egIkJqIql2CeH+SBFhotodDAuc6yKDea2vbES+g8Ih6Vq4uw/blukyCBMLS59h16GNRIRlQbJqZGZCi4vXDDzZ4mTu9wWuQeyLWyDWdNYSPRy88CnngyuhuDBEXfzlvnyXtRQETJTK+JATEyVVFmESMzNujEmBMj6qkRKbb5wFly0QZiNZMX61ZXc0uHiBTsBzB46tBT+mXQK6Rkrhrnk7DJ2CwNDp7sIIHsah4PeKdktciKtWm92MH1Z7ES0fYSdVJnMSKLVcr1cohaf9wX1ju91uGAawIe6WKmSwe5jgO8Qa/aVRgLlKgWGJFj4TMQQadkTOhjMk8c5yddyOxozjVQSCdQ6Oy2ktzs232/8Jk8x/2z0U5IrRRm2S4LWNtL/Rj+P9DR9ujo+5uCfSQzHgY9RDIo5dPnP/HBVo99JR36wNkmzefo9LG5hvfuvwXy0kKIjxSWbZzLZ/tzgRfJIO+abkdbEdJaWb+psX+S5gg4jqMAwIoYB4391xjJZznue6mXwfrVr3ijmDJVeL70gvgijuDukiL6KbBvKa1jyHiCotkPe/IhKjfOSeqXHcmIVhaySCDqyemW+Xqdb68vIC8j8ej/v9/nQ6jePYpPM0mVlK6XK5WFdKgKIYxwN0Pnikl5TgUoHLKTnRiQhzCzymlIgQIob51OyBqJTD/ewsa3Gul5kSSV6CJ/gw2pjeuw6nI4nACkopQYaaWUoMkepbTsHBBAUamhT++Y2//09dzBRFgN+/d9MYcIbIFm83M+VGaCBA3CViIu0fEnNlrWbFfN/9L1zOt9vtVubr9Xo+n6dpGobheDyCc16vV7zLeWPTp3XLW8BAYPs5cVEwt5yI7j3Qjuf3DNbv9Ge2rhl8aPLembv2rAyhJazmtKSqTCunC3epHzkXrWWJk0RczL0Csd5ftrU4TD0sTl0MYMLjeCh627iHU0pEYj1+B8EP4qml3nMT6D211ghifDWXGbFLuCJwX1XdMrZuzUiLcBURId7yxxihk+6xGMextAjtgg3d/5F4rUPT2pHgwIwyr910/yWxtODLkp1iQdOKAMd6q+nm5oa5L+hoRkTRjb3Zd0duCrw+IjfRyuOyIPRa7sbBfV8i6svKf9A84tTpffMrC0okdsHX7qED6bk6EQmpe27wvAb3PDOXUhCZ1RDPdcHwF0AaAcvMKWeX9E5K9+PEH0qLcS++Rv2GhzvuYASsk2ecSdzNdn/t+jqdTkR0u92ICBpGKeX19RWCiojgqTocDphPKQVhXyQGeLZJiIAt/oDoQPJppJTmMm0MHup+LKzFN7cNwit1x38lQ661xgwZIIN1/hB1euppSO4Yo4XeV2Ec60ado4eP44uKPDB+iHxp2ZpvCFbwk0gj7XXEmCogbJ0VwJR13KbuoYQ5t8FzX50r0L4iupsk3xkAfp96ypDvr9mSkXWPmalLqc2W4YF7Zggc81e7jwOq20YS9ZDIwisisdxTZWMLvKCBDyXrAEhcF3VnE60jrsB2f2aB7V1eiqNNpDUKpBcf5m66RLzyx0Sk6vJGX4WIWDffIt1hFZFV+nsBUkcYpGblnOWQomeamc/n8263e3h4gNcJE2u5QMj4WkdcY+A3UlxfDpsZdT+p02CtlTmJtAgz3MCdPBM4D3DD6Q4uYu4pHFC7tQoEsQcHmgI9jv6YdKc4CXNKkjgJc5SfPauhfw6yPvtzHP7+/8G1IeQ7oUBEUOuhPVtP5GCmpk/2O/FHOi+iSlWnaYKnmYhKKdM0wYdyu92u1+s0TW/XC9DJ/c0xtkMhJQGxZeEUSTXKSud4cQEroqBFe47kQLQ4Iw6HgyeF7vf7IIi3HBL/zO6IxQzcUxvdWj4VyB+XahzU4twFv2uKUa3ZCDAK7GCzWh+QmSlwz5wH695B48aSdrvd+XItpWnP2jOzQQXOC5QspQRwXOolpaQiMmQLui+UYzWrptaDdMMw2GzM7J4zeCPc3QLJxMGKaKElMyKetbpB4kr5hlNv2KKrPv7MRn5I92dbyGHQkDJBawlERGIENZqJmXouT1Ur1ScPyGvGQwtj3YwWJ4PPnvVLQXeUnhThO971Ifxwq6P7yG1YE/8hHE8RIBG1LMQu8G0pxaz2kRIzcyIzUjXpvm3kM5mZCKc0uChCUqCvIsqPZba23Nlgst352BxW0X6IsI1bv5FY92/fEEsEyLsvjaL3nhLf/Spq7S7S4rBO46UzStcs4em0UrH1pV+QdqCa4/F4PB6hyoCB3iM8B4e0v8Lp2pSMyYjImEnMlIxNKafBgdkgaUbGau9ablstxyU3DFefTwROVKD9ipviRj6mCo6/yW4SXvjqitcFIKwmTIu3csONHWf8IqJhHKkzUsTZwZFg50RadqbHntz1ntVERBqpGB79gDaNZSzS1IiMRSBoEwRuS/1rLisz8hoPNYVhBlU1elg3+PzundRVPQf1Mu3gcEkpIQ3PaBvdamCRVbCFOzMfUkul9aGcUmhNyxDe47iIfwvKrqdw+I5IMEt0ncoSETLur6pS5/l+05GTAjPZ8BxaU7r/G2vUXq4wzzOpsbT9atEAgEe6s8Oo1qpVa4vcjp6dBQ3p559/vl6vqooSI9+dcRw/f/4MIkDi1jRN0zQ5EkYi9e0bciLSru0Zc6NWXXLokUYgwgnBxpQ4Z0mJhyE1DxqRmcERhl/hMxEdT/ucW3qVEyn3hBxJvNJ47xltxyMRdg35XdkR8Bbgv//Gr2+6P967/g+5riNu3LuhgwJNRKRU6+Lso2D7DZKgH2uvWIOn2X3PYOZQqOZ5fns7A0NKKfNUtBq4lpODI0PTfblG3ut8CWUJtZdU+abHLTBafF4bn4UzBAgvXtv8RFTKqmaJPLfC57fZbB+FiDyPUEQoVKTFn0jw6lHwaEbNnbuiaXd6T9jHreKIzwB9C1z2nK39fv/Lp6+cWuqbdZahCl26gDsYE2imlDLfZriTiVp1I/fRwIJVFUw8vp26dHTG5J5LqOmurKfUDAlmnqeliCr1NBLwCfCU2+0m3ICW1jkhTFtfb4NzF35EpFri9i0slbYwjA/E7fCrOTOI630Q573t2PD6FJLtnClTd73EfCMiggIdnQ0UmCYz29olFnBpSU5wR5qTipkRKzJ3AF5dLz+lVDvxOBVxdw060VIQTj6xDdlQEHJ4JkZIIvVGOo8m5btA5u5IdvpKPSr9rRQOXqvdqivjxIJOEOEcf3i/vws81zQbGZaIwJmUc2ait7c3Zj6dTqXXV2Ec52vzPCM32mUVHFRgteCqniX5LUBtuCqFoqj7Ofs8N+CSHgKOeowPux9GX6x7eX1WEnyWjloRH5bQcDfJXCQ3lEstXOBMPFrgtlammVGv+45zyLpSHulaRBJL7YWzeDt1qvFBfCtb6prv+B0ytOfDT3SdfWRrp4AFBQ4PeD2re2qiF59opW0wM5yN93Co9V0PGbmcdoSB9T5PJTpHgHXMrHXFKn38aBI4hjgr0+6z34i5zeY656dgXWN6EiDmzhQiMmvJ2U7pFPJ2IpzbFt9FmakZbCuV3b0AG8PA+V7k/rQuwI277Ds1DKNvIowBGMCAAYeSbtzPOf/617+G8YzRaq0//fTT4XhCZlFMK9rworDRSPFnM6SNLUUF0vMoIgYy89gvOKGRfglu4yoy8CHnTKyHw54SDTJQIjYyeJigtuAvd4XSkxOIyMi9QIup6/p12Lh//vXP0p7/+Vdz6/+lb30rrFnXVO+Ks52ogefOwHUuzVUsgk0/n8/QoeFPwVCQCLhjZjC9qOsPziEd7XE5pd/TRSTn1YIiK+PlAQ+DOOHiMeec1F3mzJxzLmXlffC3NBTErUi3pfM7TNy8IIMqd50j2s0OYufIG06Ka3H8VN1AJ0IhjoCrJ62D+7SvGi/2aoxe26Gqt9s8z3MDRK3WXWLMjJDTPM+z1kom2vgFdPTOT5vKAk7kfQBizYdzTw4Og5Syp3XWWstt4iyQZN7dAvhRwFnSkkUdZQbZ+wB0LsnMkdSAyi7w1rilzQ1kxk2DZ1NjIwS+KKRlW0whCox4pZmFWTkf9K132eyYCsuHmUur4FmknfP0SBIUIrlKysEcpCCT3LdHG5GWWKupKpkSAT/rMOxERKUwmQipGrP5pjgMUXskIbU9oiJ3xT1KR+rxzdgPJBLzhuCpswl679rofLQmindRxRUFCxEVCaWc8b1xOXFKMUtkw4nYk7OD0ZVS9vvQgxsrvE0wVlGVa70ZC9Dgcrlcr9decJPHcUSCByJ9cFSAkyKHkoNh6YB1XI26rzOlzcwjO5LgPFamjb7rdpRvhI9M7/V/oDWL2+xLqcVlvPRqbldNXLmPQiJS+oJ+vLrprzifz4iGRZXOzKIC6kvQntIQEQBfxVSKFf8Jb6RY2kVL56XNnCOex5s+7biPG0EYR/O/kXwi/7l/hSu7K1slUGIEnQXjKlLWhtPyOtCKm7ou4Y/cWNZRwc1orig4Y9yQuayLSr07zQZEkbdE/HerSdYWI63h/y7qUqcUOHqcjtyUjUBYKKjRS4ZU9dJAOPtTSufz+eHhwXnmy8sLnrzdbpfLBRyAusjeZKn1rQcaELOJJOTjWqvsHFJClrNKT3EWkdNh9/DwgAQS5I+hE87hcIgKd8qtNEbVeuYQBKeRsUGVJmNYdMZKFZmg3CIntsF0s5Y5GdYAcbxKlaRAXP8/uQxJWF1R7v81nnYvLBIJNF0L/iYIdHc4qip0TbDx5J3WVG+32/l8Rj8cOJ6d07o3upRWQuMF5XDN0BpWzrL+MgC3vCvcZ9lKvT7s9nmnuyDvmum1+XnGOjv9L7+vvasAwbby/j4hBGahJxFoY8PCNiw7Mg4NCnSAyPsJmtQFatPDdHEtnM9nJcbmcUqgE4SWfCjsNOiWlGqt1+sVfdlERGzlRnJGwEbWU1Miz4Lcul6vkW/6Z+bG4FqJbkqSM97FPXkayHebplqr8Ao4/q4k7zde2Ghv8YdhnkuM7x6f8BMk6UcWWWu1SpTEZbAGulpLoK0ost7QgLl1eXPB7PQW5rASje+hQQCILeaKBWcD9jQ+aWZEPM9zMgGrle5lVFWzd3KKmM3xltYRiXTX+CJOzyV0/GzdbODo6SGidcKA2yT3m8shndQpi97TquNP/F0uIF3FiWrHBh+iBPUXRcZxv3YJZY5IoIKwJGbwPpQHxRdZj95EbPG8WGb2oPbpdDocDh6Ih5tqQ8IODQvdJzAskrABOtc8Ipw5qFnMXKwx4hj3T6FXoP/Eh9pCoz+mIY7py/SE+OgHhWeU1tR6z/Hi55Tf7xASl+MAFxHTBvC40ZEJcLdJImlH5hDxKr6rjaMlLjzOZ0Mg+LvJgcZV73L6l3dt/rnmcveXQ0B6oS2ksvSyQrg8Wo8/VetK2GbVGrpORTLRlhDY+ENkv3hee4dTasU55X6QCCvpFXhdcWzdQtyaomAT0jcokYLDS0Pmd9Rx759fD7J1wyNA5GRra8sBPmNXm8wMOqsZv729WQ88YpDz+Zxz/vTpE+haRGAe//DDD3kYsRcOQ+yL56yvNx01NrCFuCuvjZdKb8iYs0BRTinthvThw4cff/zxdDo1r3NmIiJXZZEBJg3blEyMmmrFy/9MupDCZ2NJTMRWlZkpbgpg9Q3+fC/a/mfXX+jR8X+ma0fXF8lsYURI8eqrWThS5oSqFepcBVKSumvMtWFEHhDqAQIjT6+u+11gu2tvbeyJ0cBAqFuQI44EmNLGdsUVpf/mK1u3H2Vm4lUBrixxsMXiBcdA8oInDlivqN5IVWbOKJPvushSTwCHKzVCjWTZxFLrcNSZsi/VK1fwPjDQzcLMLAlCM03vwdjMllJ2eFGgqNRLB1QV/Uqd70zTrKo//fSTMR+Px8fHx3EczbjW+vLycjqdTqfTy8sLErOY5HA81lp/+eWXcRy///77UoqWMmvNuzF3CFh3YNTa1EG4GKVX3kCh9yCve1as2q9++PHnT78w8/Pz8/l8LrfJShURVnPoM/NuHGutKS35vpC7LthqL3Linn/JzJwTkGyeZ4AVEEary8bNWWpPG0XKqe+Ri233DloPoDBzHodqhrRjM0OzDkwPuc4NjWzxDylT1Vq1FlPR1onieDxoL0lRJhlyMVUlybnOM5H3aFx6p0RWTiElLqfm1YZvmIMtuNGNtPVlhDMA3FlBCSkl1aVjlHbXJvaRgqLjTUXSN/ouAyU3bh5mhtMFsryG6I2uXT4UGtqkkDjun6X34gWC+ZK1OwsXwPa1BEZATpWeChLnSevQlWvbG2W0hjIG7Huzsqhl1hIRfPyY26yt5IKZqapfznBvt1vqvcacZePtl8sFuVierYh3gRdb6C0IGsSGLgK2Mwc4uX2ZPv8NBKw7sIs1bSPmjdRaY3cgn8+99eKszw2ehWt1qvTSZI9uM7NWs2CEeGiLgiLuG2Fm+8MuGg+O+YBP7i3knWOwrexGRyEnk8iCYvgxqlO0VvgotHAec9pA2If1CBv12mKIH0cw56uOUc7ifMI5LS3MIzaKLAa5izrptSVOINr9yuM4OA/EUDnn4/F4nVrjfNzkHiokabNlZmB44+3dU+6oSLRVRh04qppSc657JQBkJat520enwRoi465TumGJ+TvVO/k4ynm4LKWELhnasyysJzngPIdoVHSsbkPBu3E+n5FkhVfDaxuXidREx3nHKET2Xl9foTQj7rTf7/Ht29sb0ieI6LvvvmNmI8aLHOukdS+ZffnuwzLTIWdXFjtwEnPyisZhGJ6ePpxOp2FIh8Ph17/+8Xg6PDw87HYQHF3PdDbAtCQwGOX8TcfEZovbLyDFbRE9xES8SpXuRCTEJC2CFEMW2/HDD4FLbK1Une47dXQLsP2kOVWNVEkSEVGZDS3IoNyKCPS3eS7TNI3DztmpmcGwgfcXUUTHTDxzrRXhAlWFifL582e0nHNaAIcHAr+ez+jBMs+zt6KDTy3omVxrnUrBM9ozmMdxhBiV0HaDQqJURD9nDoCDR78p8G1snMs7o0Xkub3tikQgpVUzWTCZ3W5fQ56h60JLpZcjSoRgmzo1J0etFSkcCz4FzWyLan0GaxR5J/gVGZBbAxa0Z17HoeJXHz58+PMvn2qtu93OmOd5/vz58zAMp9MjQg+vr6/Dbjyfz2hVe9gfXflwaepeHLVWruvr3e/3IHgJ+bJm9vr6Kt3J4eJBVdn48+fP2j3N+/3+8+fPoHMJGeSYf0ppGJacaQnhOYTCOVz4iSsfZq37Jb5qJTLBl+bC8l0ZOQxDCf3UUi/br2Ts9U60vBrB4r5Ty95Z8Glx6PQUPQrW48tEqw4YFBQR/6dZrFbwtOnFcRuV4IhdAK+04FpzHlAI+d0DEFTmdxxW/phPb4HkO1GB/vYO5A3Ob4jlL1BH/Cq+lzo9OmsgZyu2oqnNS+P4vgu+jxL8VbVHln1WGD92m3Fthoist7n0C29JPYi0UZQDDixzc8zZeCnM++cE/b4bQtsSZPyNSr//0zms3+e1XIwsqD2z3l+H+T0k8dkNFQ5cm4huU2Mavl9xdzaba+uIRJQQrlfF6GHthZub5VDw4Eauvnnp5le+L0oWn2kssYscJ/D4LQXMj8Dxf97vFG46B46MXUJ3iw08u26xYBHws9qSc+wswt0QccyeZ7nt/tHmE2IdHmgmIqF0vxwOqUEODV++Bp3bkZAlnrewADAO7lCKgLJg//jfjbQ1MxT5xQEjR+X1dQ/2qKNsIGOxzHQdE8DzMF+hW0Dj3+/3oLtpmr58+fLw8HA8HhGt+vz58+Pj4+Fw4B6PFZHr9eqWWCQWhHOZe7yFRSSLNP89M+/3e9if4zj+5je/enp6eHp+HIYhZSIiU6rVqFJP8/w/cHU6/UvDrSmOPGWR1mTy7k+piy0EUXGpEnN0JxK3YijSSiJUC6kpk6hRLapCWs1IybjWebqRkZqSqk02+UEh1h0xIoJTwNwh6GQoRJfLBfUqLy8vzPz29gaHNHe/npMMMPDLly/gWh6yQH2qhlBJXfdzxD/x1yVCFCsUzK1vgTrAfIGtMy4z0zuc78S11Tc2ROS8KIcW5k1ObaS1T6j07grMzbxqHKrnwHFwZ26WEXnHhphpkRxGaxYQ+bW5mdYfiJY3erhi/47H41Op0zSdz+e5Vjd6zudr9Yh8TsjxyDnXorvdrqoS8zRNr6+v4zgej8fz+WxmVWSQYQg2EK3rI305flJdnBszJ07n83k3jKWUt/JGRLfb7dOnTz/++CMiAmZWbPEAzXMLjuAr19vcKeh8ren9wosGuRSVWnAtCPq1ANuMOyXKYrka01xLqcXMMuec85iba1BrcSy0gIsxv5n6potIqUu/XuuqDFwscTmO28LRA/AOH/HxcVVd1Ye5cHIa0Fh7KzbkFES7G0JKMPwoMaFQqfHl+N44Vbdq4iQtFGhuLscNWVc3bv5a1wA2xYJxqEV4r3N8/RUOfFegN3Dmu6KczSRpy+Vt83MfH6GJDRziM8xsushXbwO3mZWbag4KXNGtHn/oJqvzmf7PxVneZ05EBM6fkrjHSVWZaaNluoTIu9HBGKHhDDpypIjeEWhxyyJzIyK15jKMS4jw91dES8N9k2631LptA2d3lXyrnQ3TeBcfNsgWV828tVTbtgYmb2pC+EStpaMRqRkZG6HhBpmhWY0QE7EQNzOv8Xxio1qqiMQnhcXI1PT9dd31h94sJM48pTRPxXcNF1IwJS8t8+M4eFHkYNS9Vo4D8SfuYKLOmfF8zoMTr/VgVEqp6uzoLSt32kJcTikULIfNYt/dSguaQbx8NFqLks1PXHgxs1BrViy9YJ2a9Ok8n5fWfiIyqw3DgI6WfriPhETHy+XC3UHz9etXaG/RsiWiUsp+v3dT2TFcRNrmkDAJ2jyj+gI20m63e3p62u2GH3/8/ne/+93hmDbsuVdL3qP8//b1v6GJi9k93b2vQJuSGXn03bF6o0ouemFVZkaa0iwZfl6XM0TSkyYKumhDQYpiyH0NFGpJqXeOU9V5ng+HqqqXy4WCZBQRJStaa63TDKek5jyWcjVDKmye53I+X+IPHXtrNdBNrTiTWDEvMyaC0evcXqhlK6ycF04L93feZXcb6SN3beDpjpSoC3RoC66k+bXyQEeBEYl51dWhm4MbaRo/+/boexVRmw9+dZwII6+rN3gR2Ktz/j58+KCqnz59mt/eEDy63W61GrKQiYiEucd5PcndzC6Xy+VyOR6PRIRQPgUFyKckPeaICDK+RfFTWXdRxYV49O12+/LyFYbX6+srMz89PWF6xZZy5mm6eTiAg1E4rE9m8olJ91iXUtCHTnt0z1UBHOeLi9eBDOocvIQTMl3qUMLJuH03dXE6WnCESB+Q3/NI+dZvUKsh1TeYWRRpFOCJnM44AeueOS8KWQSnIP7bU1aEuduyiNsKZ+aWItL175Wr5n4+kZaY+X+qQBNteaX/lgJ1bL6NI1jQmOPux3k6y5OQy2jrHPH4lgg9u1PZ76nyfiZEZCEQybQwca3L6mpvQxZ/u5neBqquXKaQCRptV1xAdZElmf6ed/nMXUi4IUoRCe9KuJahuhLpThF8m9Y58RFQEf7+AE5M3CxQRHBwUsQHBxFcpGaGfO4Ukps3m+LD6p1f0MJBVPErtwY3V6Rr4hWI/I0UzKccDjSJBFJDQULc6Kj3x7XcQwxXZFMuqpnZc5cjPmDOEYbODSKC+Vrcqo9KAIaVvERyuTOHcRzrvMoUd/ggCLDBIvjbnB05CRBR1cLLsduLIrsh0vghzj9+sGDU8frMwvjbhiHrLli+Fn7vpqpSOB/AViUEWwW9Cyz1VCJ0/LXeMguHqoBXv76+llLe3t6Op4d5ns/n8+l0Qg4G9zCUe5G8+AEOApfC/l5XtUXk6enh17/+9a9//evDMRG1yJgjgKQO3nf11X/+tVFkwzd3xGVEWx/N8ldk0QjJt954nlXrgvyudDojorWlNOTMbKVoKZNILmWapkKkKeHwPEHegGpRJaRFOKrU3gpDVeFepJ7SBoMHDelSzwP2aeDUEhT/ae+h5Cmjbkwi7I8DdLyrBve6l1orIg/Oxxzhow254TZmiwoeUT1+2DDn5Y7jwrpA2XFbQnFz5CopJbNFnkooCs9xftHW8ZXUWsmWmrCNZexYtWFV92ugNfvjIHiou2NFxCwchhfYYgSEL16Eh2EouvLiOItZ0ll0ecvxeMT+YVORID/P89PTU4yK5pwP424cR6KWae0SFDzCUzjcNQtYzXXGeU77/f7r169fPn1GK/VPnz6hNQEzJ2IzqrYUk2nwwAHC47CkwPrumpm3rxYRSot26wsUEU4NUCmluZbafNDGzMpEzCYsQ/ZXT7VQ14HSsIQmgay+tMjFKETJ4xa7GeBU5BMzM2bQhvOgBY9XDIKY31M0I4GhC4E36pLeJ3++XcCYRHrQy4QpmZoRGxpiLyllYraYBxtSjFQErm1m6VsnW6znuRmHgqCKg/sdXvHZZSsXT8NdqAf3vRh3kRldrEZwxbXEKcXfOolxVxG4N/Rx5gDnnKrmNFjwUzrLi10v/IrcIM6Bgynu/8TrNgLD55nStqrdR/ZfxSWfz2eXuNI7vEY4x9cRkZXVqXWOwLr2VfhvEePyyftb0D3DCYc6i0OEx1fq7JTRmacUJIN6s3knKFqLz9qvDTo5Uv0FVHx3IURL9x5ay7DIh0m2I/g4gLPf2fg7I56/i/PRE+E/uUf7uBx8HemFuucsSd68Gqm9l1v110WYOL/ymcPPQlriOD6arMswfFZxpkH7bNwMKotn/UWAxI2IP49bef+MXxrCZRbqm6FAb7BIVZMsGUHO5B3JI0/AsHHC9y8CWe33e+RylFJeXl605zFKz6LJ/RyTWGqGMgCnIBcoDcgszN58PYkk4ZwkMfN+vx+GdDwef/Ob3xxPmYzUcOYPsviMmfz0uXx3cI9v2rdA+u4VGfgKMW3z2HLTbPPfAtuotxARkcxThf8VrMPlOwUkidiyG0YWK7OqlSSDWpluRRKVmdSKKbMYU6pap1uZy+14PJo1zdiLgojodptLUeolVVBwp2kqZdrv9y8vL2a23+9hIz08POAowcvl4gYh8jTe3t4ci9CUA4bo29sbajrxCu9h5/7K1I+tuZcXy1YxRyf05q/TyD236T9f7SMtQrbFi6K7ykfupEQU6MJJeCl13JBoNAcp9BxlbvLGx6LOPX1376e++ewLjsaHtKabYZFr5hLH73C3p6enP/zxJxwlOgzD+XyGrbPbHVIvqFRaGpN5NzoRaZZQKUAFP/zTzFJKp/3hcDiM49A02nFEHjC22YsefDnSC61ADw8PD5fL5R//8R9JK2YLTiG9zeGsdbfbgYjcb5FSas+o+U0OnsjSwZVzZrHmYt808uTerIDJhKlbtBQUC12f8OI74m0oNph0zzrruqBTg9PUgjiktfyDyNsgtK0VOOuNojfauT9s4ZzhyP1rrdY1oVorXmTaBIBPw3/inx0CtL58OQ6r+2f8dVEZsvc0cv8q0upmwM12O9hvt9tmQEyplO1JY7icYDdUs+FNDorIeihQ6+YnMbNoyRoy8W/FFicZrR2Q0fqKs/LM5k0S/+bhqOJEEeIo+u78ad2QzgGbeEl381eLSJnfiSlZsOUiqlhItYqD+3sp5Hdt8GpzoWjMQQT26zU9EUUjDTqa+U0O+OYIYN9umxhhZbTl0u2NgbfXumSPbKgmqkoRV++JS+/ceL7FGlL1HBNSSrUXX8ahzMz5bXypqqa+XOs6MUrcbvM1QswvgNqCRuh7Z+GKP3H8iTbkfj86wCMXPRwOXcBtu5hvAO7YEiGzQYN7rLAgi31p4M8LrO7qEDbEEmES18sh02mzrdLLpoG9COS6SxI1Ya687na7aZpOp9PDwwOCtB4Ndv4gId6bc06cA0CW++MuHw6Hh4fj8XjE4TVz0WHocAsL+QuY/79xfcuAp+BgtpCEWMuiN2uIyurdhcm2DlrKaqUWqzqbMrEKZ2IjE6OqlaoWraRWbpcbzowjomFouf6iUuvsmwKqhNIM+V57J1/njSLiWezWs95rrTCfUT8GuwgNN+B8hAcaqhHWhTsOdlQfAg0eHh5Op9M0TWhoSESoGnQ6cpnlfCCahU77ziQ3DNDZXVQpV8x8zRNwDcMgsmB7LDXxH4qIdicsLn9dXr9+kXDKzY3fv1xkQw0tJ52S49TjO+5n3BbT0ZHXljGa1LTng6hAakf73Dmsme52e8ztcDgwGkXNc0ppnquX7eN46kbPstT/Urd7aq04ACKel/MLc0rp+w8f8DAyvbBkdGiPqL/oE6nVe03TtNvtfvjhh8+fP3uS3MoQJ84sllZqYupXnWYJDgyHf52a4h4xCZjqVa6UWpJGNd3tdnMtQVkkYjImJaumOFIKFeiYw3ydscaUkreg5RBQpq7/LnizFgPRk7HacWa4nIMxtzr+wPw43NBlgtYHBDj3QWW3X9ZzHMfgaShT7HMn5vV2TMytV3Sp871UjsPS/9oVJxlH28jpKAIleJjiJaFMgdaRLF6bE1EW+oeoDVPw7UUABrCQ15HEjfOHSz/ARUTQIQRPJmlJR7VWscWFgIYzG+nrH+IS4jQ8FceTgH168bf0nsjfMNaNvESqlbtzXEfPtHQR4dDTLb6Xg8nBaz7un91Dj8tdwpKW2LrLsKiyx1/5BoH2wbgAKOFtS/LI1nktTlTVIySuwMXd36DidjJ32+TzYzentW4wxIHmim+E4T0a+A5GTPZNjJeDC6xjM+cuCxZnfASLBYkbL++TFYmLiMyI1wlp8BZnGTbvxTiOSK4gYn+jC8ZRUUQeHo8UmqgEEG3t1Y39sAGR3dly/at3gUYpNFrxTYzY7vsFrNvskf8TzeDewcNAJhzSMH788Ue4pWJ3/JSSEZdSLpcL6gjjFS0H7gduC6WUmg8LJ3mjfd7huBuGAToZ5oN+Gmjwv8J2ZkmJ/pc5+f/itbiTlRfJRa1laiccnudK686/+ODx2424ZIJXQuAO0tZWwYoVlBcQaa3WMyYKWZXeEMNx27VhVx+tidT68y+vsR2h9g6POMIa6mzUaoj59e0CZebry9vb22W3212uEzNLGnb71sVF0iCJWHItJfY+yFnhq97tdikNZgwvHzDdAQK2GaWPX2EbgSSrukC/Hw1vx/OtvdoOiV4uEZzRsZQ9yF2WV5zJ5qW08UBH9ofWVMBjMoliSUNAX3rUzHfRR9gQYQTEBkZuBpkZ9xxE5parSs3DvWBhauYEi1Gt8+GwS/xU65zS8PDwgMjo9Xwe98dEXExV9eXt9cunz7d5qkVxjCfqDlNKaNnj84Qf2ufz+vpqZvD/HY9HLBnN8gD9GHcwM9K25E+fPu33+7/6l39NRJ+/ftnntNvt0Jss58w55arDfnc+v3E415C61sJBGMSvxEiZxNpZ9LQWSGDc6DE/lFpNKYmU1gg9mnqpew60FyTVXktL3a3i+bVB/zZmTrLktHg7sIiXfoTN3SXMSoSMxkVH5F4UYsFM96lusAiYHbs+OeWYLd3sI0lE9UVEkBeOGZe7PrVRbNwj8D0++32HTyR4M0Mxh1ml1r+TzSpzwn1uJ18trZoc/lEDi6bmirwDTcWZuNrk6oLDYcMCACh3IdB6wNhNxV9da+VeTAP+a24VBK4Xf7jhRBHIrvE0FOmtvhzrKJgBFHp2xjFtLb+piyh3k2+W5mXjkVkxcx4GDcEcCjLvXQQo4YTIyGc9v4KDjl5rdTeIbyWFs8op6Fi4jyROn2Qkc1lnEVjLW1tUkMi0I4szM2rnqm31Wp+/9J6hgIPhiHNmoiVVIyK8rQKDy4QjrKJQcKha0HQpdKaPPMfWMU9HbDND2QOgnXqbi5SS6QpDnChSZqkkIimzKUsiJiFWsWyspCJCiaVSsWpaqg3NU2OLncBE1nqKZhnHwavDa63Pz8+lTqacB0kyGFUykUTprsEl6OldGgHw49ZsPotks4qs1k4+78Sdee34iN9G4HP3++acKShzy9xsZcX5FpgZa03jkDnNqW0Z/g79evn6erlcyGwcxzTk/UE+ffp0vV5/9atfHY8PqlbK0sQd1NEcTDIgz4QlS1PKJOU8DGMeh+PhYa5lGHbH4xFOQ2YqxXImAonFE5fedxsz/bMyo7uDmYhUSdU05I4isROqs9alqnie1XverQYLXLp7C5mI5jK5ThVN7ljMrarIl6i1DlmYCb5jkeQdaZ1qvPOaiKQkry/nPLSMC2cjqgprx48DBG8chmGa5+v1Oo7j6XQ6n89E9PDwAD0b2+RZ1NRVFwwIoeDdcud5/vr1KxaC90Jfz7kprO7dcJ4ZjNsmXEDK7hqIUsD5T5QjrqW0b7sC7YI1pTQMq9B0SgmSujd0r0SQ1O/Qjpnl221i5pQa25Lg9bSqpipGqmW6lpRSFrEQXY0xO08Sp8CLRUTnpQyxTRTo0jNLzLh1UFhb3mZGtRKzEElKZMxdDbJSq5kYCVs1na6Xt9fX435nxko2pCw5PR721YjUjElVc5ZDHi/TTclu8/zy8nKbb999/PDp06e38/zw8KCkpn1vtGUCjeOQORHRMIzzPM9zC/Odz5eff/6Fu+KFRraHwwF4hgKNh6fHWuvXt1fJaTzsiaiSpXHIzNfrNeU87ne32w2eD1QWA4dyzrvdOE0Tr60RM6OqDw+P0zThpCQ8jA7QIklEK1rmMMswiCStpZR5N4y7YUSfu/24wxZP03SbbqpKaqfT8XK5CPNht28N1aHKdoZOm5xIYWVCmM66Q71uGgJ2Kwv2iSc83UrJWURS1eoWnla1qR/dScKJ3W4wM2ZxDyURMSc0L/dcdiJgkWGDmElEJI9japK1lHI4LInv03nS7n2Exw6NAjpb7eHvlJkZ5zUyMxkNKXsRmxNhp4XlSC3r/bPneUqDkMEnUSF0ch5FcilaDc1gjJnVailw1WStrTdqzv3cLEm1TMSEnEB45ZtykxYT3JVOZr5cL9qTggBGMUnUjpzA89q3bDcOzCyUfFEubz3FWkQyJxZWVuHkTBPFrEQkksRoGLOqatWUhYhSkmit1VrJKKWUe0PonFu/W2d2qDF6OJ0oaFFkJj0yW3rnYBFWrUScUi6lCjOTVkyGKQ0JiAcbDA1HsUfzPO92u9ZivFTtyjerzTpj6dorCDH/eIcDcko/fY16GoCITNP08HjyX6FAx01BaGPSq3UNifVs+8Ou1HncDaXM03wTkd1+LHd99Dn4QvA6T7uqtbZyByBIaCUx1yaMc87DODDLPNd5nndp7GMu8yEyq4XNUi+vacWqweSIVkGt1T3xLv6BRNqHZWZiljtHuIRFtZYu4bQzxPfneRYhtz1U1UwhryAUUHYCFgeYFC0iSa0aWcrCzGq82+30cpm0khYxZUk4lzSldLvNeUyjDJWqkCppFs5CpCWntD8ed7udhcIAXND8orNKmVgS6JpYc2sLo7XOTg4h+4wyiyReAc3Uqu3yCHJOEMrI6KtVdvtqVquxsOQBx90VVSIjgI6MmStclVTTPC1KRo/+EVHK7Yg0M8tjeru8Fi1FqxAjuGRNQ6eUJOVhVmNGPzik+FPTFqnWWYmFmLJIEkabublqzjk/jinv0svL7XYzysLjPN9OD0+32+3zlxeWcRzHuegwSs47ZiZDzRZyHbNqAV7B8ZzzmFLaDeO430kaHo4Pw3i4XMv+QPsDlAp0ZVYyI6Z2hAqB7raIB6zsif+N9RMRKfQOou5m1naWNYOWlxFoiZtF/uAmTUeMxevh8sKdDq721dokJvTvaMaLiFFVtagNG9VSb9OtTvNVK427nGSAuxdM43g8Xq/Xl5cXkQT/CDMVreU2+xLm7spOvcU4MkhdduRhdziciKgUPZ0emdmMh2G32w2ey+FCVlWHnEGG3IsFOZhbTiZYOzLmb7e5lHI6nT58+DCO4+VyUdVxRLo8VL7WCT7nwR0iTnQt8tmPcos6JDOnvHiUqZmUzLxIuha0J8UGJrYklLIIyWxVVYU0sUhy/4XCScfCRJxdze/MfeV+c1kblO6VZzTOtb9g5a3hO46JywVDHIFDBGrjWZEwSSLKxCycOVvRnKSdGdM7cuvUcteYU5ZEyJpK467Mh9PxNs+fPn36+vXrh+dn+LrQQ8eJYb5N5ueYUPOwSs/pwZMgJGwMYlK//PILHtjtduh8yTnVWqfaUuY/f/48juPj4+MAHDVTs8fHx9vtBrXVVw2ZEYHQAD7wPg3uGJ66PcShk65DzKjdd4EHbRtjPj8/v7y8IMSG/LwoCDuLWYrJHD3cyaSh4oTWkXrXOaybpBYcjeBEG0zbqCYbfPC3R4za4FvD7hWuLubc9Xq1kGKUQr8kvusqHXFykXVERDTPi8fRTWHfIOo70n+F9jf4DKKlWmdV7iO4UgHKH6BAO775ojZBLl87UlCcpziDRk5tBDu3tomzM2UJuSJxiyMJMy007vtLva2htkb9S2s5h1jkUHqXIiI9YoBTXuPPPXshXhG3HcF84Y4teMZ5CPXcdOnZmUDvYRgul0vcPscEv8M9+hGXE/mevddlKM7TJxYBG5+PiIp90d6/T0KsgNacQUPbcp8AdyeiI0BE2vhzM1NF1IWi98UXRWu+3QbsTjKEiTevTj2LfUGbvptDXqW4uEX0raIu7Qf7NfTuNkkUvRIipRzOY4+yLHZspa7cqPl5NISuXkB/MzmdDt460Hkg6g65pzdgm6hzD3j/8cKOM2TNQ98iCan7Pp0/O95iwsIL5M3DOGslICB5IqLm0TQhxucV55TgCMOYG8p1gOB9FqyCcRzLNG9wRoK3b3O1pqRG7eSqln5A1bDMZGQ5jfvdkSyXUm5zyXl3u11S2g3D7nabzfiwP9ZC45B34y7n0aGUZJAE7VdzHsdx3OUdIsYQ9zlnI5lLvd0K0k9SIq1GtMJeaMdLOw5a+Z3n25a9aO9w79mkaNOprYo6RvAsUqIt8qU6xKoteOsXB3m9PNk6Hzdd3BXoNY+qtbYcZaQsWkvBKHNpgbXrZYJ3yXqXOveUExEnRhG/9PwCTGAcxxIOFnH6ReqshhS4vtLWi9CZLS74v6GFUw9vggk7Q4u82l1jjr2d+lbc2MJpnbKOx0oPntyjPTPbOsizFiYLNQQC0R4Qbvfh+Yo6T+SreSMAorjyCfFah6Z1Bucy13D5gJFoN1eUH7Qw99V++LebcZrAIC51hWF9jOZqwo8A3yRD1rFozSL7cbzm/PDw8Pj4SGrOOhVHtE9L0+8//enPrlu7142IkHKgIUtGQz+Xt7c3IjJZ/O5m9vb29uXLl3Ec94cD5oz+5CKCM36Af6hdhVLrr3Zx5WWRmEYNXThsfbg0QNTOhwvObO094JwwtMf3YwScu/6BF7lI2+yyv2uzO9yP+vNTOuPcNj+Mn11HiV/RuoukL8SxiNeVBzWkfzk78JXCirAlcW2FkLhcnYoTpn4i1+bJiKUb68Jhy0xerNAZaFujttZvkpKUorUu6fJ1nZh1P9XIjDhczm7i7rvK6LzJweKpGnErmdl6m7+4Iz6H+BNMOJXF5NtstK3LaByB7xkftLQIdp+P9qOVY2yOgyTwX3FICbAeJ/HTWV3AlO6DwfiHw8HfGFXn+1Qieo+5bRhXVMettwbaDOIL9wMOdF06syEH+ouXBQUawOa1UkXBqMg5U7fl4mZZj71uxoxriUCmdb/hCIq67qYia8/Lu/OndaMoWxfkcXCyOIXKXW5xbI5k6yulhF5M4AMplKxpz8LXXqyCOXhlle+CH7bH4Ywb6hKH11W21tsgxkGaesoLArSVckqSakjp7oScmCsRsVh7ESsRtW7cjNxf6n5iag79sihqaLmtIYmImwJtZrFs10ulzUcmUmbxt/hKEw1mRsxJUkoDSTIiMhZJRiLMu92Yx91uj6Oei6pWy6fT6fHxsRbEKPL5Wk6P4/74cDw+UO9sMwxjzkmSMnOSYRiGMY3SO0yn3HDpdru9vrLZ4XDYjTsiY2rNg9sk0Vm5TEAtbMeCaW9vb1F/gKcZNAJDxbcGJ1dExdf5nqunEc3wAAICzkmcTGpdFX87ok7TzWei69JY6049H6GUYtpOqu85JFbK8gz1E9C0O2uVlCit2QIQL2OCpWhKcJ8bkb2+fnVs6Sp+cW2kQ0aZWRKJyOVyce3ZusxyDwt11RGTR2Rpmq5dShKsehR05ZzRDFQ1OY2bUuy+pcFXwrx1uzDzpmmWmdm6mTQR9eRJhNdWbHCzp/dc6303QHxB/Bkzmy2HhlDgmxQYq6+Hmf00OB+tvTgvR3b7B113A4guhLbQUGRgZtqbnjbNtR/6GqWpqlI73ZTFKLFwFi9B2+/3dW75wZC1KaVhnzwt4fvvf2BmlI6+vr6ijhUCGH5lCy1KpJ/chgFnXXrQcD8lsZSSh8ELVz88P3NIhkGsahzHX375BYhCQXcUkUIL1Tk0cs7tMCfZVqHipEMHae3lt4izgA7hBURqeOqVo9JP+eZw4JAPotsSHKOFARn1CIN194anN0S8crSJQnGDdT7zqEBTt1wjc3FKjggTxfkmrcqX8C0SiLTg0xjHpebMo9i2PsjGZ47X+owiKVnQKeuSozaUucY4IAUhHWnYv8rDGOG/WawTlFt6sNni+LQW8Bvo1bJl4j5nu9PpzayeS+oNiTYm0+bJyE+luyuWd92tyJfsz0d88Fp+l2T4yTCO1LM+rPuMxQ8k79mEXpAe5VbqObXaazwiJJ0L3SMPWEc0VzgonXETIxBwnLI/4JtOnbIcIE7+cQedf1JgxRS4JQeD0BY99R0DcjPnuN6InE7gMfwVtVi6ExC+fVHGx+teLkb84bWIuf824skGzmDO++8O2BrvuYQHSj963Z3N1I+zwTgbJd7Wffd8qsOQ/RmHgHWD5B6eZAuvtjtDZY35q754HDgbdX1x/TwTtVRJf9gvV5dhPQJz5nmWu5HNTLXQewfZMDNLNlUh4ZQlgxcxMVVFzHMYxjGloRNaPV+n3fU6jrvT8UTdv0BEp9PT6fR4PCwK9DiOw5hSIuvHfXsGGgW3yDzXs11KKdNUxjEPWaK5aN2jjBgvCv4it7xN15QYXZMBCTNDboavFL+wLtc22+SCCXc0pF6klErvwdUn057c4L9TpVcrRQOSgu/TpbOG5kLc/Uc5Z0go51oxVJhznsrkI8dXQyuA1Hang/r5Cd2Kc77h8s7TVwAi1IZa7wXu5J9SQqSdQ/xwGIZPn36+3W7IgIXShRg+XpGHVXd2ZhzomTxK6TaJrB18EbAcckgosNDIT8JNJtpym28xeWbOGxV+Q5y+Sct9W358h2QrXhZVEyfFe+LcPCnB96DBse8szLXGWutcZrUVkwXRhmUvWj6IZ9zvcs6kliUllt0wXqdSqyYRgWmiRkZs+KWRUErpcDgMw/D8/OzAeXl5ud1uyLvHhIF/5A7vlNharauZ9SQkfnl5meZ5t9tBlfmHv//7/X7//Pz8+Pjojjf01EO5MfcGsQu0pR0lY71JQkqJkhDyoIMCIS1uDuQQESaqMOREBM7UUmrOAxF1uC2uu4gMuR8io73sidbeYmyBO06Qexr317r6skG2iI4RkZxx4HM08TdIHO/7sBtXn4Yq3ejd2YiEiM+bGeJCDQR1CeRjRgXXoiovWPiimfWXCi0tSDFPIVh0PfXWpwHg23sym2W1dr+kF4E55Gldn+c/kZCDsVk7hSp+WtN4VF6jolzqTCFCFS8n5Dh/ZFVu5IGI0Dd4lm9Z5M76XiqFyxXMTXppC+gRUc5xHA+Hw36/dz809tcTnxyYiN1bkJ3r3dxqn7XWaOM5Ljk+x/2i7k/yjZNQRraRE4GuV8gQeWOcjIPITRpvyXRPTZufxxW9Sx1xBEeP+GQOJ5ha0PI3ZOWX4+eGb0TkXNF1rZ7dFFFa+xUVX3iwcMcrKJxHudvF3ys9K6b73hYWhMie3WFp5EIbetnsCGZVW9kGi6CZDW0e7rzCmJWZpXmFiWIiAhMRk5oICzMOgyRkWPSuU76z4NQkAxPnlE25yTujOhfZjSTsCcNmaDZB6GLUzm8ln1YyYqNEktIwNnWCRZJotTyMu90h78YkAzM/pMScyIbr9fry8lbrDJ0p53w4HE6n0363RwpHSgPuixCxOxeS2CIObtc5DzIMiZoPSFX1dss4eTAy9jW2b/ZFay0pcxJu7eGaaLDNzvYfwlZc0MyxmoiYvd60IZ4qlTJL8Db6zsJIcISJeOLas3+2Ljr9XZ75sMG3Nj6rKiHLNPXDtIHzRVvnjYjM1oOibglDQyUiZLd2vgHmmYgIDrsGAarEiJAwdb3WMTxyKg9EexO92+2Ws3z48PTdd89QviXxOI5QnTvL8sRFFl4y96gLegq9ZXgdEYI8wk8c1BtK7JsiPfbCZkjkgHqDDwTst25CYMyswWkRB92wRf/WPQRRJEQ8iNv5LS5JIfeA7pwW765zI4rME0MlAzPMLLehUvCICFGLk0ElhiCk4BhAcqS7SFNKbLSkP65zIh2Jn5+fNSQGzfOMM1lws3l569JTFtgGvCzrfOXPnz/D33w8HtFsPOd8Op1KKeDyERqYQ20+dbOeJugehSit6c5nbyGF1BEdmrqI+MlAEfu9zQgH8Q/F3U1V7r4on2RctVNaFIoRwfSu81p8ZuEL4dogj895o/pYuGidC3Hftulb+B+/ivZuLPByThFZhoTWNLYYeBlM7V3cHoddXbeA4GBhboiRmdVWvZOd2QEOrlt8Cxn8hxHakYrR9jF+yz3ndcM38GGal0QRh7wbTlGBbkCzlYm+KIiBRuIV0TvSo3t0NHRt456T57y49rJ0EYFNMk0TvkUaFY669SZQnpps3Q3m6j5eut/vHUN8esxs/RAi7v6PuIPxDp5HRAh2Nabk/b8iEjqUwHYie9mYOnG7I9Xcc9p3n/Ft2lATcusBGb9/n5fiu68Bz+/nc39hX9bq/mJyUGAOcZwopCmQ6gqTU0opXS83WosYwBPxNyfh2jt8UUhKdmKMGBtnxcyetO1fSe9xxEGxi38dzsRbY7gjTNSnFykc18vrIF7g4VvvGCAXc/NUKaU0DDvJA3Oi1psOc+s8QZlYyISIzYiQcCaJaZAkOQ/DuGPjuRRmHGWQ8zjiNAYiEkm73W7Iu5z3prwbP72+vhwOh92+CTtmTglvp5RAaIvC2gRQOPRknmcitLdrh4XMc0GWO1CS2ZiXAE4rctW1cOF2mnSBzbGgcF0X73pQsTpMnEbcTnOvnwanT6z1iggZFeiIuhbyKv3zuwzEzGqdJYh1KB5NLSkG1ueyBhBAT9vIJB0NnIdEF6/zVTOrdUl1i1Rp1HxqtVahRfRz1wrAympPtQfXnabJrD4/Px4Oh9/85jcfP35EWhRqaqPM8rSKpmrq4gLzq6zPhPY5R+RfU/2WnxARc4qNceL4mwH9ytosStoYtSiGICKWJAY7g5RJuHmIIzvQOw9BYLqr98XHfBc34kRCgGDD2TdDiUgehmEYUprqXT47M8OGwOmeWOHAIkasVm7T7XyZj7f5Ng3DwEaQmsycRMhDqEx9gY0Fq2opNs8TM+ecxnHo6AWkJxfAUy3upcYRPto9IsAqZj4cDkBx16vgA/vTn/4EgT30fA8o04/Hk0sy6H9pHFBvuxAWETGD/nbj6IiFHjeu+3JwfeX1SZMRh5yuuNt2MDMotPzDUBAeIBL3pkddKqWEVbstzt1gjYp13GjnRBQMLfuGjHdmEQnAH/PBpWd7b4ghoqjT1b2m6HpbdJVZT19xZbcRCC3xRA6anDMmp89IOJGfxlnd/01rce5vdwWLgufDutLvb7nnOBtyM1I/QouIeCnDX3bWnSKpNTXZKkl8157WwRttg8iqNki4+aGbo4AkOmw4WBzOKSW6YzhuNLoBbN2QBomllKAmln5ili/TdTuMmd5vj0V9CgspRdyLLNvnBjiA0v2N3I2f6GKIy+Q117WQtutwcNKjJTUi8Gd5h8H6DDnkzccFbljxZlYR4HMtLptbM18iCk5WHwB/cdvtQLd1a2gAF+VFCvWLkYKkRzI3k3x+fnb4aG+2BYbszdQ8ky3njBNPHYzRQI2TXEQerSDgANxIzLjvzEzG7ijlYGx0f3GUa2hni9/7uijJVmJ26jYIQdeJrXd5IyIiMdOqRpJSHnMaCbXn3Ht99nFkWIXOsaE5jUSZUz6Mh2G/o6o8T0mGw+GQ84g+JdSWA0G9M03DfvzIOQ251jruDvv9nkVUC/gXMxOrUmvSp23fDQxI1ZiXtsHzPKty6rTGkN1kTEzcsvuxitIVI2d6+Ktm3h+Ju3fT0Odk2Sh39qnD3eFce2mNc5j4IqVFjtTQVWOjQOtSI1ujNYiXmmlP5m3/JIr0qCKUs5SS/DT1WmupBb7/2js8mtk6arUQ1PV6S72VkOrNozGlzClBIVoUtkUC6uwrxer2467/cOm1B1Lqwb1xGIbjcf/jj98/Pj4y2zDmDx8+HE8HIBiAk7MXHWqvwofTcKsTWjce/LN/pSHYxcxeFOrcABZRvBnh6pQo3atIa97IfpBK5DIRvVLP8nTMuLd9w2y2Tmtm9lPKaH05pjY8C8V5vkMr9KK0mbr7jaDDTdNUah2GwXOAmLl5oNsrzMw8V7KGFolIe3d/A3tia85MVG3R9pxOPIvaod/FOfrQ7ZBWUWuFZ/rTp09oKT2OIzHjIE1MJvXc3NL79UJvhvxG2pArXp9y6zx9PB5x7rzJAvl7W7aE4zoRpwY5weOSc359fb1er/B+qSrzO730HUGlOwgbt+p9pnxHuLtz0FzPVe3am/LG048cbaJD3TFhgyFOBhY0LQ6Xy7P4c39yHNGIsDW/dAYR8XZzRVbor6vhuDjrArUHHJeOZoB5znnc7ZxJubpmZuiKFfimReWM11f0WPNaTJJ3GLjrpFFDCkftaSG3282bsUTAuhM6opCP5qzTlaFoCkY8cZ3Sgjaw4WURtYY8+Ld+X1VjLuZmUzDbVkuUmsygNS/yTdnt99CwPUkDk7zdbtLLt8Fh0AGKuhYLHEbmFRHh9CzHnwjDzQyd7UYEdksmmm2Rccescae1YRgQFIoYi2vTgV77IVBjN5h9s7A6X6aZoUdEm+E6uLGZVURF3I9M0lFLVR1QtNbhvDredU0NRZn3lyuargG72yKSvL8o3R1j6ffviYLvUmgAwJQSDkuLiwK2jOOIjEw3pfwZDvFYf++Qh/jG+GqHuW8iuaKsC4k5I73fjrhwhzAzMy3xBxExYyIUw4kqMZEINpopifR+86rKnNCZxJRFEqeklbgdYJuQD4K3jON+o0DnnDkNzDlJi52Wony7DcNwOj00pM2jC4WcR+FcKyUZDof0dn55fX3d7cb9fm9W396u4y5LGpjRNq4VA2TJxMsmqipA4icKz7MlXshtzJDL4JZLNLKUQqw4yc//YmTkSjBzSgsb/BbzQWSJ1pzNr9JPJ3BUl9wive4idVkfkc23Hgp0fAXuuykYEY+Zyaoq9/DakiCOO0mGqI6XUmSdi+9LkO61dLcCM6N/nPbiEDcVXAtSa1ln/sCXT589vo3F7vd79CUTkcPh8PDwANpMKbVjO0m91QGmDSFFPVPUgkqTUkavww3woYdE/uBKxXKTG+1s+JtDNe51FLWRZjcMfxWdj5zXg5j3A92D3nf0HS78nsVAobtqnBavq7YjmzNtDGjlDBhyKQVBz2maclfmWjRBJKVhYW1DFpHr9brf78c8fHh6vp4vp8NxShP8vsw8dL9sY6aYDy+hfxiOu90Ox5By1/80FCdx923UWkTkcNiP4/DwcHIgFK3wSU/TdLvcUDzkuwDac9dI6rm21CzFKyjk7e2tkpkZulC3hM7jcbfb1ZDzxEQ559vthomJyO9///vHx0dXPuB3SSkha7mUakY5DyKpwWQYVBVqCSpzU8o4Lq2USjQ/Pz9fLhdVG4aRiGHPHA7H4/GkwTeJtpHPzx+I6Ha7vb6+ns9nvGu326vq5XKBH8j1Rf9giwYmzFBEckrLeTeYT0qp1lXfXEfdy+XCwf4J+h8QeFW6xMyHQ8uLpd6aEAoTzrm8P0DHh434b709kL9OQsYLfl5DQnbteRexdtPMotXhV6Oa3uM9EhF328B1gtRrQLkr666TRbr2vxyKvSK/jhrAJoWAutkQHS0ccoVtrUZT6JwauSQeSD0r2ufsEBARtPSHEAX3jMDn4FxE0QxAIaml6LEQqalVLcFDyUREwslVJfeIiMjj46N5sXIppRTEfPzs4ihIUkrTfENwCaCWHpSs4XAft7VqL7TFCDA+QQg+PhDPa+rhO+B1bsB+v0cMl7sLNnpYaVHrQz8+XaXn6dYxvOSaOyI5bmME33oJvhXo60Qkeaso+2Oy8XH2BsPUtQoO/bBSyDKKguN8PmMXJDQpAgA3WAdsx0EVLIwBWIiZjHQYc9VWH5Y5pywpj2bGtASLUkg8lV5jID0S4uTpNOXzrL3ri2v5vvYkiBhE/gBi5OY1WywcJlIRMTUNyQMppXEcpql0CULMktIgwmY27I7c9blSK2nNSdKQRYRqLVXHcTeO8udffmbJQ95ZSpyy62FuJabUgjOpn+ADBjgOR8nt5jDy8fTAzLBeU0qQv42rKFNqp3kzs5mmJPN8O50OX75+Ol9ex50QjdDf8B5VrQWVANXMclDoS52cjWAjGpVZWSy03m+hW1lKJMyt44SRaV2MFrBZ7x7bFZsFziCB2+0qaaWl+bciwtJyRBtRWL2eLz4+ngTDY+bF6dkSSLCrK0XLcT7imLNKVSXTwKIVx3+gqQBKO+Zyw/JxmmA1NVv5wkUkZxxrcnNoqFY3yNHCHDoVEUmiRK24K3Izs2pmx+MRB2IAgM/Pz7/61a+enp6+fPlSe4qay1949PeHHVil8ytwD9+ITsiLQugyyKUk2KzD2bm39+1erBRZIn7MmUhzXmzgMs0u3drzmYklp7HWWrXKxjFha4XaMSPd1RXRnbIbH5C1w9i3eZClr7CFq96V6eCD23AuOHld2FFD8pYIWyku5zwtwSUBHm5hFKp+0wNwzs503RPNCbXWSrLICUfc1PNNXaXg3mfXmWOkBBf2RJSGjCNXVDVLhvruzTEulwt6fUQU8VfvxrH2ute5NkEOrbqUwiIPDw8PDw9Qi2+323cfPmAmCKYw8+l0enh4gJEXQ5zu6XFPGIWMDuiOfl5dKeXLly9/9Vd/Be+1p5p4Ngg8Oq4vOqLDtwfNDCQKU+3Lly/YGm88ggm7Zwub69wqMheXEGbm+YIWNELu3Sc01E/gV7HK2CeZUnp+fnaK8AeonzwX9zfqjhwUWXyA79PCgSYAiBf4U1e/tLdBdMW09qS6iLHOI1pobNiGbuOsfDJOoR6BiXOmdbGgUyX1bG/HcA7K1oaude0IjK+OfCPSBYfO1psrkrnvLwV3u8+qhkyVus6NM7NVqDPMhO+sLHzwtn3W/UZOFNQ933E5yJn2OcDtnXrhDr4CRbhHM4Jrw68ipm1w1c0tDtbXBuWi9gYssLW/yjd2oQ57Z2etF8VGEPm74sw5RAt9Jq5HRh7rxPjutdqCuwDIBoV8sRZkLYcw3WZMWsspX+xmafHVf2GqFMQT3RGLpNXBDb6hUe+Jy6lGm/vMi9nZ77TV9ZY+VSSnxGae4ZPHMRORcHbsNTNlMiXOWYgpGZMqGYkQiWlKeUgsKBDajafd7iB5byZD3rk8da6LbGZH7xZzy6nM1SVvB0ji9SZG+M/zhKwAIjWrxFp1nqYrqsvMqpGipFGtVq0pJabYXEyJyKiKDQvEwpY5fnaB3s587cijUaPpNxd7rG9uNSO0S4fKigObiMyohhNgl5q/DaLi2xrSl30T8bm814XmngM7VGsvh6BufDYqqK0Dae2paKUohDJKKfb7PZl4ryGcKxdJOKKZi13rQYZ5vvkcsO+7/eCN5OBaQhZAQqdtZZRlW9fxQHEfPnyAcEdoXXvSS0qch5UvFShdypTXrTZg9pdSmFairdsA2R2+wF4I0xRS16y/gEI11IaruD6QQ59f5/BIgvVWbGaWfZEUeCIHARm5s63bXTmdR+6Any85tbYaZ3M5fCOl3TMvZhZe5ch2ud46vI7jCJcw9QzdFXQEzHFpJ1RN05CL1qnMtZRlq8yYKK+TO11I+E0LXY0sqPgc2lellJSbaJS1Oy1KnbeXt3Ecj8cjohgpJZwxDiPy7e3Nm1vhh1NdelFHPMjDUG63+XqFCg4RXkrZDXu0EEHOxjAMTKkWy8cxp7wbrcxqZojZMaWUGI9Z6H1b2/mIu9PpBP8BDvb88ccfAfDX19eUkvdGdZU69QPnsKfe7pqI4DjHrDCIWw7n8xkn3eDEOCig0Dip+0XiRqxNzwUyEZ3gs8QdzA1u+2laDiKR4FnZ9dQLWgvv0+lkoSrftxUKel235TZrmfd2p0Cfz2cOx6f7Psbildh5wwW/dOcQMBkHqUhwDDvGRsL0Z4Z+VHVdh7zj58hbXbGIRBrv01pz8jsONzwZv7KgscU2avHyhyNTAv1uNCTfel8Ux5YUaRtPj1yFaKUAEZHeqWgYsIQj32NQCPIABrDbP8xspJ7m6Ei+4uPdmYp9uV6vPn6HzIqpulZNwcWeQkKIo5n/hHkFogDPkFqwPmeYuwIdBUwE1MbRIMGLTMFdbXe8fYMYcdrfunzLHA7xg7VUugyWaz21JvX6b1uLJCefOGG/ExBy2yZlA597cPnPgSvx7RsEjvPBB3hY+8+ZCGnAmyqU7IhRVI3JOHFOiXsIjluKixH2nA0180pGiTiJJBE2UW9LbMbDbr8fx2qmqqfH58fn59PpQavkcecJfrm3cx2HnXRfe3RFCyt1VxImLAYRYMypnb9DTEYixqREnISS0JAlCe2GPCRh0t2YkzCZMqmQMWpwa+EhM7VwAQqOidWsuv1oZp4Lbma1zn0HYYdUomq9ozMRoVUGseJ4FOamndNCnizCiLUS/G6V1Iop49zHiJ9+1Z7a5+q7re2oiDMcCrsjVtyTgOOGuwZSr0fCe6dbcVIVkePxKCKXywXOV6hGZsbV8tAiV5BRtdZS1FVD66odFMTazwFFn6LHx8eHh4fDcQf/V875T3/6E746HA5Alibg6uIsdy6qqmiKgK8QJevTLmRU5t5+QHJKjZMg6MFcSkE7kSwiqgSbP4paXYd93JFqvS3gmlQzM0tiWBSl9xYDHKbLudaKg81xziJ+jlQ6TCyeeJp9kZHL3G+kbydUosjasAcRG1ZWfl393AeXEO+L4m3Dcx0QkaEsuNu9Prvdrp1dYjbPk7t7Kw5140V3yTlDZUGYb5omq22QOA1/XvLSrYyDNLK12yauJcCB40Zu2DQw4Hg8UoiP1N4pHZj69PRkZkh+gH4JQWteker2mYg7dzmkLL+8vFyvV7jGoRfO83y5XKyng7urDwRTdYadhxgotMzdbvflyxe4zGMZ4vV6/e677263G6I2UDoBHD+bxkLwHevlENaHA6mUAi3fersx5LeoKnLHES538exeQDcWOXThwXtl7Y4CZ8FN8AVkZVyvNwvZCE5mXsjlL4LMQO5stFBxgah8nMVs6Ke2OvlhCUht1+40jRG6jUnp3iCfDDN7yuzr24sjZ5T99xSHq/SOyBFQvk3RNouYTEF3ifS4kQG0TvPQ4ISLP6egABG9LzacLzlPsBC+l3VPD1tfTmgioksLJLv/u1Ge8GCcgO+Il7TfK9COVJ7doapqrSMehyNtU8iy9QVuNityIVufuuerQ8jSaXZZ7N2BmvdMiZmJFsTm9yR3xAfrbp4NOsUPEo4Ttw3Tfn8C71gyuO4BEh+Qddwj7p3Txb2J9e5Qm/VyUIWjGcbv4SeF+tENTArK0Nc1PB5Yc7Txn8ylPU8tSWMBaZjVYiYl5lrJjE0T50Rk/XhCNiOWRNQKrQz/zllE0KuKE5twZqEkqno8Puz3+1Kr1vr0XL///vvj6bFWG/LoirJ7oFMaOFxmXKupKqVVgMjMYBJDtUBFogV5aqYgayIqZcr5WRIiul4M3TOee+meUWmqrJFRRedsVWVuazddZDHOz+5or31W3SnOSkrIje742VqVIYPCrJ0JUovhnBqUGJq5u2HFcygwE9eJ/Z8RV+NPHG3WnKdhuNOdiyReqxwLwouhFsu/AtrsdrtPn768vr4C8Wov9GLmty9f/GG33ono+fkZvmTpHX7w2Ol02u/3Dw8Ph8MhD4tgGvrVgwmNwI+nI4VgoNtaUMobzodOaPv9TkPkkIiQlI8EtggcaPzCCTbiJr6NMeGn8AC+iJzP59Jbl2ooCfv85RPUKu+z1K65+UFw37M3XX/TkA/GzBk+V+4t76ibY5HBWZcq9B6DwzI81O4bj88xhcMfdoqKqIMfeuiQA59lZq3qZu4iKjvKAjmw5mla0v5aiUVHTTObtU61eL+IFqIlw39tXztEzQxWvRooy30JBD5h/bx7XwsEW8uy4IYlSNReUJ+XdZkZcEt6swsorJCRftzJfr+Hqo0UZzin4Z++3m7zPOvtBkxdPItJsgg6BEFPlZDZ8t/+23+Dwo1fQb8komFMoApM2CMgqjrP8y+//KKqr6+vSB357//9v8OsBIHFsqoOf3P9CWTpOZ2uKbqM0RB68x4jz8/PX79+fX19hd4PpuDJJ9bdTs4IPn78zpWMaImix6Tzekyy9NMTImuzoKhx8EzjisTvWSi1VjSC8EoRp0dOq/rLaAMQMYKVzCyJUxIi0rpyQHLXCZwF+Nu5O/I5SOW6ThnfKBxtSmveHYhp+TbQ4yY9mnx6IoKU9Ni1Gfr5Rio49UUg40ryfjGZ9CKw8K4WyrSu3Dgbcfxx+LgsaQ65u6CW/zbyGQpatc82SibqAZkIUn8d6g7xw8v1TESekQzWREQwIF0o+px9C8zMXTUU2KC/yHm34zkF1upfmRlG9UXRWn3EM5K2/bP9im+JcPDfbpAn2qs+Z5HFJUGhsRqO27zblMWg2oCd1zqEv6IG6MV9v1+LD3L/bXzMEbUxrrtpcg9nR8zZvD1OcnNz821Psm8BCgsKlqDwrtvGuPKwU5q1UlUoeK0pc26N3lJ4VyIiYjFpPuyUUsp5yDnlXGvd7Q673W6qxUo9GX338Yfd4VRKdZ4PPwGQwKuJMLmmEpAl0m4lEStb7yKxH9lMFfnrzL2TNBeFdjXfbpfz+QyhMM9zzgfwzy4uoNoutAauw63kw2qdJfU8YsPZLaSqwnAeO5806z1MzMzCseeOuoAbfNJGlZlZDT1AMAb1s53xuOMeBb7RtHdamGcjuKAFqhrQW4SJt6l3uFJKqqwKqbGMPDTHQSg5MDEbTk/P83xTpVrr+XxG0xgIu1Kmy+WWesUeum7/y7/5azANMCvnMxD63lbLU0l/+y/+ipmJVXuCMjDzV7/6lYgwN620Lifm4pSilDPqbqdaIYsTapeJyKzZZrVWHE7Zyc3MrFZFGUPRCmUamZXQQLgvH2gDd56qApfgvzifz29vb3B57HaHaZpqnbkX/4AhI910LpNTervymDPtdqvzccx4GHZdPiYPJ6rqwqYjW49kHD9E4dEpPFs499UxkoKI2owTJYfvx4ZTU+C5azTdCgAwF6hul/OZmUuJ3cQk5JwY9Q7eNWQgpd4qn6jFimrIDNa6SvjbIH0Ue9YVR4dhJZO156atOphQKIg3M69RixLXzSztEWogOo6ifXh4IGpnTb28vMCicpldTEspOk2q+vDwgGiO62HcjTbpHt+3tzdmPj0ckFmx2+1c6YRtSkTn8xkJ1tRVzP/0n/5TrfXp6enDhw+//vWvf/Ob37h7DIuNHjvpB1LUXvbhIdeNAuTbjfTuw+FwPB4fHx+fn59hC6KLBXXt1okq51aV7+aWa1eOexGTx3HHwWMUNVHf09rzWVX1eDzWnrPu1GshVrXRh/yNqSfNuxLAIbHB0Sk6tn3Y2pseRuWppVb3k7c2ZLshmXcp2sIl65B3WMI7qietVZa4X96GyZ+svY3RZnPv3xtBEdlR/BWwyzfdwegb4etqO57ekVKR3dGdLNwA7f5h32hbH6DDPe7BzE9PT7CKsXGwhLmneHkAwZ9/e3uLw8ZNlBCawKpRYGDdvqKuIrv5FJmnzzyscbtxG+BY0HedLqJiyiF5z2HiqhsFhhk3N74xGlQbaG9gvmG5vG5SMU+L53sDuvsFRgzntWyKc4hmgKyDJ/7wxlTwMceeXeYqhWdkbjAZQ+XWpaQfOxC2YKOLm1k1HvM4kKh4Qz1hZnQrY/aynO5Z5JTGgYiYEqfW3Kn3GCVDbAQBQKXd4bTf70upzl7iPGudiRZZJkvwZ9lcP3V4w/qoEykzC2ftXhKvr12olaH7ilklEj/SoWnPaKsrxEKq1SoDidAqF3XuaYnDLBEen4yqofMGbxRodqYdz8qtZkZsTNJa/5GpNrd3xK7IxzZIntNieLsNzMHu9REc9zBUDsdk+giOeM7rxjED2R3swzA8Pz//8MMPP/744/U6OSFDc/j+x48b/mDd+t2EcLV1CVQ3elOvA0m9m1ZrA9gTFEXker5ElxaW47FlWR/KCF9YYBEtzxjMfJ7n663lUXhaxZBHx08cbegJBdfrVVXdi4HZQiMiUjcYsAQE4VPoz9uCwGVhoRYizw4cmBniRYQbhkWBG0aO4yOmtSfJf+udpHzD2mhlpRbTHSelYPevqG77wDK9IK7YlHqrQrndbnDI1Z4/3rx6wDbwfVMiqmTEVEyL6UiE9AYR4cCIhTilVO9O7nXI0poj40PuxWE1ZNC7TolLVzmgS7UpM3uk3tuu1d5+HBuM4j8O1fd5GFJKP/zwAzp7lFI4t4Dy7XZ7+eXr58+fgTFEhGYUOeenpyfP0cSTeN3Xl+YtRgIJ8p++//77nPPhcMBJ92hM84c//OHjx4//9t/+20+fPgHFUfGqqrfbDUq2r7Fbb+3I3FiMCE3UjZCNTknd6wYIPD4+YqhYzOdYkXOutUQkoVAzGjHThVOtqyR+n8blcvHQj3MT5GTH591wjUWfEryVt/lmwTL0D5s1mpf90vaYBuc4cf4+h6g1RgUiEkukUw0+7HjfX8dBObBudm4IdrM7cQucRjZzsLV0iQP6Y+GlVEPn72ghgECkt9KLv42rcGbi5Q2b10VtL06SaeW/dCj5ouLDfjnacE/+ORz34OMI8mhv4IMUIO1dWdyGdGPMt4C73zGmWonINE0IyIBI9/t9nKSuvZieOhKfIVpMuA0Hc+A4XlGQDtzVIGdZ9ztrweedUjJeleloz33cKKZ+ud7wF7DOR7Mu/NJdu9V3f+iwvbc5XaHnoKOoau6lCxFE/J6Czt18csJ0YMq6j2wcp6lmwVbBNERy5CQt/mWcUuaEYpWW9SEiOMCPSbq8HzpbynkcjUkkUy8K7MoNuu1mJZNSrtNkzLXjBsFL2v6atVOBFoeXa2w4lw7zb35mNhZSK2Q9H7qBjIxlHHJmMc67vMsih91uTCMrjlk0ZmNilO3Bt9QpgphNtXVjoFZ52YCK2TErU2IiUyZmaw3OnZXF4jmilhQC3yfRovpXBNmYmdgMkWluhoK1BilLO3AKEnxjIzVkCOdCuy3K63af8brnxv5X79KpXa/AEvb7PQQlIthoLGhdF7em5i4vjdzYGz1JP+VeRMZxrDqz5CRLBb+1fNRlwu7WISI4mGztM8q9CTTYIJRXIpqm6Xy+omsh3Mno+VtKmeeb06BzG88TizP34jEzgyLHPdLLzKfTCb6bcRxTYu/yASUYuWwuKXLOu1OrEfIcOeR8p7SKlPp+5SSiZoJ9QhAC7I8ZnxGhwXuIyIuQaO25iQhBQfAkXiWyOM+6t9giL7YQYI3j94l0pVZEQ/5+baHPZi4AS0H4RMSswhkhSzcg8CROY4+qiapSSsJEtkTwad0EwGcbcVprO4uu1qqhP6X2I/3w6mpKarWWcVyyNcxaSpPrzZ744cjnxXnU3Ru7/R7mV0oJ3RbHcURb+2ma0m//5c8//5xzRhfqn3/+GYYajnfx0aRnDOdBVCsiaefz+U9/+lMp5fHx8d/8m39zPB4/fPjw9evX3W738ePHf/iHfyCi5+fn4/GYc/7ll1+AdtC5oShg8lA9iSjnDD0+5hh1H4yk0NjEAe44Vtf1eV5T6F91jBic0Xh5Yu1lRp7eFDTjpSM4Lq8Dg1GBXUCOUM5L0a0L4NIPtHO+ScFjhxQ0Dk5uDY5YDiYWB79y/CouU3uU0xUatO2L2kBEuYilXfI1CnJZGDlO/HkH6TJVWl8cv+4knHrZqAsJC5knGwkRwehTbR/69DzIiBnWUFtde0sKFBBvIHD/OrvTCP2+3emRPqUNWDYTvlwujrr+laq+vLx4IikKTIHSrg2jxbt1RdNzPOLc4vb59EopCFBGBdodWvhJ3+6mwEFBd2piFurna2hdXG5xjQiAUhDY0bvBa5bu03bUcvzXoNZbEA2RZ/rMKfD5+Ne6wu2rC/eTe48ixDYXwvA+MSe3aAnr2oHdljwQhbPAAt0tNvkCqCTuwwPz8beEGhtxbiAiVKHViXFKKUPgFdVh3DsEiAiH0AySq7K0HhiZDG4XwRkljZxl6TfHnFpqZlqgxNzaAqoqJxl6zA3yhUKDKecY1A8eUl3Bx/lVX1GKaACwM3HyRErTudyYWa2iFhCkME3X/X7s3TCaAWJGzDhAnIhw4LgQKbK9CVpL2ybHeTMTw2sp950nogV5+kaiJ7T13nbcH+60kFh1o7ewzyqyAgnH5jl+OlLhwLVIOBaMNOvemUhHtGatGNNTDTeI7ZjWPYaJiOBl2+12Ilqr5pyJtFYToVJrz3tSkcxsvbUfNL4kguzECf5dRLm9nJ27okm0ZF1yd8OpKps7fQluYzj1nPCv1yvyMGut1+vkmOaL7di4VEjHF6GI31X5jtqtv6d1AYRmGuhqkBKr0n4/9oa8rXwr55zysguthMyo59Yrct/xmbustPUBanlMqZgyUqFrraaJeDcOOldOklkqG6tVNrRV11lVlalhQC3NL0JdnqGTvHu8SVZizK+iCoYdLW8l0vkWFNnmRMk5Q0aiPDZxPwhnLizp4XB8eXklovPblTjt94MSG0s1tX4SPS5lHfIB83l5eUE6hx0OnNP5dk2lnY8w7HfU6/mGYSyllHlmbjpWzhnpyOfzOaWEkxpASKWUcdzN88ws+/3YsKrWnLPOlTiJsBWtpcxaM4sM+Xa7DsPA3BgHrFtmQhdMd0q5prvfH4BJnl/RCOx0ggxGiE7nwkTjMOQ0fvz40btn/O53v/v7v//7YRhOpxMRff78+aeffoJKPc+zUUUCmQiXMhPRfr8j2pUy//zzz7/73e924+HDc/7jH//4Tz/9uRZ7fTn/3d/93YcPH7777ruU0i+//CIiP/zwA5qzOl15JCilxKi4Gsfj6QSU7U1wGt4jguNcpvReYABFr/y7QpfF5Q9zq3dpTsfLpTX4w8OYCQzchVv1eEWcITpqEjNCnkR0uV5BY6o413Ib9JeULJz23ESlSJmWg9Zdu3J2kMLZBI2/mzm+Np4ChcPJpxMGuCypEffjw9otJoO3hIRa7Kb9rlSCbgrPshmRqVVmFmbArT1ZldSEWNyk7KmEgHOWREZWW4aH9VCuhsTcaNhEURRNiFrmZbktT5GM6NYOtsiqtbmLDMqYjePQ5RChNOF0OnpuehQt1KunowADw4nKk+8FM2tRgICpVYbgeQ3Kn0ti67HLBgG2dmQjk6mlXkhgVolMBFVTA7BUeldENwxU9ZdffkECFfpAo68zZui2NzPvdrvj8QgD73q9Pj4+wgsA7RxyAobWMAxmhEhuUG7AZ5ioFUlzd3GZW1Y5da1XkyQWNiI1FREjKlqZmVNvp2wQO0QEJseSkzFp42kNf5HBKb34BETghi5M3ancaLH3MjATc2Ni4cUkA6hz4lIm1bLfj2/XN0qkrLCuNRQnNb2EcPCiai87S4mtH/XF7jDmxMKVWrfQlBLTUqWERnWUmITRMwNYUcnELOekKHczI2o1RUaWJJsqMyHRgpmNZC465l1Kypw4CRGzsFVisWmGCTqk0DyOJb9dbnkcxnG3hPgpichud5AW0BhTKA4rQSHuOF+ZeZpuh8OhlFLnuUzTbhhINQ8jGZNSLy5qJ7ELcbnNZoZDm51ehUxVcfhfmW7ViWit6rE1d0ZKiVkByWm6mGnOicjmeVKtImzGRkokeRAmUSs5dd7CmBn4W2s32f33CkZmZMoo/qZ5hp8rFHXQ4oJxxTHnXOtcq2eqNH0GFCqcqpqpSRIyMrVqxEzGVHSpbCFh9PXKHVdFEjFXU9LqTBP8j02tKt7YOD+a2zKzNHvhPnPOWAX57kZENKTWN1A1Vkc0YkyJRQhOXBGapqsIpTQwm9XCQkNKLGJKaqq1qtWUh25cWa04woLGMTvbrD3H8nw+w/XmRXguoEspt0vTJVzOtthJNy2Ah64SHA4HT1iPfJt5dHmqPeCcczZajA3cgYd4nueUW+qLqxO11v1+f7vdmOR4OuAxIkKaeHyjy7XH4yFlzmmURGXWUqckw7jLYMie/ZxS2u/3+/0+11pBJIkSMw+MA2zSjaoYGRmcFaxLQy63t+K746oCmq4qkDpolqhrJDN/xhHLh4IFT71yi6ypKTnnYk2qHXd76DelFJKWFkYUKVnNxK2HYRhQvYeNHPohLNHJRzl5zm4JRxK8vb3BVQwby4IPw08Vjm0coHb78kVkhPmSchH2EAN3zwQWksJ5gbkf6DDPxTfbx3e4WT+ibMH70kwl6Km73e7p6Sml9Ld/+7cAypcvX/74xz9iyZfr26dPv6iW3svGXM/47rvvgHbH4/Ht7e3Pf/7zNE1fvnwp9XucMwTouX359PSEQZj5+fm5lfHmXLsvCpdz9mmahmFAAAgmLJYA77X0lv5QZ3vcaklxrr2tOHR3bKJ3yIb5of2ioEiVWhEBwJPQeNBXxAPfjvO15yL7FfE26sd1KapoCBC/BT7Hn/sHuSv2ilQTiS5OwOklUlbkWT696Mlbs+iVXhgwaukSsCHbOCW/kLpD3WGpwfe8eYvrK/eDMLN3TWHXn7oqv+E2uOI48auNbzLuQgSRj5B48YButjgOy+v42Gby5NUOIZKGjUCkCK7oFJo8euafSx185R08uPvjMT7ypo7H4+l0QrqX9bSxiOERJo4zqmom3TLfxhB8FbLO1/ebDjoO7g9dO+F8v+5RZcOvKDiGzcxlto/jD0Rob7jfZtoSSpmJemc4/HytmRjU3LXr2qFtlkRYhJiXk9Wwltw6H6/SgkWkaOnTWA7EZUJ8ADZ2FhHcEbaUMrMhe5kpMTMPQkQoMhMcUtLyfAZjPjw+KxFqe7pTOYvIOOwDklPpXdikH9UelVoLRTUeczOzWgsrtdYWtkj5NjJpFP3L/e6lMxOzqsqqBYgPJdVImBWJymroQ2dqhVhZzKgSK/6DHkykrGjeXKWnHPjumhgrqaoQqSzLMTNmUq1xvWbGstJDzCxqbMwNx5zFbVFLGzD6z7dJF7ROh4sYbuvmChRY94ay/KuUlg6tjs8c2t5tXi3tOBIhMubEDIe6lYLzvceUmEhqhUY7gT+bofffKq6F19Za5rncbtdpmmutf/zjH5nbOSzQeqEce8RMwjmpRCSdmmL+Rgqt26BMt+Z6jAIucubmqg6ic8Bw52wppdt0dbjhJzHFQvopzh7Icmr1lgm4g4wDzDwKmszE0pT+2k80yzlfr2fc1NCIzKxmaCTuKwIrryGu53vfOdqWW3FQoB1M/sxmhMiI/aaGdDG6a/7i3/KdwDYzJGxAQRzHcSpzKSWPDYKqZEbGboZq7E4CWwr9xmMRUmTuOP0IKRbMjLbE2F1mhsfUQyciAp8KhxxlCYnznrnrggdRBuuJSriPUo/NFkCyIiLjP3e4IVVAu7/BZc/D88M8z7C30LmvHQBuNs/z4+Pj09PT58+f9/v9b37zm7ncSpmnaXp5efn8+fPXr1/f3t7O58v1ev386SuZPD4+ohHH09PT3/7t/3W5vP34q+9xjuuHDx/+6q/+CtNAI+pxHB8fH9E9GvaGqi6pEuuTdDzdAigLXIctiQJbQBvxoJbq3T3cQGhAdQ6H9oHOHaQRad1Jk3JOKV0ul0+fPs3zjOJcHJSIMaG4S09XvccQDY0/HcmlJ3IMstpH37WoBTqvjEgeKSjy2XevyLJxp1P4qv3CPVX6T1xmbBi9hhoAWuuF787EWYeGrtib9UaZIbxtRRenFw0YR+97yHAvHtiMY3dtMf2rHNoCxnHYtlqaWj8iLLzUzJBkycF7EsGyATX1TUcvSOex0qMTOWcvZgdt1lqnaTocDrVXH3I/fyf1dCD81stoovGfQlZJ3GUKHXLMLCSJbtd4/9efwW8dtXzY++37Fp5ECsLl0wbKqGrUFvoMV1vTfwoUTWhmb8paiVm4RZiY04IDTLF2Ymt0mRKFGHpKiYVSykzCuSMqCmnaKXdu97KRGBPKAZmZaUlIgwqC1wmDezclNYXGiNa8KnAhZ3bNukn6zMzDuHdCQF0U8hOGjKREdCo2dMdhRvDYmlTtxNhAXyv+q/NstZIqNfcCQgOEosDGOshUWzhUYv2AVhZmY2EzVVMzZdWZTEiMKZEgmMNwGvf0DCtlIlIRUi1Eiv9sqeDvfYIZoSfqGIjUDa61mAmiB7p2eMPTHL0YIhKrA+OOe1sGujPCI3PeYP79teHnzvdSHtxt0ifDzKRqiMkQUe/swcziHhafgNMFh8vfJS0ZlVQLGgQAeuO4h99GVZnJDG+Rea5mtRSdpuvtNt9ul9ttrnU+X29I7ah1rhV7TarFW9O6lYU9goPDGRG7ol8WA8bvRxvAYxSRj/mTuR1gmRDkjxFaPLDbj4EiluAMMqFdC3dwaU+d5X7+A/dzKpipJRYZ1dpTc0s3DFhwsn1VJGfPRM1+6MWLN4yTl3SLsPKUcsSbyILXzIviA77rjrgugCP+qaqEnEV/Hv+/QV/rDjyAG7lfGLnWmne5G+gpvohDDijLsgooFl6PCVgggSYaA26gSx6sd3H2ZCMc9rHf75ERDxvI2pEu7awQT0KX0NmRQuAerxv6yYKpn3whIjATXQXhXkWXUlJdUuBdRLFnF6yVMzODB9pZCfgFqvhhSqLnSynl9fWViIgVYn4Yhu+++65WhPimWlq7PWbGwn/3u999993zPM+H4057kAWOtMPh4FiOySC7P6VEIVJGQRByr1HA/Kdp+vr16+VyEWbosmaGgBF3/Qykor1Y2E1JJy1AwK1P2spdIqKqikNVjsej9QMXHSbdMVO943o3zJbcr3s1whmEiDh+253LIeL5Qkd3/jD/La21HOcpm5ubzxtJUEOjBh/EwsEZPvMueL6puEei9pulLDnZDpYomeJvuSvQUWDgK9irrv5G2nkXFPEVHDSz2nfKRZoLng2/6nvDTlbSK5dVo8vKFSxiZuseLzMDPBwNnKX42Krqp21Hqa89JubuDAReVPXl5cVDhznnFjcMQgWwIiLYqLgk+Fx9vRGY9zsSgbwB4wbUG0GwueIgm78RYSItxAE7Z1iK59av3mIRHEWbVdTed7mBIhbnfcMX0yYpyyTbHWIyZgn1A7ZSvv15uJYQSGRmXwIObhiGAS2HvUUGTshjZhztR0jvpYSE5uZC43gKQWMszuI8TBHQabGWmZmFqJIZThJpyjFzEgGUZlVD2wMoxzUermQG3ta9y02pIlIztCTLROill4i1xamN1GqtteXkS0tNJmKjapa0VuTj3m4XM2O2eZ7R70K1MCfVAh8q82BWNXh8I5phyS6sGwqJufbsrAyb8y4Sbjhe9KC9jx7MRO88gH2PwzqZ+Nxcu8Bv/aAunwN1iY/xo2eUmRHLjSSMaxh2qi1O60LKzIi+xDPzXJ95e3tzaFCQEXlcDljlFvpgkR2OY4TKEZcMi937UZB7pvarCj+HFcx77scEclB2RZb+MF6/mHpbD3cE4Hp4PEXgiABFqWU1frMnJ5mSGaHkSVVRyAiHnQOqlMJavROamUE/LLX5WFsPt+Was9+K2Inlb7CHumc+4qK9d3HwwFlox2O9GbC2xKkF4fzVsnZLcJATYTIrFSTnPKg58jWFlXWxQfuJXNbbcjneQIlkZm9IrsGhaN1ItV5ND6VKRJCT7ahJ72lIG9Gl6yrXBsluWELhgz97o0CnlNBIbhiGeV5a/3hiiXkbvr5M/3A4HHwVPlVV/eMf/5hSwkHTj4+P3M/GM6pA64eHHV5Ui6F48Z/+6Z9eXt7MLKWhVrtcLsfjvpRC3CAPP3fpzYk8smOhHQyLtGSp2027qxgL8faN1LVSM7ucz6UUVBbDu4ZDW3Azxk9gY6DlCMCVQl6yS9nIN60XZ4gIqiVgU+73+x9++MG5krfLISJMW0N6pZO6r8WxKKWktuxL/HCvwdhdQYmtFZp432/mnDYjOJ3qe8GcFPqsB6mwILxtlBQiutMg3xUw1j27/kAk7biuDSjux+TePUOiryv8aiOl4rTjoogIKU8UKgtxlXCgTJxDlqULBMFHcefBVfg1iWjtdo2AjY4Q73ksIjjvCTTOobuL2/9OLNgRsB3rWUlg4iklnNYrSwJxM48dYq5bOCo66Cjo97Vuc8c3W7PZx8jhm/h6j/W5VenC9R5t7neWmXH0VVRTHNKbTafArn0OznPuqQbwHFLY3/hqEuJlIREOHp/vyfgi4p3jWESgUaNzsJ8a6LosXNE5Z2jAS3sNSiw2jGPKLP1MQeYkQx7yrvMHTA1zarzUA561FVfFFH+QA6lqMeQCMdKwvXSsFxpAHgEwBW5g1WLen5uVKZng6JWWPI0zTFCDak2Zbm+GX5mIzJBmDUw0p9fWnlkVbTZu07XW2Uin6VrqXMpEnJjUCDFuUS3EVuuiE8dNacDvHuj2lXGbZ7+YBUyaiHqNoCOGRXx0JPFt5TtrkJmF2n+IhnR/B8236R6viKhQUC5DgjhqMyJTcr7hb0QMqvSj8hzha084rrW+vLxppXgHC7/dWi2Be+vMzKg+Pj7SnR+diPIwxH82CIiZ5dRTSW3drsqTItyYSSllaaLftWGsOirQrh44kxz6SckOkJRwYMpWLYaHfVFRDdhO7TgBI1OqHSCqWrUsjX1LgV8s9YNdYllUqzerLUMDM+lB78nZr3Xvg6pWnbMDi4Ic8k21O4PMBUZkx/HvhgFF5Isj115Bv9mzqFfEn7jTpdZK3RvNzLW7HttohD9LX2HuCnd/kbg1Zl00RhMtCgMJ8QVmrv0UR2jSsdKTug4RMzcoiCunzLXx1AN6vaM2sAqxOb2L49SQS+1mHJ5xn3T0m5ZSvn55la6zwuuMDONPnz4dj8dSyjiOP/74o/Re1MOYutSvzT6rE5Ta8/l8Pl+d8ktvxwtQYM4Q7ZfL5XQ6wT3vG4HlfPn69Xq94nwgwA2Qh1RwS6P2w8DLPCPHGifIUD/7zWM91gMUmAymh8mAZkK0euGVPp/T8ehp66qKlQLIoH+cw+SM4+3tLTbc8ftu6EeVInLSDQnE+cSJ+bG0kQYduyjwvs04mw+OG/GNEaU3VOYKpc8zsss42w1DcCKKiOrz1G+ERzfAievF5Xh+/5hPJkJAQ0wgfnCFMoXKKlsXMjq4mNnaOWqrhBMRqSGr7Z4fbkZzKEX12gUDrf3BwGfnh45FMJil12f37k6zE6CZzfOM9u0AF6oP351kCv2qfZdFxMun3kXIuLM+FC28ehsfuOfzkf//hU33WUlwrFAQSf7ezdLmdfvUFI5mDMJlZc7dT4CZOaRzBIx1scjMLRAOFt0fExEhJPOwmgnTkCQHt5n7EbpDsbtMoIbv93tmw7l9DYv6zzEXIjJeZshdtQJLJ6KcR3gBAnCQ/UKqOOeZvEDDzHrGC6t6EhrclhWyFf0HiJRxMgr6CKh6Dwqzosp+yDBeq1rxcjPolgQN00zxrao0I4Csar3dLlWrWb1Nt3m+VS1cVSSjAzTVqqxmlRe73ja7w3f9K/rat9hFRDhK41v4+S7KxQ/3D/s/N4zX5TKtQz3u9rLQN4x6k6huCxHiwNbDnn7aAPDcJZf/ZBz3/TDFFaF9+PCBom8eD+DoHTYRRD+WSAJLRmcSGE68GE4l53w4HOAy91A2EaEBgFvmQO/T4RgVaE9HdhR10hDhlMn0HbexKTWtDZXCeMYITjDYhy5fmit4nkvvr+V+5VLK5XqGLYHGvq+vr1D9veBk7kehNXfe3AaBgoGRVfV6vQK1fB/xw8Vbzj0s0mGx8lRxr+DZoBGHHLu4hb48x4YNhmmQ8RqyKiO1xAHjP31SZohAmWornrvcrkQF8YhF/KsY9aDP0AQSMLKnkVFcqYTAQSmFc1LVt+sFkBURSmLCxfQw7g7j2Jz/XRFx3JJehZN6k6nomm32VlegXdbCLPOWhxuNh0OqQwT1P/3TP0FGeiYl0CjJ4Oen5JyPxyP8xOg9V/shn0AmZi6zonDZjMgkpxGd9IZhOJ/Pb28XEbler58+ffr973//13/9u5zzMCYimuf569ev3sLmy5cvyCTGWeLUDyeXlFDbp72xl2MIJny9XtEC73A4HA6HX//qx5QSCJh6m1i3KYFlQdnT7pE1VJPUurTXCDBEQ4BERNfbBVha1Zh53LWTmW+3GyFHyoiJpTtuv/v4YcPaPCRUessU64pjSkJ1pVY6FcQd9PtmRrYocxQWFpk1B0fgvWd3YUN3dBS/2vy9j0H1kbfzpLUGzOuQUZyYs7lI2puJaRBOHIyEe5XULweIz2ojw+LSouLlP9fejdjX4np2qYVbpTvFb7W5794Xon0jFnhq8OjHXUD1DFAI913nc3ZhPdBXe42yrgud8XAp5XK5zPOM+AzyFjYin3oL4Q0aaI+zbRAmruseA3nJUd76+yNK+E9gGG8YOH0DM32Zd8i86ozOzLGvXHNJIeOgBQZYFT1GOmYaCJBoja7cYpML4vkZGQElUq21KAkLnoa3rFWkKKlxgo85MRHlXvbdEI9S5/lDNzmWkyObYSNGlJgotY4TbOYH0HfxSmSiguYe6xQFrXPpCb6RhIVEEpvi9D4oJAquaDD8OrzIqmk1LR3+IEpDOyZwAFU1qkwJrWag2asqq7ElgsMYKR8kbNVqMSNi1AIykRoJsalISqxapumKLNvb7TLPt1pnVGTi6OxaFaVviVbsxelUQ2qo41K8zAwuZzNCCMjMjBQ+Y7QUa1gQcN7x3OWLI56sG59TYDKq6pVFFhwK0Kc05Ma4IxNlVDCMIRB79U7dLMTfFbfYcyrMFkRKd1msREvxK35iVtHAzksMUxpEkDVvuIO/McVot9shyViDFxlsx2v4wGaQKWFmIvyNQ2ZXlxlZXf/TyHrSrMfYuVfwf/36VcO5s1GB9tJG7r6waZou17OGRt1em+ibW8NlZmQM7cLdc6pqpA1rmJUFZbCVuBJnjEjBxIduV8qyrMgBI++LO0qBG/K6kY0FXZZ7yLuGwmr/VkQshBTjyCvPbg/c1FqNbJ5n4jSOwzCm13NVJSjQ631qwJKhFXVqbw8HPfJ8PjudcPe/YjMgli6XC/rW7fd7qNGqOvRjM633g9SqgD7ygLuToFWGev2fdB/qVGevIaVeRhq1vUioRIT+zX7Et/YQsJejSqhBVNUh78ZxdK3UFyjhNIe4L0M/CMYZR+5t2He73fl8fXl5KaXknH/++ef/8l/+y1xuDqvUk09gUcA8zeHYl2EYsCuuQDiiWwhSe3aEiPzhH/4+pYRjCB8fHz9+/DiO4+VyeXp6spACLiFWEPEn9fz4uk6U9MdKmb2wwDcR+Tkc9Dk8jNniddDvXUOCQxo0DP+0EycF9ufY7mCPMiBOT4ITVJdkPoqj0Z0OFJ9x1ul/OSjcPhO3mSkIIVuu5cgPDmpxnM/mcgSLjGLuB83ExZqZ9HdusD3a6lGWOOVyMDP4TjPzD3AExEt7rpdPw+mXQ7WKrZW2/qLtYr8Fh+hVisIPfaP9XRH+wEPIRd8pnGhYep9yd7F40a32Jh44xff5+dmC34u7O8ANJOkVhL0aZOk6slnXWhK3OxjK1oqFzzYinvXuQ5sB7S4lJk6ghuqI/peZGfGujl0LaTirdIWy9DYmcX/97Ro6QkJ7XhwlYZnOpIWz6Syy8BnoDcOwA6uibgINwyCSiJeCHGwNVOdei7zqxSQic61WzA8b8YUIJYdmxwdi5twVys5sFYVfw7BDB4x+hh96MoAEmDk1BbJ1SAONaEqZCHwAukhhzoTTxljJRM0QRVdTIkXKAjP3X5nWijdCgYbiRaSlTEvrNOMOePjaxawdVKGqpUy1VtViNvg5ptYnpLzC5EinjqtxoyMCQxXrvgwcbL7CB2bWuvUx46r96AAnz41JvGE1X79+jXTqn5Gg7JkYTsLkh+N0D27OmdnQvs3n49pCVKgCO2J0k9iwFEAJ9RJIsSi9e8Hj44nYkuSUJadhGHNOgyTOw5iS5DwMQ04pg4UT2cPDA7eENFKleYYcF1VC8rFfaNgApRlNSzyaCt6AM8v6prfaTdOl5COGi/28CKiz1KNwMDMWh3E4Zth7BoCRQgqXOoMFeYK49oi377XF7lipRfKta4ltzgEzI5fL6c5DQ0S1FCGxLgtNDY6ZlJLxNi4Mhrjb7ZBW4tuP52OILTIyCen/tpbHvOhDq0CqJ6DkNC66oJgqnS83EXl+fv7l05fDYT/Pc07jbrczo2maam1N4mqtIklSrrVOcxl3+9vtdnqQlKVU3e/3ZoZO3ZBGqjoOwzRNKeXD4Xi74eSRcZqmDx8+fPr0aRx36JD2/PyhlbipQR2U3mOFg/YfE5KAHDIk6ifR4zxt6IueeltDrkvO+XZrKcLuVD4cDh8+fABAUA1ZeksK77fSWbCmfjIZEWFuKPO/3W673e5yueScPfyBDYLlgP50l8ubWVUtx+N+nm//4T/8h9t0GYaWJvXhw4fdDh59Ox5bX9LT6fj99x99+UXrdx8/XC6XL1++wBiYy4TeNK4652E5c+R2u12v159//jn1Bn9Aqt/97ndPT09PT0+e0QEYwqAH5Od+7owfpOyKIHXlQ4Kv17FaVeGVd+TkrmPBf3/PSXGyIzKz8TpV/emnn9xNiIiEqx01pJ1wKDqEVPcEIWyo9oMY3Jnhs9oYBr4ET7BxSMY3RnmQe5shhwaiHwi6pTSq6jQVszkw9CTdvWBmZmqmSI4ahpaN4D5UDIUUdu0uRrCFlFLiNkJQyJhZVKGDeiMUz49Kad2Iwy1eC3q58xkPcbgshLpzvV5hGMPUcbuR4BQPUJ21kjaD2XTxfCuZVS0atPB+aqOIYLujKQiSH1uxjhJZzku0l4ian1GwWTDvBY/hqDlaHxqakgzDrq+uqlqtsx/sAj3vcDigMU5KySMk1CM5tVaQvzMTunM5O0W4UOGeMRLpJerTTkp49Ya4fNesu5xzb1Hqdngn0mWoFq+jraIALHXzIOI/dyXVQtxgGMZgBJIImyRi5szuuTBlEJgxV7I07oZONQktdplTlmHcueLCzJITUxrH0cx1XAAE7ZUWPIygSL2QxqUksLi0YtwlUIAeHXNdnlQt1I8+Uy1milREdHjAS1JKLIbQvCkbVa1kVHMahzGp1tt0+fz509PzwzxPKbOWSYQyUkqsWmltjNksZU5N4C4dq9LQ3EZGlYmqqmlRK0gDUFVJhGQAJiZWJj2/vV2vVzgen58efvrjH1LrPmymIZXULKXmwSZCzJCZW8KJZ05CI3KMQn/GyOWoq7+uaDqXUNUkGdWfqoTsXDOrVYdhB/4DOpimJdaPYCwoES0EoLpRD6W6ogK+2pCwb72IDENrcrwgz6pkqLpSyD1qHWtC4kLwAVERCAvABPwH/kFPpZDEDw8PqmUYdsOQiCRnGYadaslDRtTBcKiAwFJaxArQcrdrzc1SIuT7wEA2a2V8qr2bS8/VBtw859i12PbMvDwT/coQo+B1UT+8zROi3A5ecBi4NSN3cu/VbZr91f6WyHMAqKaP0VK8CPsT4+AIZ+5tE30X3qmocPTyR/2OmZVaXNg794fSFnmu2weyVtDN0znWPifrbgkNnhIOqnYKJ5w5y1bV2mJS1QtIUkqSk/DSRYTd4dErrrh7YmpvKwEZT0SQ9MjBYOavX74gwdeROKW02+2whQhtuCJ7OBzKbQI2S+8+E20duWtJKyLQTTEx7PTPP/8MpbZHA8owDKfTCWala06+EY6v0LqgKCOHUqVhgLtJMAEogihFQi8O5C384z/+owtpDqWN0KFzzsfT3pSrzlpJrXz8/llV3WY4Ho/oGP329ha1VUe4oq1A/je/+Q2Q5O3t7fX19dOnT5fL5fX11XMhwPuwXgsNjKEi/9f/+l9x5ATW9fDw8PDwMI4jTgfwo8KBbKi7wkKcIDGf/X4fFTtAdeg9AaO0c8SLBOJf+XlLSCWCQvb4+IitxEsxYdCFM9yo9lFXfLm3z6Pe2CSFivv4vOPzhn7dkUldVGjzh6V3SVtCSoO/QsMRd75Sp2vXtHwmjoo+q8Y0+vwd7e8nzMGrFPWMqC35NOIzG7ZzP2x83i+fT6RKXmctxy22tXZuZmgMlXtRmqpa9w6aWUzBkp5B5IO74PQxo/LqUj8uCvGlGlraxSfTUgfCUWjBIMdij8fjw8ND7m2XwCIohKcjVCUEQFwD+BbWcbjiA3TXLnDzW+fzHKLnYajlyYZ1IbbuKLGZM/56MSszk6zm6ZKlf07OqFuljbKvmnkpFmzmaPtnipvIzNy8y7J43gLC+LQ3oNuAtANZW+pJOz/RiEyNhQzKcSQgMyMchE3VSIkNti0zMXPVmY2ZlYmJjYklmZkY1WmqLZ45X2+3IaW3w2GXWcwYpaUOWDXUVyUiQp9Hx5aytH0g5qXDD7P6yTqcKhkbFTI6385Q9f7u7/5uHMcvX75Yb9oYOY/D3HQJlKVedkZEkHTYNd8IZlaNCLlEw7rfYR3NMzZjM4UQdDHqzk64QqxHR2utnz9/hlPWi4DBzGsv48n9zAH8EJprConCsNNKL7WPLEJEvA+60zXuv7y8SHfJIXECI58ejtwzOhYL0Oz5+dkVdIyWUhIhFtJqkpiItFrHX2TeNNh3vCI1mic4a0n7RtSe/lp6L07tJ6BROLMwArPWio3GhfuAbZZmADsWae+x6zIrsojb3MLvHszHArzayvm5z8Ff6v+k3rnInWi+6fuxOchqrczLvmMH+1Gbi8GzPc1hYXC0ZYW0FmyO6D6/KPP4Tuxx1z8A8fpeS/b4cwqyijZ9ztddOBz5nLqGYRiHvarWujrkdkwJNogD9Hw+f/nyBdjsWRBAxHY4pCoOoQHRguNghzwHCGooISGEm/7qMNHenBUjRKxSVeRAYyHOIHJvaosQDGaIHx4OR+ola55vzT03kZmHYfCACDM/P33nDlE0VPZvzQyJK9CAoV57MyxMY7/f9xTnp7nV851EEiJU8zzhfBbuDRdh+JZSjsej72PkicaN7QImYKaPj49/8zd/gwIp9OJ4eXlBGztUhTvcACK8hZmxI2b25cuXqKPgcMTdbvf4+Pjdd989PT29vb15QYMG13IEo4i42YC8bexCDR08ZJ0r4mtMack2u2d/ADgWq6rX65XvVA1ay1r34GpPV9X1yWpNpVgrB67l8J2iGXWgDSE7CUduEO9sttLFg+tw3JXFGoJcuOPT9resobdae6R6Xh8GHhlL5DzUFVDrGThxCRG2rjHj+dI76sT3RsOgtsMGFhC1DSKjNdA6fBYQOSEzc29WsISDo0jYTNKCjiUiqH1x7i8i6KrOvTm9cwbQVM7tUBXXM8CvvA7BPRqRaUiIBzrqRgXdeVRdp1j4dW8S+Fe8Vhz9dfGO38d0iASO1WV8XvI742i92QUxExIk4K33dHDm5eRlIgoa+wqxc1pylyMQzJaaP1edqXc1wW/R2C6Oud7WSsSqK/OPiFob4xpgBd+5qZkJZ2rZyFX7kcJFlU2ElDnFI9nM6lxqbNbmf4UIZRUL6MzIrNRaSvn86ZOq6jxd317n64Wenx8eHtTCQa1EaGtBUOttsd6bXOYk1CoZLHCqBiIjnGDpU5VeLwuX3u9//3vEgrwSKXInM8tpYHbVAso9+Lb5vlM7ArT1gvRBagVRE5FBP4Zt6RJQW2zNLJxkRD147tqVI0ZK6YfvPsJl5lg9juMuDxuF3qW8DNG4RUpxTimdTgd3aaV+iQhI24fy+/4XujIUaBEZxuxnXaUkzoG0mkhTlFrnioXmFKemQ43GnXle+qO71lirvb1ekAXnGgtYzeVycabklgZ3iyJqw7igsPq2uj94NywpKxyyKWgtEZZ3VS1Fkesxzy2LNdAUxi9B0tXNmE6qFlRTFzee0sZMTpdmlvKqKglAkL/ggY6rjZjNdxVO2j1btOaVrjJy9yA6aopI7TU0kbbNbMg5TKB1KIsUSz2yEPVO5HjDH1lrHWUHwcO9VqAFVsiu1+vcj+oAseFsMCDNw8MDMoc8s/nh4cE90F5EiEbITlTeYzilVEoFKLBwAGeappj76Bw5pZSGpg4iMKE9yyKHI3YQZtWeCSQ9n5W6wxLfQsHl3nsFMP/y+QUwnOf55eUF6QTzPP/rf/2vpZ+T6bv8+PiImK/72vPQnE/DMMzzFHO+qacleb61Bi9L6V0dInkQ0W2eolMTM0diMdaOs11++9vf4ofT9fby8vL6+gqt2l1rPr67ndxQwQI/f/6sqtDOh2H4+PEjItqwN6iX0w5DNrPb7YYuftR9V9GbFa+oTDvhEZEDwb0d1FNB4L/Hxg3DgGxpCiqmW8BmNuTBs75cX0m98pe7G4NDNrNL5Ugp/tmlqayjH74j1DWn2iussTWuvPKd58wR2+87N3AO7m/0hyMYFzayOiVh6/pdpH54ZjPU5uJgRWz2y8fk0L4mhVBvhKSqGq/GXIYN70dpQfMw8aqBD4QfBd5l4WAX3wgnhKh++Rzckw27CyIWKV61Vjd3595dx4uWXOulni9bawUFHY9HD8iIrHTfOHkLGv8Gx/yfESXe3Yu6TuFwBWLTPSN85njTr5zfEVUOTwle59xPO1qG7VRGRBwc9nGeu3GfQn4dNbMhR4+mvYeTRITWqB107xAgNwlIRMl7XBBlHGmB3szUzpPTSmxWh4God5RTOKGtsKHlMjHUUuu2GVXTghb+zFA0W21lY3fWkjfUClI4kgxGdZqmlHm/3xvV8/l2OO7U9tFwCoyd0Bo2Ap+IpJ8v4yoOWDokkV/+E7g8EG/8/vvvn56ertfr169fv//++/iwQ8+D9e7E1X5Ec4D/Usvx+vrqOcdeLMStBqP69JwjHY8PwA0fwdMeInm6vSRGnpapqrkX8+33ezdxh356KBFRonsPdPNM9byLWB/1/fffYz5ddWbgadTn8M/GaZnIkrVu2e2eGUli9HRzRK2zgoeAORARxCjk71yXfri1N7WotSYZVA0i1d03RITmP7x2P0eE2Qij1NMtXHDgAecD1CWFi0KfecQr9W4QgajjTllXSn3jXFDq2rkTGRd30b8hXu2uIufPm/Ezr+WNM5TIp3xmZkZ3nJSDLm93XhaHV0/qWvq4RbkYx7y/NlIzTtg5PhGh++/1WryqXWSlN5RahmFAThCK/F5eXo7H48ePH//0pz+B5HCKHqraa62nh4d5niEIh3Ek5rmUVMrlehWRXz59eoKhicVO03S9bnQp6O44GtrpJPXitrfrOfdDWLgHmyA1QcP47eVygQ+1Vt3tdrB3zdrhJtDm8YxzEBi4tbTgl/bDGswM7qjD4fD09OT0MAzD3/zN38zlFlvPdooqKYkqE+k0XWvPNMJel3ZE4pK/6G6AqGbhL+xm5yZYBdyBvsUWrpzl8fH09PQg3Y8L8/enn34CL0ZDD8CtFBGRYWgIdrvNb28v5/MrM//f//d/R4IHsm5Op9Pj4+PxeBz3u5TSbjc4Sajq+fy6URTChzjJxq1o5ZQVImWmlBgzAX+0fso6WJgPiKm6deR9iDeCZDOfyA7+p8QSVxEZxGaBzko4uulCiMnvSEgujGO60ulsNOpecUXxvl/xzkb0+p1aF003PnAPCtypne1QCPFLCCNwUKYdsBWiR7f9Q0jY4MO7e9dmqiBJW7f4uOfmzg9dUYhsU0NoKPeeOdpLcPzn4FdI+k9pOJ/PCGjGvc69fQ33Y9JLK9lZ4iqRKjeYFs3sd/coLt/uXDu8tnz4LvwSmPkKMZgZLaGjvOiXMJPXKlA3YnPvB2o9dClBg+F+vNmy6dYyplzR0aZ2NDObuic84mvTQnCSHL63RESzzkSkttAmivDMTIyYDIoyGrRloVqrsBkps6kxSveYlWoxqroWdmbGSJNVw5PokWz9BMXeksi8F3LvSsTwZqtWNVOtZna7XV/fvqYkwzCWMl+vt8Nx9/Tw6NtNgoBYc8QakVI4bYAqmdzqynfo6qnnH2Y/8YCIunr66dOncRx/+9vf/rt/9+/+/b//9//jf/wPRBejSoRhtRvwrhN7vkftvRe6uxSlsU1783GYOaUVZ2sJwZ13uaHrIhI5GC6jfWLMfH07Hw4HHBrAzH5Qn6ccpH4KQRP0Y8pDcuzKvUctHvC8CyRXEFGZPJxC3sfN0YiIyEgV+cdmZnmQWheG4FetFTVU2DvsiB9eEZUHMBnuGYx+OfOoS0HkwvMRtMfa3WHkZF5DDQnuQEz7IH6fbdkX6s7pGoq8de2pGfpR5BtuMPcjhzVUKG7s5DiluTtwHWKYRvdtLZPEtjb1LBGhhVdvRpk349KaFdKdJItBT+rWfGSXDk1XauMGOI/24g9/C3WPReDI7/RT9AXDGiHkfpmK5P1+t9/vp+k8DMN+t4/TR0Lw+Xbd7/dpOeCgnZrx8eNHFIG5J2O322mI5lCIFACgaFuDUj/pJVnzPHNdEsRTP2ID1OLbaT3rC1uee/9wlCFS59qpt/vOOb+9vX358mUcx8PhOE3Ty8sLhPTtdnt8fMQzpRQvHfB9eTgdPXkAvqvr9fqHP/zhX/2rf/Xw8IB8j2mafvrpJ/i3Hh8fpbeetRb/git0Rk/1JhTFWEyYzAgyL/WkUtekXbBFLWToSdXRt8q96tmzLBBrU1UJVrtXek3T9P3339da0QAIXPVyuVwuF1RD+8bVnlKPrAnYGNojjCml5+8+oLUf1GucIArfnk87mtSRv9OdeHPMjPjsZNID+gRlyB+O2ioI2GW59WLTSJKuXdnaoxkJVtb+ZtsqH7T5SeqHzsS31N5FIS7Th91whgYlJscfX1rUpJ2sMAgcdvdsJ6p0HJQ5f4Dv9La4/AXrdBvXxhXB7mvZwOR+ZFsrf8w8LCfP0dJ8rEvlzjqWkGLcFw3FJA4E3wIA6nA4gM9Iz550xlV7u1OfgIjAs/Xw8IBvkQaN8Bds+Nw7rFFrzlpsbR3RnXzaoPQ9ZBb4hK3EuhzntV+R50dlvf98mwrihYMRB4Dj3A9owFdwDaLMwD3WOWcw/Ia0awVaVVtv4m/0mmy+gDvjoYHI4pSIOtt0APa1wPxgnExqrXGXkjK3KkBVOJSNmFVEqs5mWsk2b5QGXoxQqZMPkIj6aMRoqmjTdI0gNTMiqKQ6z/P1eiEi5nPHN/PaDFqiT4vfToMHmljNiugQDT8O9rbPOdJXzhnuzOPxeLlc/vSnP729veWcv3z54v6UqGld3q5Qibxt6GZk6V2nejX5Urnr26HK+/3ojNH/UhAuznA8AJt7YbqjKzN/fP6AY2sh95+enuIJIAj1uFNZEknOKS86kjd309pVZGpaslZiphzO+7NWkLf4QTUkawEU5/O5ailzrVpMSa2akpEKp9t0vV0n9Nww0tt16roKYcKlNxgopZyvlygsfL/AH5wvuXbntTqLubV0Pl2xdOtZrIEcliwRHGzkrg1nC/D01d6QN04Jf12FcK7i6OfPl1JK2fqhnLSdot3XA6XUaSRiS0fvrc4d8yVWtIrnI+psGGg0R7hbcgudh/wK/yoaH6mn+fpU4ts3PDr+k3v0QkQQkGMxLAy4a/bGvb0LkC/JcNjLbjzk6yVl5h5kh69UmvOyYI8RyoeJCV5MXQHa7/fff/+9mR0OBxSfST9IxWMTKbV0WA6OunEckc3scFhkZ25mk6qia7L1U1G84IyZkenrwHfle7/ff/jwAQ/Aq4paQ7yr1vr48AyeCGw7HA7zPCP1mbrmhOK28/lsS6pT036Gdj5LNZOcc8pMvWWytNNhlrVHnIvU6DvIvR2VN5fw9KnT6QQgOKXBTJfO0ztaNiX7y5cvOeenpycsn4hQXPj6+oosahjcl8sFVjgS1yxow1jsH/7wB3xOKZ1Opw8fPjw+Po7j6GB0DMdnZzob/JSeRRpFSKRS7tqwS2WwAB8QGzrf5tQTNpy+8FjEH+vNLN3Cic/zNxKsnbichG3dFuqeEu/J0zkmr/2L3Lr0UDSBpNfPOduqIafCzOiuszKuReNZZ+hu2KiPvFG4fSNySHiN3BMeL1rzH4PngUl4WzOn1Ka6AaNwMOx7Fw4OJxGaGTqKACW8vDgij+9+lOvAAdT41x7mcnEei2yo6wEignwzx3aYXm6uJ28lwdyBvO2SYaFtv4TEIe5uYF5fRO/soLMCx0ld+5/ietcYu6RktHfhsJKAM9wPuGZmdLTFG8dhZubdeLCQUphSyuPgEyALWe/KZC1t1DGdiCz4j+td0oLjg5myBvHMMzMv6nNIuALKSWJbTmYxIjJitAKzYKVg5jhkJOI2GTpALzhDRDgaw8yYkoUzRKh9FqVKEMdrEtjtdrc8HPfNPINn9PH04IFiXk6RXHlAHAhwfjMnIiY2YqBOY60tFVOtTPNsi/3/9fXtfD6/vLzt9/v/9t/+x6dPX263myr9/vf/4Dx5hSe0eK+ZOaVht8s5tFBwXELyUpIWfxz6KdMsS55Pp8rlOA9UxrtP2mmk1uoRS3c/DcNw2h8AnM+fPzPzjz/++Pj4+PDwUEppenii5UweXg4KqbXRLAf13XrXDldMa1kiVBryGb5+/er3597zGJPsj1Qz9r+vr2fVUit6ySQoX6o6jnv3UboXdp5nWRWLs0daL9fWODmHvpnMPE0tBl5D+1eP1Tv5cwtNmKwjq9ySnZgDG3fHkLaDS5a22c78r9OXrpP0+JKI9CYWAf+pL21R3ANpLkXzvhFdga7+QNsmbmF2EAKUFGe8SwoHfUNz3dxx6e4igbv7kEL1SQecujWwcacn5sosRAVdf8zYTIIbwAWVM6MF89iEmSyxGCUyMy6Lx77o7NuMTbVs+2EP/a/UWqfpdruh7RoawCFLlbrG7H5lmEHO673nIrTnyFCaLsI87ndiLbMH2w8p6BIRsRXPc72VCY5nqEdIp069ggeaFiIvx+MREzidTjgeD14o+GJTP++Hu5IKW/82XVJKQ95VnU35cNw9lafHp5OIGNVaK7EOeUSloFrJ+UhEWFyn8BncgYjIWK3UYt5ddxiGlJbSZu0BFMfyiFRmxrw0WaTgagXjzv28SUceNdV+2GRjMbXO83w6nRah2CUlPP1wvwHgSG4upXz69Mn16UgeeRzQQgSurH/6p3/CIefYNfikAXlv+rEhkA2iOtV47M8hoKpQhqS35gX35NCuQYu6AooNxThORJE9pZRA8C5vnEZut9tG0XFe6b5t5xTcjPXiFBrGX/kmncelno3g3zYVNgmQNnojuHt8nUs6f0jDkrEaWY10K5eDOmWGM7S2Kn7kyxa0YQuOAA0hTvzT3TDaCw82Q8VXsDY9gZhJjZiFmI3mMi/8ipdciBj0pLWLhd7jcu7E4l4xgs9oj+PxEJcTuZ9lECHGzERqVqdJPZaFnCU4rZ3ufAIpdEdxQDk/dyA4PtRw4I5/RevLARhBKr2Jb1d3Fk0iPN/Rm4QFB5It0TzfO1e/mdnM5bG44zDOJIJaVa0acyUTogUVfbHuYerMamkTaUE8tweEhQReP2NjYxISwWESxGgHBncwE2k1Y5OVz6i2+rpFe3AuZ1Qjpfiv0HWqAa2VsxIRzfNtvQVQm2rOiUIVrO916Wd5WM+uxIece++/NTeLNNWAQGbKs02qLbkIPMR98DV0MfP7c1XXGYZh+OWXXw6HA7zLTqTUe03mnOfbqh2nIxU+QPGNfuL4c+dyYCZp6ROweEb+xb/4F7LOscaFXlJQmvGr1kOpLNkjc+95VXv+iRnNU6uQw0wu08Vh66c3SC/q1e5Rjk5TJSPlakWL4a9Sna4ziSXOxmqV5jrVWYtWIa6mpKZkbORZ8dDlc158vaCvl5eXWqtwlkS1GIslwTEXNxGU4Rq6epuxaqm6dK3mcJBKRFqnbgp+1UCh7b5rg5GObmiK1WdeTetcsCJOkliMyVSR2ESylFr5UNjinHMcuY9fS1kpsfZekaKPGQVEZInUXWN9UckFcZ5u7YhL4RRt8WqLS5xCkBdtdIY8jHnwNeQhqaqWqlSZOXGr/xRJwlK11rJkybQJlSpEknJKRoqMMzbZsDAwC6LW9Q5rw6yIyEwVKTQ5Z1gpubcAlCGXWqtVzmJCb9czsichchA/+vOf//zdd9/V3v0N6XQopLPee4tzyjlP06Rax7SkcwFjmtqa0sPplFI6n8/A17wb397efvnpj+M4Pj8/f/r65efPnzxfqtGJas75cjl/+fLl69evh8Phhx9+QFXQMAzH457DyYVuDRvULxk4XOJVaLWeL5eHh8dSilphtXEchyGbEbHMWt7eXqf5VsqcBxFhYmUmtTIM+TZdiKzW5hBNSw2Z5Dyq4vgiYeVxTKqlFmMWdFaX7mWhUE7n2ryFiEQ/UtXjtkA5JUKK3hIpTomJWJUSegCbOkHmnGHhwMhhaNuqidlEYFeA8eWcHx8fSynPz88w1lGPeD6fv379+vLyokbDsHMaE/EgDs1zvV6//PLLZ2eg4NQoRnR9uiusKI6U221GdQgSUoc8Xi8vTDLkpNUoM5MgajkOOxoaxdWilZSZ4e14fX3lnmWONBsnY+wLbKoPHz48PD2YGWyw8/lcaj3sxnme09B5nLvAhYkoj0OtdZ4n7r11zWyuRU0lp/8va3+yLEuSnInBqmrmMZzhDjlUFQqCBrvR3QBFsO9lL/gSfMB+g34CUoQLLnoDEYqQlOYPAihUZVVl3ulMEeFupv/ic/tc3TzOrUQ3XVJuxolwNzdT09l0oE42juPlMlsaQEFQRPWqpqhjKmRYyGnC0XCt7M3ESgg11KXpNPLLVHLOKjq1IoCY0gWNnNSKSxmb19+SypKSSK201hqT+aLClGxoNcFUxawxtJxSLV5QfFOsFnAYnTPCohaIeVgq4lq9eDUXMcUBbFVXW2p3NHjo4bAbxzOKUo3jCKjmnEsZfYkRXHH2YDAsyvThsMpRIegic+dUzez+/v50ei6l5uZ7NxP3UqRMPo2XoildpmlntjscxnGss7E92OL0TSlRb3Okkeh88OW1IlrA3FFZAgV6jeoW1DVVdUdNMWsftOnHporS5kkEjaZtsbcrlPskUtGi2FpGIxU78pmc81RFYFeI7Fp8pLQDt9kNOZUYMlfLXC8C4BERdxg8brackTZEWhV0I8xzzl6lulUpUtW1qiRxVzeQgkvxqnXu3jf7jUszCWZHkOr5fK6oxT7YOI5VXNzH80WaTQXONsu1WlFIaxZ+oQDOOC6NXWut7hXv8ao5p9J6sDEbPqUELybMZvCTWus0XszM69L3vpZaW80BeJqYA80UtKiCz35WMQtBR7Vdt7e3h8PtbK6Lp2Sn5ycR2eVUaxVLlHqq6l6Ptwf6hsAJSyte7s2SBCbMiFHnL9HGi5/hA2oF4PYMPoacxZVa9XSm96QWxk2NcFQfdsP56enL0/O/+lf/6nQ6lZfT0+mMoiIeCt4BZ87nl2i0MEJvqrMiXjepdZdxhPo6pJ2Ye5GpjtmGy3ROmneHwYu8nJ/LWNOQpboYwlirlwrMU1X383yUEeIfar24u2gtpXopXtEh5yxakw3jdFGZhl1SSVO5TGMVnb0M0C5SK3zJ43ryIjizzQzqKLP8ow7DXMPU4tCg1ldxqMtDyujEI7VAdS7jNE5TUsNKx3Hc7xHaMdeihYpoptM01yHwVuoEa4ePiUIn51QrXLVzYxezNAwZ4mIcL0MaSikFQXeq4o5uoGWsqpp2thsG94zYWkPdnyjPOjbBbyKwPOQk8h4+2NkBnSLPt6iqubgK/oUwVp/F/Hbk6PlrmFbc3ec0juzt0H+325kJAhI8GBlAU0uzxwvJdjzuTCG9D87I6C5C3rr5nKeJZRKZxtad7vn5+fHxEQcr3g7ZwacQo6wtvgdKnpkdDu/RbAyT9xZLcHd3k9LS1IoAHM9nRTC7OFvaAnfBI1DlqrbTwKqAAEhI+LnWEgKhKvKUpmm6ubkhJUdZIovFCYE6EIMj5kRUiXjFL6MP1cMVNz2iVodR8X5n7GYYIT4bZ3Vzc4MQycPh8P79e2mFC06XEQcOSL2CJtqd74P3IbqG/AjsOMZPM/QtunibvJy7h+AzLLQIXi4KZbDBqiDk4Dh///499AP6NSG6ELQNdIKD8Pb2tpSCKHlCiQej1iJT6R3nrxKCOqLBTZdkbvUKS1lZ1/y3YyNXNzGiRLdHBG/kGN21xZZ4P4EpTbEoIZ2le3vHsjwel4dF8cHkUsWTaHNFLwNqM6opMNBDPrrhX1sUvgTH1+BHb/dfgZuH2HdOEu+6XJBTC6Nmjqzb7/cyjbvdTgUSpULLmaZpSKsj8qtbFt+eQ42aeENeJ7DTALDgYybAtfkOtXnBU6uFok0koQuxLl6fHm1m711ZDugtlA9jFQWqJjYHwCynoBGXOm9ZBEjEBM4hpYSsvBntXVyKFBmnk6xXKlJUNLfy2yUkRWhahfxOrZRBrXU3DHFfIo3EaRD9YmMRaSaBqk7jmQFjGiqIQ2n+8uULUl/w9pubm+PhQNiy4lsJLeV5afP6Q1VCFLK2XraoMUxmaOvTSH6pocBFBzdcYLORqNmigWCklHT32+MszXe7XUrzfCAQbfE0LwWY4QTJIdPRm0seCyejw+TP5xGOmJ9++innDOgxHteb351RB6l17vSmQMObMIUcmEg4w35HDn+x2SyptZbygskM58FbzqJdjCydIwCwl9M5h9B/snqXFT8kXrVD+1LPs6gqoeS8h/xCrjHSI5eQ0gIrXR9aSgvMI0+GIVGbnV28mhtqzpzGc0pJdEEVV0+STXq1gT5vvJEb7bNbuk/e0OZ9sHXmtK8FceQP7s6qElMreTzzw4isERzdNxEcAHd8yjcijZ9pKW6JZHvz9vvXbuvfpbOPHBXockvEjlSBO5+eX0D8z8/PDw8P79+/f/fuXQrtoKRVoNM5rkCgZ4/jeHk5MWYXOnGt9fn52Wu9v7/f7/coY4wMidvbW/TJQyGzuaq0+zAMzIJX1WHIdGSKCE7e0S6IkoMMbpqmfSswIiLiS2b6bB+P46dPn8xSzhnRKWNdWtRyNKyXjFVQzHK/h5uhQ1DuCwnDwpF6ChGucQcBQEo1IitiRuO2RsrvsE7WegPPKz0oTO6uUTm7dqYsLfCDHCG3apo3LZ4bThqUMTmfz58/f67tfI12rYTOYfgeycXuDgDOcXK3t/f397TdMT7idl5eXqg6kPJTyC69OR5RkIEICXvs8fERCSsiknOG1QctQUO3KmnlyUsoZFbWvVLJ4tO67jiXWVozLQCKAkBaZEUJLZrJYsiYrtIpz8g6ZSgiGw0DuVZAcN7ixeut8XH+GQ8xVHUK9U0jD+VtHWOJqmFkoFHBjRxWQ4x1xPlWp3ZRrOOAXP6W/XKoCLdOXY43RzqttcI3k/OOVtDsgfM6DIO40UlJfN7y+auTtHWiD5ejTbEmCsm61vWWpWtTm/B9ahGWIpLT0N3PcbhMGuGdqIvOPM6wE0DuK4WY/9J7XTfV1uUaf/NwFszd4bMdyukST6zU7KdpqtPMP0mqZjbkXMMxDoEg1Wuth5ujrAt7SVMrIyZwPsQQci13H8fxw4cPX758iX12np6efve7351PJ86ZUPVWKEnaEW5tSVeo6Fprza2Lh8x8fsaZzgFkS17NqlCGtxMGTnvmipbgvcJbwGBRQSu1i0RnZkMyskS2yOmojBiYUkIDAUox4g8OOSEyUivB5u6XywQnHQ4J4XiGt47jkwqIKjof4JRxHGsLaZOOeaqIyOXpqfs+0oKE0DiiQXebtZIGHelhKy8t1KdjOMRkCgtvXjkat0AAjJNDDhvH9+ZajRyPFgIEX2l1WiB36uRxOXELZO3OiK+LLCt+0zFSVQV1dvTb4voW1Tk1v6p4RcWa7hWHw+58rqXMp6mU4NcV6Lj33eRS0rJOo95y2zhOXZ/Ydq/wIHc7VtUN2Kns4QNuSmM7ZoIOvT/eMYQgnC/INE1PT08ignN8KKzIW398fJym6XQ6gSrM7HK57I4HEUHNjcvLic4bhjUfDgdTRWbu3d0dhsWAh8MBxObNie7u0PK1RSrzhBS7gsDl2mJMY3ErC/08Z9ZTF2iICBIBf/e7353Plz/7sz/7xS9+UWtNOqdEkMWkdehkc5gVskiO2aFsDQFP2jyRRIAtZnO/ovjvBt9ifEfzFjxDEgjVQpRefJyaQZySNnYcRcJMq7I8hc169+4d6AoNGpGVCM80KB9eYVq6eB0Mp6enJ24xgPz89BJfWkpBBAhYs7Qo1UUsqcKLLO2kDGVGzuczqu+1ML65DwhLaKsq/oS1hiRIXB5SVVQV2ZasYURuRblFcQIG2g0CPOw4Gq8t/XK7yRPJW3St/0Ws6IZdxg8NKYgMV9/e4VKHgVukvcoAuz+tpQX3s9r41631T8U3PICKHvFIIFTabC7lO48zTXPsOL7pJOsW/yUIG25cagHrUa/Nodzbdtc6+Gu4OhgSjSMzJ9eK9kx8xRAaXtCE87qcNHKNpGvcrOvaHbmZiOTz0qxcXWszMiscq9XFnxaesFaLOyB7MzJrO4rh97VFWG2x6OHhgfaqst6t12EYatMY5mzvaYLNHLeylOKlllKGsovwibYEIBB9hKWUx4dnzBan6hI8rGBi1OAjrCKe4Jt4qunNTMVRrQb9lc/CA02JwwFLq7YUGTjwn+UvagvRGYZhLBUesdIa+zHhLzqenXVvdIG8txJs7H3W+LBynpfLKYLLmx4PQVyW4OYZ96apQrjjTBL6wxxYvLYWsF4oG4vIbjF1HRtRnTsBllblzJtDoUN4unI7AqSIoSwYW7OYEip4oG/9FkW9+cKipOB+afPiUQdIoaOtB/1tHHvPNO+p4VSfrx7WTX9ru6hf0erD/VNIcu1Iz4Lvg6bjVYZGrhs5zExo02I8p3Xkfc48HFv8CLmDZoRp9xPXQLYYWXYHmqv8d7vl1zaydo9oU6Cv7vr8XrU6jqVUVUXil6vRSkit5Y+qPjw+sZb4MAwI6oKB+/DwgGyGue+56vl8zvudiHzzzTc5Z1MFXWHXYZzd3d3tmvZzOBx+/etfQ4uKMbIg0ehorMuJxmJ1EXTTNO33xyhTeWRQmndcRDSkfGF8xEk/Pj7hxE1VTRc/EPlOTLDAZ7CYznK9SglxK33tRXgNlzoVh5itQSGIXh+5JuHcl6JR8XF39rsQfNU9qMEREueDyRdfyJs3EyDIsKZ4Lq1qJpIREfuB5pQxKEJE8H0p5XIecZ7IuDp4cN++fUs+xWBHd7+9u1PVN2/eiAjUXKjyOWfUH7WWSw5cpdCi4ss/JSgB1jJi4cW5u7urrTgUFlJCsi+5WDyn03VRhVhZr2MFWwSIO6Kbmr51U1HuNT0Vo6z/ct98w/f6Rm+WwGHj91xdfG+H0le5ItX4ji74m4Yr/rmG3IrQVFdozyu+tYZTHV5mxk6E0tBgPpyVZJolzfm4uta95BoJ2zqSh6+IwOl4RYeNZjZeWpEZtfi46RyFhjg+cY3nS90mRgj0fwawRyUbll5nHpRSau1NO3xg+bboPuw4Bv/U0C2CP+EzDeMOMoja8rl5jZnZbrfTZEivm/cU8RWq3urmzsDUhcdeTmf6CFnZjd7laZ3DV0o5HG48ZPPnVq+tlJJTGg4HKMHFXUSmcWR390jO3nRobZYME12YV00PNMA+XiZt1nh0FSPYms5I0jtL0Uk7tZ7/1jnKAj/hvczR12Y50C9YpzFoq0p1kHKqlBIVaDOBU4xBC1wIuUd0HJQym6OgMjyySNt1Xw8OMpuRDapR1ovIXL7QVYLDkeOAWzLKPArK2ixCbUokqdhargilTJtMH3xFaurGBHTikQ5pPIXM40gC0gxjWfNhMvyyrhwwm2RqqgI5LKpq4mpLh8LqUl3mbJwkqS0wgFqag1Wkp+6OtUaqjyor6ZeDm1lKmtKSI2FmOfN8vgCifdMmWV/8hhNF2LRtDiXjFalOAquNgO6g3z2rQdjg+7zqUBgfdlWWdphPA90d2fEgttoqcuBxdidS1Q8fPkCBhrTAmdT79+9Rda6U8uXpEZrxbrcbLD08PHz48IHxGCjR8O7tW/AyKEmItaWRPbVOvFxC1Iwvl5GjgeVZ61dH0GEQrHBYnYgtUMKRE4zjH3/86ePHj09PT+/fvz+1IxuKWzAjjFZrHVpMSGrtwfwVbdiCs5nYFunn6s5yf7lfcTIcduup6t7V4ZUG9eiK2r52P2uwXDnILCmb94S8sobW04RGDi3Kbm9vv/nmG2DU6XR6enpC+bwaqg5R+4Q9SJUU3t/n5+effvoJw+LsgiVWGKhNR8j79+8RPI3MxdqO8IAnKafCNvLNyqICSp8TYcs4bNhRKDPsLajOZy/CyPJ/eIRZthgZdUtI3YR5R+Pxg9mqPmvEH2n+j4hLW64yD9g+dIpOnI8HJ8SWq14ZM9zWca044fj9gtWyWghRq0MGGkgpxZhgoueS2C5rptqRwxbOnCSutC6UwcnDhIOZnTYhEBJCiSK5UdVeFN/gDqe/LW46f4pkxWf5J2aiQSeI29ot31s+CX4qofijt4x4vI5BSuS3G061WB3xQ9RpiD9fwZwSqnPE+Xdsh+NH3CAvgtNxangyXi4SiJdaXZ3mwk3RzyJrUoI+582BmkLmVseicQNtcggOchW62SLy4HXAHGAXu/ExX4iq+fzeYeJMaE2pKgwJJOphOdS/6UeYA3zbGQ7Dybx5mtD9O4XQAlp6z48PfBeSVmFvyIopJU6s1omIR41Tm7xIrSASnGW73U51DnehWilrO5mUhT9jaJAEYonCtMpCPmCttg6k5NxkLQRlfTIf+XzsltpMBROR6qsyrEQMHlyUVsGMMrq2kxbeDDSIxMI5dJ04dc1CfYmuWQKEOgBSTaIqn1pbjNz6PkZqanw10YMu66iqiMa+UXfjPD2ceJsZeJiE1KCUFgMDDy61P7qlxj8XDFhpV+BlK0dOnCg+pJRUnT4CPt5tQMcUOBR/tWseblUFuzWFlpPSNCGAdXe4A+HBQSiNkKYyN0kCC6i1ooS7uzMD9+3bt3d3d6DDX/35r0+nE1I0BksvLy9oXkhAvby8vHv7lo1XEL9BDZXM3UPT6dyKtWEQMgIuLec8jnPZHescY2ZiNgNUZp+sipjZWEu2neb0fD49vjw/n0/f5KRTHzIPBXpsXWNqC5TMOdP13oGaqE9ll1yAYoYPbm3TiBLayorpNcm0/dKDYwkJBBEbr84zvlGCB5q/dvyIkQwADsOCeQrWiGfeJupGqopIdzND5M/j4yMiLuDZRTQFTjyqq5qmbLVWl4oc2nG6TE/jy+n50+dZ4Tjuj8AlRHGoKhpPpnAKTxrOOYv2kXBbOEQQ3dzcYPIxSzoeCJoZavYBIFyONyWGPrar12ubSw3S13l+ulbjotb7lfEj843OjA4Z2hNXHAR0YPD++OfVR65+o3r9BGa7FxLONxr5r8zIMIHoGllOTjoW3amnBKCFqPpaq4ilNCSfUitKmBKcIPhzKShEBToCk3rwTIOrTtdmG5cb1+jNcthio4dqerQto6zq0AD3W3Aiku1A+cArqD0TFN5cD5wShiS/8rUORDCS7XRyJz7IMePR/9CS/64SYw2Xu7vK+Xy+jKPXigAwqHqY8zRN6sISE95CR67uSwyJkXCqA4V1iydov+UtXQwpHLI2DCKTPB6PlB0RwVCOjRJEmoAb8s7Cxd2ETm/hiIwoB50VCjRBKqZIjseDpWW2cdi6jgWHposlpDS3gOVJ2sw3ykKwKWsHSTxbQq4ndqqKT7XklET1dD5jLQm5TJCtZroOVsR8RGRqJh/nM2O7rOQUkZbgiqxjaoVNJbhyzVYHO9J0x/PLiQoluaW7W4sw6hg1NQ0KBZvTzUGhU2PUUANQrMh17t0jbelLdbnXOKcF35mIzJX3Z3VmuROnJuBLZqzpbtRC22TE0Mmzus51mgG06+KPsK3rQwACMOdc61SrE6KNO+HjkrlUfSrTlK+uNgKXiMU9iHyW+x0FQGQZtGjr2nT2awJeVVGFI47AD7q+uAEBmYbT+Qz33vH2AjceGajP5Runm5ubN2/ewPgWkdPplFI6HA6IU4QCjSCNnHPe75hju89zb23cj7VDQafH2sxQPyFChnOOIp/+ZgmBTdoqyJJJRWZt16IhpQmVlBIWRcbHc58FvE2bJA3zXYhOiaTo4SJH5k9xGhw57ppvpGakH11rTh3WdU+99m+cz/aNEgSeBL2ZhGRmSJCPshCBDTl0MqPMI3cgafEzJB9aseTWNnkcx8fHx8+fPz8+PkrTLchJJWS7E54P/rDb7X788UfYbLDovHWyJaHB6WJmOS3ClW4/2xy+c56R83IfJdRdxsVx3r59W1rLXAR7wPhEnFJEFWlanVy7COHtDsa9Jki3/DdecRPjBHStA7m7Woq3Rcnk6yMUD3JrO+xVXPWgUMbBpdVXJl1QEq+JaBmwhhMYDWFX68i1XvOLayEAtfl46KbNOV/aERY5AExE9SVyKYUYJNJp1JKjQhwXK2u6jhsNNT0Cs7ZkgBQyt+L2cTnxz6k1EvImd5rupd7OT3Bq5+4xXArElVtFAky5Q90Iz4iNnEkHfC6c0KBY/fz5M7+p4RQCM4E5irVDM75M4zhNCaUbW42z2joAdEgloTSk2RKj6Gv+7O3QLOeMZVFhjSfyUephnOfn5zdv3nDTo+6LG4ZhgFSF1Njtdm/evOFotVVwm6ZpvzvopgYL4IB8EtSy8FakOYYpU+CKiOWEm4dhgCcCER29TszGFo1dl1LM5mBFuvzbK5Rzo95GlMOF6UlwbxF7tTkRLARXSJAvJQT1IrxzamUrYoyKu7u+zrjCvnvrn2ItU5wOFAsGeeSKPJCkdeHu1SdUcNMNPyTtW3P808KZWvdHbZKCwiI6bqRp+bp2E3BF0eYhDiPDj0PxRZS/Fpxf8egpXt3yafp6c1LELd5+DpebafRfNFwacZIwterDZuZVa60ZpdMi+4jLIHw1eKrIbiJuUXCSjOkMiGyIqIb3UjVZNrVtubZzc2JtnJuENB0zK9VF5HQ63d7ejuP4ww8/vH1fvv3225wzOgumlFB2Y7c/uPuXL1/c/c2bN4fD4f7+PqUENzOSA0CuaAp9Gi8ighbZl/MFsRxT6xXy8vKCpC7WSN8f966oA+4uXrzwhnEaRWS/24uJqCRD9p4Wn3UdVxHTNGRww+K1tiJNqioqqBLKrYk4AMoEb3p4eHh4eMC0z2cnDYD7aAvwTS0sGDVGbm9v//mf/7nWisRqbByKjUTgW/DFUlZFFkbxhonllp7fVKjec4y15HWVA+KeR3Hui7QjmnVWHCaM6aV1BGRnG4AaNeWIVKTzjhqJ2GhtiiGx3FJqKaOqw1gvZSxlTCkNQ9rvh91ud39/z37j9HbDPw20iRLRizN3EGe40hINP378WEq5u7uL9afdHcYeKdTMcK5KZ8/LywtqnDPGQ4KHidKRAibixghPTM77lIb9nhbI/du3CAFn7Af3veMh1hq1kJlq6PAMCpJ2dhnFPPdRmqYyTdMuL4oFJ+nXIkBmrNM+spmPx83ll1E+RZZFoBEt5wPoVu9W10o29Q9fH4xG+1b1ivcLEyfXrbIorNaq03l1EU2WckjGqrW6yH6fuZWoxVFanfthGGp1VYMwAF5pXTQklVmdTuvyph4KbSHvDYK5THMy/jTNQUSiMpUpaLe+2y05Z2Rl1EJKa29RlvpQSlqjvASGS5ApwJPL5SI2V55hICzrpoMoIGigkzGoA9MgskHJTi38jyIJ5AAMZ9gu3s4siNpyCaI3hDvOvcPcOEnkVOScxVSafx3J5V5q1WqiQ8rYNUzSXIZheHh+QmccaoqYGP1ENIFQZQisnmjGIE50fn3z5s35fH55Kff396q6388V37w1ZqMIbubHXFZcBPbJmPNcdq20Sqz0QZQW4uyhbdblcgFfYv0i4Dl4FBlFbtmEL+eTtPZPsIIAOm0BJGaGROrckuBJfTCu4FeyWKndjdhoaT4GmVo1KgsHMqSsZSvFcWetFe2BPSjWhDOmUWstCJlQz0OLoFCUahSdD1RB+3Pb9pRaDHHnklUbbF9rPU+jqtqQRWTyal5FVASsG77YWqubaqlz4ErzOmsS1DPAWqBVz28YhmEczzO510lkKSSf0uoQzN2RmUM6imhPAHIfCV7Kawn+I5rEkXNK8+uRdZBvpPUZ+LKPLShfDP0M5hoMeUjU2qeJYg6ea3F3U5yZJBEppua1ljrkpe5kNjVJ4/msCHMwVS/TZXL3rJY7aSfBANrKm06cbAWMXPP/+UbZ91Dw1YO2pKqwyShLaqtspUG14iAaFCx3R0DH0NpYfP78mYURqPCN01yY7NOnTyA/a4UpWLvg/v4e3TeOx6MbQD9ZK0kWhWVqMVJkEFTggElABRbR1BakH+V3xFFb+nWJBNuDGFzqUvhC1WjSYA4ppfP5DDHwD//wD998880w5LgRJAkekxFrEXkyhZaYy6YsjaNXh9S6OTqPOM1tijvVIcxr3/MnEpi76/pUZHldA4KZXZrTPYI3ToAo9BXklGvXa98TgBw/gg6YACkYJwYxg8APBDgCLXfHHXIHgQaw3CC54cymrL27u7u5ubl/e08/BELESimoTkXkoVZBHYLyIG5Zt9KIeB2pisjxeISY7HK9x/M5oro32cmsI4zDmP60SSfXdlJMYuGvqaV+d8jjzYAnCkVs93BJYNBxnHhJUxciWmqoPOWrk6Xr52kRDWRdprRDqviihpy60HtznuVQcyBaOxE4qppsWVFKsyGU2mXh8B0XJEfc6AjP7dZI4MZEJF2rDnydiCC+lgToTR1haIGFow/ery2RtKzj5mtLyedR/v64IzpxenwRaZDsa5oKFcTOuegtnoHEKCI4l4OiXEJMV25VGnSd2pXXfRD5L5VRbz7Xaa6PuRzOQMnIllC4KRpXZmYuoDtrgcIESyklJv9RxKgq0o6jSQzgwIh68+YNAypqXRJMpUViRN5C1CX7Sik9PKxOorjL42Xi/npzoPCQU4P4w4Os8oHv2atFbLX1HB/iNTpKwfps5ftcCoRH5iAeyzWs4tehHFP1J/2Sxk2XE6fIVdI6aZswlJ93qa6F3yuKFvGZE4iitrszfuB6U1KRJQVwO/h2NAmYzF+DErIo0BwzggjYyJ2qwTkrrZ14ZPI1hG+1Paocf7/byUba1tBFnI97M1yjbamqEFvAFnKSOdJmutwejrVWnxYhBX1vGFZ9SPh5qX4fGeVr+9dJhXiPbqQIIatrNWUrbOIV99WD3hNVfF6zqdWoFK/jEY+IHI9HKIUo2pVzTnlg5jI4oITivngd3Mwicnd3d/f2TUoJJeoGSzXkA/G4ikxBWjes0tIjyIOs+dJwcidBhHe40oC8pL1HzE7rxB1Z1xCFrvbdd99dLpcff/wRuMtdiBIOFd1JitqkLHtzkP3FrYz7Ej9TltfgZpMgfZdHvkqiHZJIaxEyv8gXTCvd2fa1iUXJba+UvZO13hB/vcoOyDa7V6cWo+zBXS1rJhsRlWbb3d0d9h3o9PTwtNvtYOKr6uVyeXp6enp6Oh6P8EN7azWP4qN5h4NaZ0gSerzv93tYg6QFYlE3eV2rYvzXm5t9uwTcD5UOko/k6aWAnSFymspHDGKJxpiFI6woIeriRs0SQvQup6Vl8dZv0a0rroXIQDKXoNfKhpvFPyP++FqysjB1x0L5OlJc+zPqoym+McxhEcNElS4dIh4mrO5UdYfnyazVCxuGIY8TXL24LXKPuExZU8GWmXNp1kKJtAUm1RY1IeEIGHwlUiVaL43jrHGmpI6jNxXVZd9TSEO0VjXfmrOftsS55YdpK92F+Ctt3V6pEuFPVDdi2pm0I6wPHz7Y4qmaOvZCQUt1EAYk8TYo6HPyXMcBouM8hWwnD1qml6o21+1Gog7mk0RtmHd/36LGk82lpUiMsg4pthaQrSG4iyuavSelmotWR4VWC73itZ0AWDM4SeM0bFJK47iUXSuhqobPvRdneGIcOMsDR1nUCfiYOElvFs7h5tjdic8QUhiwht4Z8Ea3XVvUPnJU1dlFN4tarcQlLrO0zDyiX6TriMz8kNJrtLzwKNy9FX5oBpfmYIMVUXd3Rs5ZZ1fuqqKRhDRf2fAxEck5kQ121E0tonspRyDf86DyUrHBNhFiUUryKRIC55Cw3etAOIJLw2RMtbYqN52h4kE/1iC4U0pm0SkJ0hAzyZkRjLMH091Vh5RSHoyam7fWMGUVvQmvvyjK2HV8k0Df7t92P67eFveP93RvicLAgwu880BTCI2tfBvHbCLKaq2mLoh/cp81BrN379798pe/NDPUHcPh0YePn6Z2MTuK+w0TtpTy8vICZv3p4Uttze6z2uFw+PDhA8x9PILWcbe3t9jX0+WEQLEc+sXXVnic6IULqkaEG9c+hT4XnF6tNWb1Il6er3D38/kMPzoOGcdxRNZ/hLmE2CkLByI6VwW5aEuztRY5R3kZtyYiAJks94h0EpFEVdHw+TWE6Ubm4HV9pK7BrOL6r6JohzPxm9kWkuW98bbIHNdTuuIB7SbMn9wd8TAw1Uqoxk2RkEO321LKm7s3Y2tMICKPj48fP35kiQ/6xqyF2o9lBMIjRvlyuXz69Ol8Pv/iF7/4xS9+8fbt29SaP7k7Ajm62UZ6j/s1b/QaCLwf1BSl8rxTLQIEh7m1XehyX0PTNcDkcDiUVkUkKnZo8UWeCLlea7W1AOLEog8j/kRNqBMMFvR1EpE3f4ME1hwRXsO1xZn4KzxbuqkWZyt7uM/A4+z4CtQOi7IBHyyo/nFF1GYkEGZU6Tok3yIwf+pWzVWQXUgjeepq3G5f1KmVJ5WBDSRqOiPqOv0xzl82istSyCwN0TH//Pz8/Px8c3MztgvzgQ9lHEco0JwkmaeElCwJmsrpdIrRZTxy1Bb1G5GBYImcXIIU0BCOjH1xXRIS1JeTwFqXUBnz2SvkIbzbWiEdwpY8vIaeF1Q4bO2qhLDAUzDFBbF8l0s3ee6FB12fh7G1roQ4dxYKtLUOrBBnGlQrojHBXlpctbXeW8MwsFljJDGSHrdSAuGHz4uf8tK6BasqPNDzNsncn1UC67Z12dNIKSq9orxsZeAVC6Gtzz/jmPxgtii7pXj3q6z9soShBK8iN2vhcmvK7W5bv31RRrnL3T1xvwh5wjCOGU8UPeiBBEIkivhv933U73l5a2gla96r66ssxWoqXQ9kMqqK0CYujRio6qWOuAH1qUop7mWaJhhsMvPSpRLfzBqoHnEScu1SVZeqqr6oQdgnca9RtM3V5aLerCLi2qLmHZbZnMWJ/8TFzZbaQx1Yr6ICcMuluKpZrqXAZ1nLuN/vUU93HEecZKWUvvv+F+TyUKzBDREVjTQUEXl+foaSjYgITOAyXsisUeVXRM7n86ePH6Fx5py//f5bVGa4ubmBs3m326HFiTRHozSH5ewUb5uxUKmq+5J1HtkHjrQA9QZoUdNkGbM63t4Mu111V7Pz5bLf77ZwY0ngHOqBMISDHDmFILAt+XFMaoQWHIdRUfOmOhBhup84w6sUvqCQryzOCJYtX9ZmVtLfE9kEB++O5Lq5RZ64oPbm6rhA5LmljO7FvTRLV6F2uitYBJQKnZUPubu5y63Nu4gAkWqtP/30kzV3LAKTUPEj73JqtaWshXyIyMePHyGAGTAdVczuigCPMBeRst4gritqRTXUurcgJOJxNvrVQ29mlRKWl6L05QfG6WpTvKCQDSl385EgvLsluHuti9ES74xrj6OVdQ24yIIkKKnOGOig7cUxUZ4oftPGiUi4iNV1dErwQOelUBLpqDtwjzfE2WKxtbjXpZCiLR4jdZepTpxhHKoztLphO7qoIfa9+74LaeAx6xSKwOg6/xVX1MXdHa03pR3XAoVKKZrmdqrujtZ64zhCAa0hAsTd8dTj47MGF0bcYqJQFC7I4uUrogOVI3tTDmpzlPi6JRvVYjyCDyBMTaaqJn3hP7hOksw1j1kUNZ5A0hzVcOiBqbJ4K+23Ds+RwIONA5Tw+TKN3RbzfkKptmiKUgpjoAnVeShdthXPQhRyZF2fM+TQElzC8ezU5hOpzFoWI8xUjxkXOVTm9cVATVS8RNQWi2IczyJS11qjpSSq0XdAaAxDlg6Y7ipzHXOnoqKC7siQWdWdD8S9qLositsa6aX7TIziNxEycaja+JiEi+gaWWUkf1u7k/GLu6uKtsNaDInQr/iKLRficiJuxFiXWquKi1TcFUHN0LI1Kup+P9QlxyC6JByOYVVHKT0RQYyPqiNzJKU5txISlgDPrTNGrTWpupebm5vj8SjBvD8e98Q9hqiZtWSRyDg2HL/fTg8WFa+6zgLm991tHGea+ha7+JxCAjXZUMSb7lrkojsSUG5vb4/H46cvz6XV6oI1D2Xx9nZO0YvGsYj85V/+Jby24D6fP39G1Md5Gt394eFhHMdpKiklJB1++vQJbrZxHD98+IBV3Nzc/PaH3+52OzSigysa8/n222/BJmDcoGpHXFHk+CJydzcXwI8uBGtx2A0pVxazu18uFxzlW0htjp4S7B3yIKdpYtEl6F44OpQ1uZJBc4SI09FS1+AxihgSCV6vVW2+ilEES2TlRFSOmVKy8LpT8zQQJpEpbJGz9VFZ5TFoiNaNHP8qPi9DLUxnoRQccRCBtTlTQYFRZptZSno6nabQCEpaBuGvfvUrrldbxOQ0TT9++NHd0UQTF596eHiotd7e3t7c3MCEY6BYt1kRpHHLRMSvNdaO8JR1ovTQPBARSTxEqcKe9KbIfvz4sbZGBnQFTdNEBzZRDqZmGaduhhH+/eTdo8KqQVvaIqc2l2pEtvhUZEQRD7ecsLYmnRqCduLNdXMQTD4GiHJiREtf6xx0H3ZoWYN7eNZT6yqtLQQcr06Nrm6xrKWgvCIdSisy4CE+24Nl5eEIFeg9tCZ2/JcfrKXuTaGoc/RIwa+BILS8O5RSWBi41vry8vLlyxck5BE/rYXB4C/KP5ErZxcRMWKcBrUuuIGJGFQOEIvc0UUKbfMAfB4K5ZwTclR8VVUDJzNmZr7wIogG1Izi64iWABH3i5+na1ULCEMJDBxZy0VWHKwjHEKAqHh7e0+HHyfm7nDoaNPgvWUl0jTytRHLxjEldLctpYj1XmcLDb8keBBhvUxBXrSGnotxGKm47dqwhRvpsWPmWyrgN5GfrC9zd3vVA708YmtjOL50i5zhy5XOFnG+e11jWfXq/a+9KK60mxiHXQCuWusS6iMh3MvXPdfag9jHK9QXXYpd1AcZprUw/eUMJ5joGORw2IGHpJQQ4IobhtZLrrbofMUZiMypkKiCJUvlwUu3v3hjjihV127z7XaqKr64Kqt8rT10G7OFUYRm/Iab4UHziPjXSQ5VtZRK84G9e/fu+++/t/wAo5Z0O7Mbm8Od0VkgtdBVVOEgnX/77bc4GX94foJiLSKnp2d3/+Mf//jTTz8hdPV4PJ5Op4uqNtZ/d3eH2aJlxocPH3hUDUMHdT/evHmDOJC/+Iu/QP4iJknjhowvchkPiiN+pDyeWrIRXmdmnz59wjk7T/24WHoCGtIv8aZwvQ+hR2vH6Qh/0oaslQDwx7RWpJa1BAW6YzodtsR75lWLyDq6lO/VoBt1/Ci6siIezt/YUgdqi2Pd/K9ibIe3sjY8AGrumjdnKkMFoHxw+3b5oKH+TGnVgg6HAx1LFOc55++//x7YklI6n8+fPn1Cbxcze3l5eXp6ulwuKGouITxOg7Mhrne7rtLqe9jag1tbpCBVCm8KUwQCLyh8cbsxmfv7exFBCW1pOVKIVOGUPLiNO4rgxT/jT2ZmaSnLHxEs4ueCYI3/xjEjpnk4jbmKq6VdlArW/C5tYjWMvOis9ECDt3ECU8iL4gT4OqpNnCf9js5E7eB+rrOrWHF7h8zxz7L2YNX1aY+2bEhrznhOMm6uiABvp1CBsbaACoYaw9QfQyNu8E/q+mDXNbhUGULAUCLYmfgSWmbM9qbmx7jYtS0hsX5zBDhKQ5BeuGrdqIaYFcq3y5oLRZSLBgPNXWmaOpGqXEZuB49fQBpxcJo9NcQlW4jbWbLx1oSDChK0W8gZbB3vwbdAWlkoONNWHcIhgrwuU21ZksuJ/+VyYcpERDZvSjAnST90DfTCmzEUX0psFxENydNmi1lIBktwNVqeN6s7bt0q0I3iroRY8OJT/DBDvt1AqLrpQucrtWx1oKSvq9TzUxstHzfkV04edF3WLQq4q/w/rmINhyV4KYrO1PhtVJet5TAQPRq+idcao7w4KxylanDY4SmcTGoTf9SJqbHwrEZmt+BQ6iw04UW1UHyQFE2ucnk5TdNEL4+IIAZaZNXIT0RKndw9802EVCdROmh2++dBkZWwl0EYXFE4iGHLRoqgNrcGxx+NDDKC1zY4JbVpzqi9v7377rvv7u/f3tzdlVYBQOjky9lbCTO8hV4B5AiTp4Ci3r9/l1I6Hg+73X46X/Ar6mVC597v9zml4/GIqJrT5fTy8oIAj5QSXNHjOMKgQfmez58/41RrHMf/8l/+y/F4RN0POAtvbm72+/0337xDNgl7pVIxNTPVRUCSp5vZ7e3t+Xw+HA5v3rz5+PEjtPaON1lzh1C54fl7rRV+9+gclUDeuPhSb0Yhb+OG8iizbhJ+v3JtaXU1gXUZOxqmEyZQa9kkT8Qt7nB73mhZlOz4qwRm1F1XUTpONQrgOHJUKF9eXngqwkdSGlJaihLgTuJnbUV/qMF40IaB5MfjEdYzCudx+TgIRnpiFI2dzbzlpKXV640v9ebX706QSymH3Y7CiaJIm9MuAhmTZ08inJa8fft2v99j5sxLG8eR7ZA6UG8/E/i1JdvhvXTX4Wae8nO2/D5CII5GfO5wLLLN0go1DMOix2g7N2hCosqqVYrKOoZS1qc0GlTPpp0vjhZux+yzATfQ5FqnscQDlojP2yV08OSwcYF8kYjh3BtlU5EnRorDsADFw8MTvMXSEt0QvUMDjF4MapZMAfTQgBCHZh6cwdisy+cHMMzaGnDAbxJ9vRGS+/0h7i95WgqxmxEOYNTW4hCmVs3Xg++ACjTsWDE1UVdRl+LVp/kolagIlovUc7h4MPLsU8cR82WW+nkuFDg30UCBKRxLMhKvtCocpYWYU4R1NBKQcI7jxFA558PhgKpT1MvJtTQ4Asg0sBYmO5ZQcntu/iK11pqHZGqWNNYv1aCmA684Mqm+ogzZLhMJI/dgpDggRgOjBiKNuxnRRlppSFgx3qqtxUd40itB0RSRnHcdRkWcn3FJTUzVRWweJ4qMSGtbfIsv7ZjAVXnEl/IRQCmvY7jbh6pq+Nq9uiuauNdaVM29iiSRxVEt4pw8X41pJMaPSdGSqk8oDpiSYYQW4zFbRznPVQglmCu1lONxbyaDDZo1a3ZzcytS3t691ayDDW6eJEma7ynFRapqUnWzbCZmWdVz3k3TxV2hTruXWgUxzSkdKa2wFmY1RGUPSHJ5OVE1b48scQFblMg8TsUPVN7jpsZnLOXFfFRVHttZUkul+jheJNSa8Lqo0U6dplZYcvPGi1SVpJbW/X6lHf5KKxkozRdi7aj3crns9vuZb9a5aMO33377xz/+NF1OSKe7TONutxNTV3GpKZvBH2Siotpqa5zOL2ooz6yqVurkUpOIl7rLdjm9HI/HUsr333//T//0T6X4fn90r7vd7le/+tXd3V0ekrs/PT0hDgSQxIm8mX348IGVbnOrZ+nudSqn55fzy+mnP/5YWu2O/X4PQ+p4PL579+7t27dv3rx5+/bt/f1987IMKaUhDW5zLOZhd/jy5YuI3BxupnGspXzz/v1v//mff/XLX05TyXkYx3Ecp5yze8V5Zq2eUr5cLofDEQGpu93+p48ffvr44fvvv09DRoFqTVZLqTKnyru4qLjOUV95yD5NE8oVA6xiKm5NdGVVSIt510oU4S5z2JibobdLMpNxHIFc0zSlhPT8OdyienU1Mb2gVXsypaarqiLDsJ+mKaWhVgh4nEIs1WY0aHvTVPZ5iGaotyNmHEdQ84iyx8PVdB3NOXGcWuH8yGY5qV0uFxQfFJcyzuR63N+IiFQRl2xDtjnEsJQC1gT0N9OUBlUdx4uqDgPr1EJS1tRIHY3ccXpA9x60CqgUTVg6eKy08nallaPplCpcBxjitZaWxYuAGcZG6zrO0r2YqbuM41Icl+5AAhDH8u5eJxeRpDaeL4eb4/F4hPtcQqGJvNvtj0ewv8vpVFosdWmp/QygHMex1pJzRjViiFhvoSMemsYxhCy3un4MFbCQJiWbGkkUHoCb2p4oEU3xl5cXEZumeneHyrgI2QS3cxSY8zmypZrZ+Tzq7OmfNTm+iwqBtXAsb05ZVaVu2ixhSSlNLu5uw05ETqfTeSrjWJ6eXuDKPB7nxpbH43Ecm5JkJs0vW0oRNVWts4yZgaaqWe3h+WW8lOpTLVJ9msZafWKyHTN1ZhjWlarqzUnPZOjSWr5Z6xLf4LCIMWhp0nyxvMHd7+/v+SwcVIxxpNWByaO20uOXLymlYVgOcxtBLZW2qM9pStNUXRc1JQ15mqbLhIZT7QhYXKrCjz7k/WUavVRNZqJTLXVarPcoW/HS3ZCiYQlXEbuKlFqmsaoqwhEmr+PpBXzPRc7TUoHkPKH2/IzMuVVVGtISz8YtEJHHx0doVHkwdxeth8Nh2KVxHKXWuQAcbq61up/LGA0GAOpyurgYUjjcHeyslLHWqdZBRFJO7qW4w9wSES9NC3TRoHaWWvCnZXN3hObvDkvGfMd+NbREBUrA9K1TEbGkGVwM/0FVl/X5CUCebV9KMTGp6iLqllvZUJXW+MzSVCavvtvtUp5d9SklW85hUCAc6Uhm6qJiqq5+acd0tFsw/+kyppQyuUqFZLNkc4z1HELdrmmagDoiKAMv4q4ipRaMQx1R5m2C+34J8AUXShmB4+Ze3FWkwrwppe53uVY39TKNt7dHlB/IKVVVVKaBzpZzTgkt58DEtJjX6oinwAk8KZQLz9nYFExa+RQRGVISqSZJzJNmMTdJrvX2eOdapWqVEn8dR2QTpVqnWqWUEVqJe9kPCcq0e61ekppINUteSy2T+5w6ql59qlqLooZGTu7uYHHuOYPxGJovmkmts5joSDhpFpaxI4/zr3rXvnKhtB55kLZcyKS2DGsz45Dg2nH3qqKzLrEKCeCs+NmDr0hVJdkwW/91JvUylerTZUSDBpinjJHSZlkSpyWckm9JNKVZJwDC1eCFotmt7WTBkk7T9PbtWzjVUCSBLnBoqCj6C5cMzqkfvzzgJ1/3+n56eiqlfPr06YcffsDaQQlv3rxFXPX9/f3d3d3t7e3t7e1+v8e5g7v/9NNPf/zjH3Em/v/+v//v3/7t38KHXVs4PLQlpqUTxR8eHv7Lf/kvTy9P/8v/8r/8h//wH/72b//2+fn55eWF3aoo7SQcdrN7lq4DoCkSOtR6Dbtq8KVZOAirIcxAQ67VNG1aXSQVdw9HbFssol5CJJxCh9WoSXPC9LjEaMJIMpwqf4qMsuWIJmoA3tz2fLaDQ3wFfy0huY20Y2beJHEkKAQFwVkVYest5EvDMQI1jC2tSXMhSBOcXFcNR3jEipTSLCGbNkBo0EOpawvkuL9BdAcVSozDUxFvzhBMe39/34yfJVNKmyTjDhJbxK/EoXEO/FNbfffSAoV5vuEtFSFCBjLJzBAtQO2ktiAWSIuIRalVsitFkNBGyMOd5s2CIpaKiIVydRFhou+fyJBSulyKewUkMM75fD6dTjc3Nykldq+gtw/L4WFFbdfT05Ouj1Dwist55gOc4YwMtoqpS60v3S5lam8++/CyqsIm4bRJPiyaXlq7PmmlsrQpSZEQ6jQn2kvLqwGfjPgpzVbMOe+aIUdkxloYwsFvSim1lJSG6pUu7dJK4EnjcqUFzWO9t3dvaBJo6GwsdUXOnBsh39FLN39Sd1pigVanvjEZXUIV5zJ3x1CiPR5kaApJJvI3mpGy8LFVR+GFmbt0IxMyquoOql94ggYZEbeSV0enUfUsLdiac9te7XhkhSQcOX6YB/HVDVH08L3cF7jVCZPSSIMWhVT3UiepqgqeuBsGTpQk6SHrNE4+StjumtalSNuEa61zOdGIEu6lVq+1SvWY/KomtWKX8Za5VIW773boXDOa2fG4Rz9dd2eZ3NQCpYhpOcPNvZCYmUH5IQAJ26lcGFyhoQefTqsQHX5wd3d1dXMVqerqUrSqzlYXhBFc5iLCPRV38VkGAWLejSwbmfvapWuxLhv56Azh+PlDdwN1f+om7dda/Liqii2yk9iJ1W+n0X0ThbcEAq61IBhFFVzYoIW3A9+akmp1QS66aK2rk3TO39eWA6kPb9TWLoG3NQyYa1bsdjuX1aEk0AW3oR2dBG8HBdLp+QUVFV5eXthWA05r3skYuFLKDz/8wDgevG7Xrrdv3x4Oh5eXl59++klVp2n68ccf//7v//5Xv/rV+/fvEX7NI0gGh3CGiOf+8OHDMAyn0+l0OokIVHPIpMiva12ECukEE+aXhFXkjB3m8AJzJL2RCKMC3eFDx7JnJhsU0O4GfB9lnpmN05RCgC/Jm4jKP+n9WmPIKloucnbutbawGW3RYBEy3b98PJLAVlrwXVVW/jNADKYU80F9rTdjqh60tMCRV1EcwHz+WddxbynkPHk7BvUWf6Ih3zFuR7cKd59a6dxSCnOJVjvY8rFUVWqFecAdqa38nLSOdB4MpDItqqSsi+/W5nXezra2AAOCi5UrpaloGAGdruifjqSKFSFmhrClb5UqLF7BABXcnFvx+FOL9VyLltUeeQt3KaXsdgcJAd/eFHSspYWXDIiTwSaW0B+Ew7Ieka99FsmG3NpiS2PLpRR0O/M5ajCllrjsZYko5U6x5wV1PvIQd5qsilLpcKSyF11k2qqai7PAxcT+9i3JLxKXokaYiISy0LzgwiDqzlCtVVWneVdXjuROduB1jD6i3C2loMLGeTpTa8cFNWQc53kSKyhfyFKiIoIq2pFUSc4pqdlcE81M8aesToeWiwjmwRyi257EHpkP5w+IRb63vfgIB+mUxdee3f5KdCIfS63ukATO38CY1o9DhaLvBmeeonNNCa3VDSUmzEVE8at5MjVTrdgLc1FzS1lFc63V1igdlJmFy+GNMfZ63lCUP8urDrhEOTTsiKSNz/td36AHAPZaxQsEQkpqltzNPU2XMbWmntaCNlNK03Qh3dFJLO0Iaw5DPZ2+++47pKPA7KQXkpvSHLTLpc1RIkEaqioAe7ksKn5DvOJedsNONkJnvcYFmB3OEG4aGDUfaRtxPZ5CAzt9DSclHFnwuIM7NcuC+Py11//cC+CWwN+xT3W63vAivjG+K5JZ/D63QvE51EVKomR7Zk1pMwHviDCqteKwQ3UxN6MMoOC04BFxn8Ut0xGsWfZ1zmuZgzHwImvxjtQtanOMQY5aa59B9P3m3fvoy+F5+ufPn+Ekfnp6enh4QM2y0kq34LgQPmw4ks/n848//sgDUKYJ/q//6//653/+59999927d+++/fZbfA8BRrMVovft27f/9t/+26eXJ0g4NAN/+/YtloAyfFwdt4/lxiQUUiUjjjtIwRO/jzKAlwVvaA51H30dyqlrd4is/dzktkSASBiRSqOKEATVQiTRVRZR14Lrom48yrXFdMYJcKN5W0fJW1LnHOKEeaWcIhM3s/P5jJDQTpuMgKXHneBK4fA60qCuQ6UjF+OOdKvwoL+SCnLooizBo1Ynp8E5lklbtHScjzesUNWpLOEEnKG748AHbmm2Sb9cLl6FFp0EJxDD4DgfC47S2hqJ07uD5DAoUjSHaq1397fSVApCSUTgsaaaQjxEfWuq4ARjCiEi0cbLLZfFQzZ6rRVlfMi1oH/X6s/PcydIDgVDF3MAcCSciaHaCf3ZUXIQvNHrKb40teE2qSo6FfMRPJVz3qUcmaG3aireYl2osaU5MGb2jufWpgfKE4LxeEpA1s2DKFp07k5tmORT2mWytLuL+8V7JJTJd/exlBaEuJJZ1oJGiNgppd0uPz69oD9O4P8zQwbnxFCqut/thiGVMng4oyBKED2i9iwird9yr0CXlsfJfZ9t5rViwYVEvcdCDdB40tXxoqu8jg9Kk6SRlHiRXyH6gORMQo6Ml4PbupkzhWZE0Q5do+zoLk4+MhDVhanGJZNmJbA7aZ3zbN2QWKko+/IujIC+B1H15KujMc/dMUN2gfmsFru7idRSKmN/RdIcYa2OOArquKqiaiKegrfYzFLSYdjnbGRf0IxTODqD1Jim6dOnT2/fvr29vT0cDjWUy4yeCGxp3MoocFf4FjLKIpDdXatruu6xjbgdt083jWYiLWy3G093SPiaqJW1ybcsYXPgTBF5xazZTqVb2PZObRYVRyc0faUxrLJtFlDGUixh8LgSchmabrUVlEgpTVLNTJBvXiggq5dR6iCKcyZPKSlaFzqKD7qqJjUEsM6SJmseEqLopjKpLe4BYBvKvV0ul9vbW7BaFABSa/geRCaVA218n0CDrnyup5gcqk2Vef/+vTb/HNtw1Fo/fvyE8tVwV+OCUERiNfIa0Q4a+Tq/+c1v/vEf/7HWir6MZrbb7Z6enn788cf379/f3t6+ffsWb/yrv/qr/+fv/5/f//737v79999//PgRMR5PT0/v3r2rzWOH+afZgzIy6pGCh6uo64NID76ZDonTuhVqh7LXsPSK2UoaoIDnaDAYqATzSiHGlFoRtE+4qSKGy7r84nZ6Emh1ZiUyT4CuCF6EQ1wCSdQ3KdhXQWFrT1hqFTl6VrUUBkn4z0xQtL+xPON0VNW9wlvTnuqnDSdQWSf+14r0uDhn7OnSqYuiBdRUxgmpBY+Pj1UcztEaqsqoag0Iw+pCNKVw4ei/tlgLlB8ZxzGn+TQ/tYN+CdoPUSKFzATyFjIcKEDYfQaZWDgjolLCfcH90TbGBZkkQXxC+L28vGiwvRemZzCQVvES7v7TTx8sFOLE4Jh43bi1+BZppXgQns6VUpeloh+DtaIOdz7NyW1RATIzl8I9pfmUcz7ujnwLqUNE7u/3VIhpyEVN0cPJeA0hFlHdd/epOLicN60Ie9SBHbRcSjnslqospeXbmBlSvaEe0T8nIhMxgRajVxE53OwhwpJa9VohUNxxhA34eKtmmFv3RGPHQVViLE6cI325z4Gsc5oWZFVLoY5kSJDCBx/5yYwta4WY9J42B8Vx5PihG5Mjt++FNMWh6JrpxnR3r2v35Ho5xFihig+GDDAG+9b4SPhXrjHkrSiJ8AkKdCzWPMcJyBKwUdyre0km7lC7vbm3RdWHZN1C5u3WrrwvVre0gFHVlHKjOxOpqjKnGzTyEnEk/+U85JyGYZdzSimbLbw05zzkbCaqCbg4DMM+z6loam6aU9YYDrfiM6rINxjHsdbp9va43w85W7m4Vm9h10XcoXHnOXdoUp1xtdQitezyEFClzpvjkkPuHOpaVEk192UWOzQjMIlC09ohq4HFxS+pZohc8e/4pvpQxLqI81cH9yBw8/aH/7YLcovGyqJUWfJFM+g93Ft0Dytf1sYPuSVyNpkBTX2q7iaWTaC+7ndDtoSjN3e3ZCklRIh7oa4gEWSvMSY1IR8HsiJP5fn5xEFwbCcu9EZ3sQ3jODLmDJkxTF1CMoE1Jx9NScRw40L8Ipjvn/3Zr6lSuzvKepxOJ1V9eXn58ccff//736Nt6bfffgs/HP99eHggbj0+Pj48PEANur+/n6YJ4f8ogP2b3/zmm2++MbNpmvb7/eFweHx8hNmaWguY0sK7jSUCG5anEHROdhnRLm59ZK+B0cxXd1Rni0d5qQAVMUSDQbxl+h5MlNJSvrhZ0dO22+14Cl+DpzbOVoKG1OGtNu0WDVq9i90P045z82BgxKHi47JmEB6c+t6KdZAAI/13APFeZvcnWfFzVA23DIX7S8FGfI67xpsjGMH6gcNV/Pn52cyOx2PcStidtSXVxcVGScDNZYBEKcX2s7MTdi8fQYOk6IOBzsTkS2mnYZgGjvCI9tzTqcxFDKhy1aY2gXxiVQEJR/Pa4qBgo9ZWb4RfzjSui5oe8SQe8kQNdbc7EA4RyPDKpxAFMcfIhpwQwlaCYWYh0EJEbm+XuK94nS8vcRBhiuplURSigh71b26uhwMQfAlFv7S4cKodRK0qhqwSac6Uuq6lSKDRbtHmicRlzXNBfkWNxMzGl5et4xM7zjh4bQZzGvIw7Cs5f2hsTg+xiECBbt73WusSBELUogdaNvxNrl1bkiRdSKhBwTmkULWN3ID4GVkNxmS4fBxNRMhFJHigU6uXSl7B+cyn+huZq0Ec8C1mNuQMBOAbsb80AAgcXQuUDjI06qJl6MEVzRsiMLkuWh3cKbLEmW/Talqn2dSpSF4ObaTxE/TpsHYiTf+xNGU3D5ZsSFmTDWo+5L0lwfc57ebvA/QsCfLNMH+EPO3zYGmVxlA3qIIPDIJS1cPhgMZ74zgedgeCsQaXs4fPcWloINVesZzwkA2mlBCfjfmwNstriB2/9xBe9XVCCDy2dyRHfOuknqzluIcr0mYcatXWK6Lj1clxDR3i6jppLHoUZEX5wWMRPGS68iNqnGsHuC42wMxQOL0WlzSo6i4nsQxXq18aHeYMX6nM41NRw0hFRGstZgLSRi0dg+cgLSeV7svGACGYGpVzRlIxYiUlnGRJS+QnoFj0QFuuYdxayAm6paM4r7UCY/FU9JgiROTXv/7173//+3EcHx8f37x5cz6f//CHPyDq0d0/f/6MqiDPz8+/+MUvHh8fzezLly+Pj4/ujphIMXnz5s3/8X/8H3/3d3+HVMXD4XB3d/fu3Tv+mVp/KRwE80wWM8HEeMwqslgg2yviHnGayJNaFub2qUgGa01xYdDxFVHxkiYnaq0enN+crbaq3hBjUyhoGplFxM+Ulmx6D7aErFmAai8s4yR1Y11cvSJ/h2edy2ekE1SxuGS63LxFPcrrfITjd75DCt2yVgeXaW94DfChS8GsLeayTqXW+vDwcLlcNNnHjx9Pp9Mvf/lLDgvdMDJiDkL2bWao1I7dQbg/moQnS96yKhlmhsFplFLglRa+zKnS01nXETjc6JStWy+jBWCDQT+Wprp9+PCBKmkpBYdX3loNb9n0/ngTkYpbkEJdvPhrrTNkGO2gLcuZPe1IVhGZqSZKU+C4p1F9TDaA6TGnXlWHYTje7GMVNm6QpJ708F4mKUamV2sVX1o3e1CavZXH8ab0zJuS57r+1hr1SZAOEkzc2QxwMUWJCVcpVZs3XXRYF/c0M0tSRSwtZaQJJTgpiEizTV6re6lefRLNWdp21eqoJjTXARhS2+rliIxz1qa0UdZEfHAp8H8CTbB5sqFTnctOOEOVZM1VAsOcn4oMpHtE15EVPGlsSqeazbUPROCUrWayHt/gLkURJjMuwhW97qKbFqBIcG0uMOHEoj4aZ9uAsXzjQeUy05SsVmuufcEJmwVnBOV1BCaRarfbvbyg7bmqJgIag9C7p7UFMyS7uT3iVC2H7FVIlhRCL4hXcLLjhBBl2hC2gYoZ8C7jX1RKaXLWpXrVhVntclIVRyltEfcq1Yt4lUV90rUlQzs86i0ucyqIS5czs3i7GrjgTQcwcWesbQ/0FjN1X3hO3vWKAe4MBptjOPyKx/F9mwAOS6uINhHUPN+ySLcwc9V1K3Jfi7+ASyuhvL1ZUcdD/r+4GHBJZyS8PueXxVOrqza2AcXDOJ0hzosqGkQCd3qwhOMVBRRrbVmlu9qOGqktlVJy2kkwNCmcqPl5UwTnSnwWSzGsnAFQoEEYwzBUXzLTpXlZ6GkmtZAZzUfGlzm731rAfm0RjXEXKeyJAxHUvOH9+/fQcb98+XJ3d4dADviYU0p/+MMfoGc8PT398MMPHz9+/Pbbb798+YJ8wfP5/PDwcLqcpDWSRbnW0+n029/+lgDBGw+HA4rr7ff729vbu7u73BJ3UE8UHbk8lBaJeNytjldk6Lo6iFmQoYaqERFtZONVjRcd57KuCTqWKfoOa4trhGFAfufBIdq9l+JZAoHx39KKNxPfgDY8cu3ItXOekXrj+FH4Fa9RUUghpq2bDJdfQ3B2B/btvtRNvCOWAMW9g1tKqbbQi8htyaa7/RIR9D9CDZk05I8fP14ul/fv3+9aPWlHvaV2eXswulXI/QGBYRiOx+NcbWaco1qj1K91pbhEeUmairGtaDhqoU6tNrUPA7KWAuHz8PBwPB5h2VroNsK161xYapKQ2hERGLO9TEvclzbVKgoDWzexR5IDB2TAyW63Q2dKVv3DliEkBuyaRjvf4sFKmacnCS2gOc5MXO4IsM6tYzNOvbTOvvBSyvxN84jHVXjrrDnkPW1vopy03k8Sok2AhJcyYXWklKgTdEBOKZlLxFtvARs87tN2zuDuLuXtu1XytzbD/s2bN9xWYEspZTqd0i55Famr+JOFxmXlBvag3nk7BKO0igyQ97QUnv6klPCRoCWISForMbyHnvjI0/xaJn0kYW/O9egQIYeMF2tUR6CllOp0JcZ6oe616xcIHCEmrYrL9s55CZuZezhe4FRtcZdoSuatFrIZtC6vFREaZgZ9XUV0txtyvpfWHXaOzAkdPXa7nZlpazFtZqWFpZGBYxqlFDIlQhi5W1FYuDu2LiUTweEAXO+MiEPo7Gp1tVadBymkbpy7Wx5KaIxAyE+Bb6NGEFR8wp8IICJQaLllbZ5QybKI4VeiNzmV2XwIUJv/JTpEJEii1KIQPShp7p6b3JRQHSUuxNeyjDgfp6GbKmER5+MH/llCUaY4zyVwWdZytG6iV2cdReepx/u95W3w3Vjby8vLfpjz5SHfauj4vdy8jnzimHEN2EgCSBvPtSF7Mxx3u52Incey3+/fvXv3u9/97vn5+f7+Hm9Hb5vxMsfq0bdB7sk5pBZrdblcLM8HuO6OZPCb4+3bt2+/fHnMOaPEm5k9Pz/f3d/WEN2oLZ0F1GUtuy5uobRC/dKipSP2xHMronvpC0HMBvduN8wYltM4Xo7HQynTMOTb21t8X2v95S9/SXh+9913f//3f/83f/M3CM94enoax/Hp6em//v/+648//lhKOR6P0zTBQ8YwTbSSUtUPHz784Q9/ABjxDVH59vb2+++//4//8T/CHTW1ysRwyHHyZBwEO0AB5iuN7CPWrh9cTq61lc0SkTrNMAehIqAWO0jASlDgyOgj2TB4o7Sis0QYiopIdd6SwziTZWJ56YwVNfjtILJm98RM6Ge5dWGQtcxT0cfHR/brwQjPz8+oqZJSQoFe6gqx9JuFY3qyKk6Dr4tC3ZttPK4LmZFXlFCsAF+CynDqqi1QO7fObWZJ1Wr1w+FoKXkVNTu9nE8vZ2qBl1bU+XA4jJelYUebrZipipWpuvsok4iYprvbexy2cOu1OR6gEBPmpDtsN85/RFCPXKENs5GHtDbIRBK2hyQbxPn+xw+fvLn0MFTMuBWVZDnvB0KJbKGUoioZemGa6NImSOlC9uYapwcLLZa0RW8j+gsvvLm5sZCYgU1By2gyHCIAcgCIt6wW8vL8jDVOoZWXmaWsCBX78uULEyhTSlLmx6PzOEoWij3cMJXLjNaqqmKqIjp/r2JJVL3UsaKhoMlgMy4h8QMh5h5aY0iwWAy12XOeawYH9W6+0ydTG3ZppzPJVK08hpIWsVbbRXZEvKp1Sqqazb2M42RmySyl1onNTM1F55ZhKpJ2gyWZXi7V65D3KWkpo5kh5R0+NXeXOS7WyF74dlwolU0/CwlwnM4EMsGuQSFm7C8UY1b5aPeCR7mqq3rzLwpuy9mKzwQeQS2tCiFxj7rdLs8FgInPsxoks766TN5FqqdktRZI/7a6WsrcbUfWR/NmBr+sBNVn5vM5m6rXimgJfplzTknNssgOEiznHfKH8XkYEjy++Gw55ZaBly2FWbmZpXbo0OBpbI3eoT0MctSD55bNHFUpO+BSjYBtGteyMhNxdVcR9YIiSOKu82l/cneXUksz2scq9M1if13ERUVM7bgf/vjHP97e3GQTqZO4q0IjnyI8G9svlGAtkmDV8bGBYt6dWmspi8Ep6i41b6qR2Dp/ibvMQUTmys8OcKFTepsZ/uRERd0M48zCrnrx6tWLmZnOxAvlVERAs2trYeFRcfmY2FLiIAKo2+/Vk5vzaGne1ojKceVxHrJW0+OEtuPHq6OHNjezlNxNRMVtmir4sKqxk4uq7lKebA4xTGkuMqrh6K2u2/NG5h4tV7OZq1ooOcRjXzxFaY0LyDGOI2KeCK4IjQhnMj4JrhQCJ4IuApmbxRF4Ww2OwPjg3d3dzc0NlBIzu7u7wxnCu2/evby87Pd7BEazvh681/C0Ib4KFcdgqtICQc2Qjx8/Ho/Hv/7rv/7Vr371+PhY68LvaCJv9/S1fY/rCqvrVVh8oFUal0/6jPCfyalxlk7AxEc6WpI1xvomfjHCn392u1CDAzjeTAOSfJNLIG7Et8djjYjArO1FLPJmp3Xr7V7ULU2DYs17pLU4xm2z6oP0yvZsvFlC5fwpFCB3dxPT0OcM/WuoOkcfA1yYEkO/Vv6PBWG4ZHhVQZLanJEkSe5LBB30MGiBdJdG4FNpluYNjQQLsIBZpFZrwtvJQApVXDr04JzjB4IOYIGqigKUNRy50AVgZjnvSAjR9oahCEWcM08tAQCbBZ89YPX4+MhsvNqiilNK42WGYeR+qhrrQONfBKVkzR0i2drD3ZEMgdxxtg5plxsaD8cC6VAvLQydz84AWVcV4E+kRz5lZrVO0ooK57xUrAra5zJzpQMzkBux1NaHaVwUcYxPUbhEyHDh/JNgxGRyKDS2euoVSEYjnFhkob1r1GlAoZxAiankw17CkulEiEQRsRFdV4gnnQiOk5dm3HYskcjTUZC0ZFO+LrWAHHKDYGeyOehyPIVHkKFEmFCIg5m4LjnTUhdBhtGyLlg970VQoCMCpJBv44uAqKIrMfHfcG0xkxskIte8rstTGpSK+FMnbQHsq+PEo4k2i6XMaHe5+7rp6pWFcy1xbgFiVxYSf4pPbckHF9FpK0oiqco1KK080HH2kcC6CW2xQdbB13ENkQ5dVstePsjCSeUVzEnrrOGFF7iIaNU5MsarZrW0yzc3Nzc3d+6e826/P+7cx1LKdN41b5zpXJFxDqGbPRAuItpyAqqI6wr6+Iw4YG3ZRfRNMnAnXhIMjG6nzczrqo6yBFzHhy0n7SEQPm95elkriHF/rZU883bwnXP+t//23yJyA5B5//49Zg5FBMle5/MZPVYul8s///M/z7Efp5Oq3t7eHo/HnPP/+X/+n99+++0vfvELahLesr4oRLfYFfGH8/S1GocLKo0EWiIeRu3cW/2NDp2u0t7VLzuoajAa40+0mz2YB6paQ1KFam/Fbi9Omx9qOMCKP+FKLRSefLPDtKjIuvschzmjuYhKo0rxKrWugCyuMfQtathwqXbIKSLoNOnucA1zptM4+2KmcT5Snw/ifW6lez6fLaW7u7vL5bLb7RBQO8NQFv/96ek5mq+cg4YoDlxx2qUUxgzUdkzkLSSstMYZ7g5VHkSdQ9UOaVqUhJo8UNoicnIjeHpAEGnQWqiikSr5DWR2btmNRZbSHBp0ZSi7dV1DQ5uLncNG7y/WxSMIkAbIVlpRIPoLQO+sSVJa2WbxVcYwvdSt/K4QCTGlaUTd2flUt1ZU44Iq69Iqveica9vnuhEmNRyb8FLVsZYmGqTU0WUHJ/EgsXd68LlO8HS4quRscXPbHs2JbiJilq1W8ZpELbXwG3QVVfE56NnnB9VcxZZqDCozj6oiaq23qEhNoiqC+k6XcWLkXkQzupk9HE+rKqo0dIxfVYYB652VJLIZe0VuvsZ/YJtFtwuPbiIwKY5TzsT8TpuMJlYK4fXkVDQCI5Xxivs1k1V18BQImvgi4pu3E45IR/w1t4BjqtdT6wMQl5ZSYj3vSFMisstL7WRJ0trbSV78FAvwVSXP3lkHJ5wXq2j0qSKuAvaGPmDQZ1alRZqVc3W72i9EORH1aqLVK4kUFa5V1G3VUD1e3JSIJKoqtSq91fOtVbVTxH0ZhvOdMb+pIiKmCv0KSArPt28WRgwhzMOAK/m7vSfexqHiAvlnCvmg2twivjEhth8oXvHgFbOgG4JfRiKMN5BjvuZUu7p4zsOb0vwaSeOKDoA4pdn9rinnwTRJEzTTTu7u7kopQ8qmWay6prjyr/MR3jEMQ6m1FOQ8zXrS3d2dyNKuSVvOmeD+5pP2FtaWW+Z7NHFmemt1IiXE5Nk6WbgDpm6uCNtuyzWI57hfFP+QN9L0DNdF9sf74XW+ubk5HA7a3HLjOP7t3/4ta+6eTqc//vGP//AP//DDDz+klD58+PD09ISETh6AAlARVQhACXjf7cVrxBNnOH+p0v3UgdGDbiohtliC36W759V3rbGFUsGD2dqNEKdxdXMteNC53q11yquG5Lb4FNQmbA0TWDG/7SDuzqO0yJhUZ0bcAZN/0vVOhca1RjhE3y1PdaksmllpjbIulwua2kDZJR2ZmdoSsgZfrCznbvNsWa6BCjGnYetYVQntpiUwNFIBAq5EBMVAkOfw8vKSQtouyGcYhqenpxzS9SDRGa8i7dBfm1YqLRg3z8fHS+l0snKeHtRa027PQs6YGP3fEkwaarrIZyCqeAi71+byZFANgp20qdqML0opsX5IR3S6xuEFXXVlKC6KfqmLMRCqTTOsSNf5i9o0Zu4shmKSZWd7lNHJWhFgBigNIVaSmCCCQqoFu62aEQnmXpCqpWpIz2pJWm4m4FWpRbkQsBqq285fiqijm7OFNy93tgktPJycObW4JhpFEcikX9We/8f5dHxDRMxX7ls+5UGZiOyuC8XsqJ6vWD6Hb2rLULLgRCejaIBats+bI9abGOJKyR9QR5zoQQsTu0wfMzXjqstU8RPlKb/hr9o865xkbYGdWw7p7u5lmhZvfZywB/VLAtu/ukG+Lp0UtwaxMbKRFF+5uqnGXeafy3xcvb99vif6OrvB47/+yktxwWG0nUM3ckTRCLfuuipqPVxbWMWRt2vhI52KhavWir/iDLtXyJqUsrwOi27BM6/cyHJ9RXWbl1RX2x+XF9bzKgR5UbwtIy8vnUvMDMPeq7iaaU5pvLu5L7XmtCulTtMIEp60IJJdVWpltoqIwDUCfUUQ8kWrESITwhiV3XyOb7atg8Sb0kMCI7/g5vF7eojjXtIewoX7Iybp5lqY+Bqr4lGRBIrFtCFByZ5KKefxvN/vGRmMc/NaK6uFwDQnrwGj3O12+/3+zZs3t7e3GPnjx48PDw9IDiutWW6cYfdvh1R+TWnz9RW/pIJVaoGuQJYhGwyPsNqyp+2X8U96LrkL/BDdn9tFxfnETdy+OrIGXKlFeEcQ4X5UX4nfA3koKqBvUVChDut2sdGgjZO8+l5OCZc0/iAye6B5P4UoK8/wFAIHHcfDAZbY09MTEi5fXl5KKd9++y0jCoo4P/sSErwqJJJD+m8kEyCetSpUzE3s6ILQAJ4jxLm0nMtuvywUn8J5C1aUUkKiBV7qoU139Bzb+nCZ8JGgxULNPZ/PeT/FYBIRgbEaPZTeoiw44bruFiEtJlWbFiuhKYw2BZp0oap4hYXmMjNfmrzTGmcSMI+KDnH4eNzTgx5fwY2Qdo5PDYkMrYYwX3dmTZFdq7vsdrNvYpoQpKtoSpySBmR20lYtRU2SqaU5YcxLdamtAUUVlVontdaUbsNjI4UuZDWzoOpexWVWUnRBG1QPMMh4U51jfuE5ngMb0IVuHGspIFhPSSnRUW1AdREotnbZdliKqUKBjpuFiwYeMZxr7AbH6mLfn0hiNog38a3m6p6S5cHMELCuouYe8tuK7HaZbWXoWqICzQsoMdjSdAwTYLJQXCa5TWq5QPwmCmKuN3DpxcPdFANte0o9282Wfg4tRhlKgmit4lJrWUNY1MXdyyrIvhGLCtL7uk1TVSh1W77UfbNckZ/De61JRLIKUExE3A0VUtzmyV+9WkwztCBm6jsnOH9ugvfqIPNktNIz3r1E1hun6m2ozu3l4RFfjxD/60Zenm04sIr2uT7bcBEBZKOsbp9VVuHYPhD3TEOutwT9JmDeFUqOL/aG1B0/0rVaKSJSr28Mp9RBIaVBpIjlnHfJsquq5WEYJOX7+7ei5u5PL8+fP38+n0/TNKasKenQetvG1XEaVD4EnYcWjn9JKY2XuW7DOI4p7cCM5gZFrfgxBCeVkhLyyiPQFmprmydrzbsDI8HFP+Pnq5BP65gkQh7iH9Vh4y5DgaDbEtNG0lVEJnI0Zlbhy9vb2/fv33/+/BnV9KBPoGQVUgk1qK1bhL6CM5tNp2TlRTVORDw0YY4j0LXMC39O49TtBX7qHPCE9lZF00ARfF0EeERdLPMd6gABAABJREFUjvbaxbVQ/Y3PxvlgGuM05pyhHkUVCo5/7Bqtu1qrtpjO+FJvEcwYPOrEnUOdM2EfZA/eFIzVjYx/MRk6lRkJ/fz0pKroDVRaZ+mXl5cffviBiWuTV5YR3bWC/BIyDSI5WIjhwWxzqCxhawe/LrJtni0GRO5dzI79/vvvYxw/C1ZEldHWGUXRQR5hSGhDXcbSLpeLNe9yBFFpVO7tVAEzn0JDHw+WAzz3JWQccuuteeI9lJ6g55uIh2+Q7wilwYJTAEnYRD8uf9j1MZ0zbOsqpIRzRrYfsYv8lsncNYQ0eIuh9CCe2ucVS5zdkOv0VgsJc5PXiDburupJVokTc7EltMCQ0ABlExBJSQHQZbit10U24kUxSQxMLTLEYu0wd29+E+5vRFdeEQc4ctyIqEDHX+s65phT7aRPbedIDNnStVaRW3ceDgVnisiq+HFupU7L5DwliJZVCmEV2vw7Zjadp05QanBdb5f22sktR/BWcgCacQzPIL6pKkM4fB1EZ0kan/NldLbNajAUgQrqaPzha20q0oi8culGCL5251dwQNei01zq68Nc9bvrZpIadLbtlQbzqr4WJbKumMnBuzn7RjLGHY9Pbed59QPm3/10dZxIAh3ousXGfdROgb66MGIGvtz2NSVziTu9vGYz9U41FJGWJqki4vVK3V9pac6yRg58k1LKaRgslVpF7LDfv3nz5u033+53h7wbpmn68cNP//iP//jb3/72y5fzdJ7MBKUhYuELCdgfZkjYKakOPCJ6UEQk0tsWD2SNKHwFiS0yevzKkJUOwzi3q/928McbOIH4036/v7m5QaEGb6lOGiotIJcCQZOqiuwcb6obs4uOxyOqUzHN6Obm5u7ujjyxtO64vr7iouIWyBphtkvrfpLAZUREfbZhSMCRkrdzuEok3TdbxtQ93s0hfpMtdTcQwr5OLeIMyXQI55WGGnaBq8MexWhX/MpoIgtC3dfKXPTHxG+ADOi7xjnUdsQ5NeTnEuajzyrektXYDQQ4QCe0NA+riAw5syYGInygurG3nJklawGXKdVxIjJYCLKkmzmusSM0XAyQgHYIcQ4nsbWjXnZdSS0kgzEVpfWW483xsIhu3bmIXguhKa0DSAmFaHAzQIGzIHdHCUvW7hjrrOx6i9OwFmJhLXGihlaL0XjQtWsjSgWGVRAsBFoKdeKoxyx+gTwXxZ9a7A3mtttnLh+DgIHU8VLqvNe4eSYum8MiRVY2TGodLn1d7xnwj3SHD1NlWRs4aEVVSpnM6B8hP1cRU3czSQm+YDQ0mWNhA/7P3iwz+iBRM76m3PSA2bsqc3UwVVEzV90odjNXX/PqSPXRCJRm5uGkYmvzoFYAZ2o2pxnkUEWKm16rgHYW9thQopOn8YMEjZNbRn03CilVHQ572SjQEBb0Lmuo3KyyYFfcYuJhxF4N5fl0beuWUM8qovFYx7ac2UmMzKZYHUJmgdJMBXM4ckM2iOch2FQqtbqaq/k0LW3k+faGgc3P4iIiqDmW5mBnbZWvdXbpznGroqrzAYm4i6iY8s55Ni7u6gshxwte8rau4u5JVEXLWvWNe3x1HFmLsCgRtje+MgZin0TmpJX5vctMZdFA/BWxy0s3U43sK45MsG9XEZfWvY58krJSsKe64KEHEb99O65XQzjitPiwqrqvjHve0Bn9y0CGbAuPkTdhNMTPLfZfkVcVaE46wneaLpZ3ZuamdSxiejgc3rz/5m/++n883t4dj8fLOP7www9V7Onx5eXl5en55F6mCSXk0AtASxkR8cYC5iLVXbVOKe+KV7R7IJRR8RG+Ig9J/SkU6KGESy1VX64lD0VYaXBp2Nos6fBm+2ynY3X3eNCe8XZ0VMG0tTkbNERj05cD7ybkOreYoIgJYRKyrXG0PY4jYKWqCCSYWtthCYT0lesqFeksDpdrGXP9jYdg3PglL8srz9lV8usAGKcUcT5SWvdU3Bq+QpsfSNZkf1WBjvsbyR7zn8aiOo6XyaWi0uTp5Xy5XC7nUdTLVHN20+QiU5kCDFcKNOUTaXm+TV18Dv+oXqaxlDp9fngg4nkrkTFN0/l8UdUkPZSsRSVRuu/3x90uvzw/473H41FU0dGaCisWXtrBX0rJpzmbjeVHaihKnUMvDOAkoq20lSWhEoCzkRTS9bRxoZeXFwAE/e1icAjCJyQ0xIYf3ZvxzApuT09P3mobRw1bmi4S1V+aOngp9cVLmXLe0ToleTLziQiDJSP5UtsBUbxHQiEUD+bQ1NoTAgIECKfdiY2UNWdz9+pSq1sSNZe5qp1D9wY3MjORmofk46ppNibAUveRJYqIJVTRFbSAtaS1uEtNKYm6I3Cjom+EiHotzuXkVl+MnJkYzvdiqyUUL6dB1dFpm61jReR4Gty3EuQgYKvNI0N5gaFkfQJJfADqRurGPm5PBnSuNj1F7sS351Dmkg9qiNL29QRy6+sRMT9+b9dS7qIKiwdtmNNqpZnQMEqJorTGZT6JWhUYIdziTCIn1DrDivaeNPEUOUz0dG6/93VnRwmidioX914bJo+NTBvgpeOMk+lchHjGmzEJd0Bkubx0rU3WcPD4L7mw8NSVxajzidPyrhkrXqmeIdtVbHQJ/iXX4zdWhlknMWst+qfE/dUbOrhFCdjd3z179U8P2g5RZUsd3Ry27+KVd3lOUtFmqheZc1YoXDWZuDTVWVWVJXuJTJqTtqkgShSfd7udzMoz+KK6alURTAj/BmViqm0ZyNVsbraUEhKkRbW6l+KqYknyfucikmSqo+WhirnpX/4P/8M3v/ozSYOM4+7++K/u33janU7Ty2UspYzT6XKedjtRSdNUkw3DsJ/G6lK8qquIm6jU4tXFioho1jyep10e6lRyMq9lyPbyfN6/uXOfW1zmNDw/P1ed5ZOqiSXYtsUlq9EiryIiijbk2dSSpRDXNXPYWmupooKF17bBaVg8DR5DBssqADeQ5cry5j1gjO71cjkfj8dpGmd38jTX55LmVk8tAJfsmC5ebbpOI1cfhuHm5ganz2aGjqCs9QGjgtPgsFw4f406B7GcGhhkpIigI14pXqu4i6qmnWVJ0zRZ1uKuSfb73VRGMYc/tYEOjgapk2uLmvEW9l2b+7y2mNSU0lTKOJ4sLY6ijlN7sGUpnE7nJWS8hiMLnHK6+zStwnnpKVGtImJpTvOt826uHMaq6sVfTi9SdbpMSXP1ySS9PD1/8/67y/5snl9OT18+PfzyV9/XyXMaPEEkuwh0PqlVSqkwb2qt5/P5dDqVlodnZu4A8lirIAHLvaA7fbSg3P1SJndH4Rqm2aBlV1aDwQavjCUTsfE87fbHUiUP+1I9Jbu/fyuttlcLfLJ9zjf7G0A7vXln4fCXoh2tguD9QoSliLiXwZKlvs2euz8/P59OJ5c6lfF0fgGQTy/ncRxLcUy1hHJdL5cz95GY2XZwOX4REYQsWzt7aSqXi0hKeRzPdZrDoGsrD5dzVpXzdHF3zZbEgJSH4XC5TBY8lNqcghDkpSU80WA4HvecdrS7QLko2qVLI6pcx9mWmCtYm5p4HS/7YSgqC3ufD7Jcxet4cffBzPIwb1OtlpKqaC1qYvCJeVWX2gLBqSVQ1/fgyZOmcdZa3UvK5l5caikVSsU4XZjYl9Jgqm7q7jfDMI3F3U01m6m7ieybtlTr5F6z2TDM+Ru5ZXdocIuWVtKblMugczMrZXSH8JmLENdaQb+qOD5dHX1gRalFksRdwPLgG0QNKMuL8Cavi813VBWhRLNKN9XaclgxZ3VNlk5PLwyTEJeUbMjZ3YtIboYTTYVSCnNbpRlU+LUGNwp3x5oh2vFkgiuFthcQHFToibEY05q7NIXWrWS/HrSuGWJSLVlO2cxEpbRuZVlX5ThFxNWLlOSLrSLzEYeomZc5OaNpF+3gt6qqShFxQXnkZWlw5ZYiVZKkbDlr9slRPFhFBadt7iKKXRURd5nDmFPOKfNLEYWEipLU5+MOfJkIwAhhAjmyndXCvbgLgrnNtEpV1eEw1NYvFk7w6u5eVZNuituqqrhkG8ysjJ9vDrfn83nfamWKbBRmXepoeVAr3XEEtOAGfzJDEm0wxZOl1Ge1hUfiQZMGJWE+I+L8bUkww2T4QUREXU1NTak/zCm8ruoqLiq6H/a609Pp9PT8fHM7YA3uziptl8sl66oYictcRmRWRFZGoSnTgbmdy6/r8ynu5Ve+UdVqipj6OCA/RN7B0lENvSoPsOL38+eqQJHiNaUh74Zku8PNcRh2gg22BML48z//i8tl+vLwMJ6fPny45Jx3wwFW6TiO7nAwqIh7NVdXsZTEHKVqxd3VhSVyVPVwOHz+/NndT6dTbQ623W5XZFH+6KiImNQEkjaNM0f2QTjYulpK/DIClgjE+pod+nYWLe8prdUw41hqSNXvNl1a/6dI4ZEC+WdtfYxyzqfT6eXlBa5oolM3f36urTqHNU8259lNnq+Lc+D92pSJGro/xC3okBAxwVR8vTlFqBBPrRWT4Aw6L5QSvek51FfGaHOpYMtxqnwvPIWRrDT44SK2EJekibpIgyZpyJbTPPicXVbkw4cPz8/PpZRxLJd8efjyhGcfnh5ruOAmqe3AQYL+hxe9vLxE90ytXuvo7qiGQcIEqqNicfHWfrliafPe5da/w2QuLJVSSoPx3EZEEByFX3POVIXxeM65qjDugjxB2wlYZFn4/Pj5I0pD1RZwPLXG7MhW9OYFTCmNl+l0OtUqBMuCden6iRBjx7XFJXeILWvOyV2Oe51zjqJFg2vw/u0blYX18R7ofHAqR0QacnB8rGOLSygUgMFTSsfdbMixfhmN4Uh3pKA5366lsomIGirxLwxnXpa6+6r0YcTbSIa+ivKHcQ7Ie/PqoF41XdAF5TJUpZZVRWpsGRYbOQb3KCqIZGilZVhKMIx1zrRzEaJZImpxg1QXBVpEpnXh+Y49xk0nHkUOwMvXTJ4XYsepQNdWsgMBM3R2UKsYDkcesOA2aa7i6DXQGGURtlvpqV2nykTU0s05eDzSCSvt28fqV6NpcXEhNRT8ibC9enHynEB8dcTD7k4J7sb4ZYTJz7zmm/36fPiZe719HW/+6nuAaX348ldm5a8U1dVwItrNrb+8f7xjd/ywxQHZLD8+9ZXFbndKwr50HObVmb/yCs6tlCIhqlZb1nVU9OOVoesg4gdVLZMsySVVvHrVuoByi/HzAtbrlA1CcKLbqXjQy6dp1QExsrMtFNznqPhSSkpDSmnIA92TIiLZ0CM979O/+3d/dTo/np4+fvjwkzTkSC0COArLEkreRAVOFq6qKHE1DAP6iaSU0C0FhRZLWVIHdKMYRdm21ZlkTVTx8dQ6kEXId/wucl7Z6Nz8fhiGu7u73/zmN9DkeMBdfNEjIyJGvU1DqLSuj7qgcSIjKirQFOpxXbLmrZEStrgR39VhkbVIO1UVUbNsJqW4yOiumDtmN2d2NFEtUnfD4smLYgwoxJhOrnqcauTp3MrYfd2Dq3IaV2WJuHDOn/PB+BRUcTSiaFQQcXBUxoXlQWuHBozQAmkKMSMNdoc9Zxh1RPZupSYKjYTerwD/OeYYBxTQd2utlnTY75+fXyzPfW6zQSkxETnu5lDjnLMJWpzsc87vvnkLKoPbe7fb3dzcwN2VQ8O8xSjVRabCVGM4NeqUIy92uX+8xPVSgUZKK5ljJPbI64mWk6+8CRJ4RVNEpLmZ5+NuUKrN7tXZ6TIMR2lKhs9qwdzSljxnfqm5uO2Px4ghC72kpRmKNi2whtrV3RJiEiepJqWUhwTI55xdvNRJRAYbXMSlulTFWVorzeZTr/1TzMhayEVAUTOTtZCLFNGWr1ysrp2XRP4If5y/p2woUEeFkr/iz27CW0U2TGBhJmbGk3FVNVsifSOvkBBOBs96pO4asi3jWnDFsHUuVtc1xTgZVR1sDnjgeSZnTg+0h+y33fHIlcZzG7LcyMeILVFJ3e61BgPPg+wmvsXTVLLrdvMV/Yl/bq8YgqJBaMbH4zhbvJK1Au1rrS5iJq8OzToG2M2we7af0rV7tg9uB9k+0t3fUVl3ETG2JLMlUt4MkeGLMP3KtfIHvTaH+Gt8V+RC3SCvQThucaTZiGby+nZEaPhGiV05i9du4q8sUNBIxYN5p9eku6w2rF9b++lfpu93NhDfWOvKFu9s1mv7MSsTSD5RvVwulw8ffnr7/t39N99L8Vrcdhls8K//+q8//fj7P/7xD8/Pz+Bc2hRTwhQ6kwSsEm5bWDUY5eFwgMICfYJuOU5+a/jyQ2PWi8JK5rW1+AnqP2lJRxSJuBXlGa7b21toJ10CVjc+d8qbj5nqJt9Y1xFFsm66wdVRVMSJUeZJOHbolMXICDqyjJeG8EROjLw73haxXYKc45e5NaMi8OedtYVz0ZHj7qi/G8iheYjDfnmwInAETB8wNRugJT2grNorIlT+JDTImC6zQcWV0pccnWQUFUhO4vIp1+nLTK1cowYLykN6GUo3Am1UFUUPzcxQ3OYXOe8GJOHth13OGX67web4imEYbD7WVBF5Pj1xm1jphSUpkIGHxcIegycY39CXLCLISYCdEBOkLHQOIHa5O8q08adSSnywQxLVuY+Gr8UzCUQDBwf9xjrWfJDqUcR/VbGQpbcwDRSc0pnFaSiaRkW5thAjXLZxrEZCju/l9Om4RdAqVZ+OxDRcUQuUxqC2JElozAB85SgswtndEbzWabHWnJpbBmLZ0KCHM8EbwZ9jZxYPWlQkUs6cz0ay3bJNbWKCN4CLaOMbtCXiflm4NBTz2e32lL851AV/TYE2X02V00st9ZNrIQJE+R7gHNFgUaNZaqb7lwuP6OEbbZX3cJKUF5EQtnglr1yddIvz77bytWG7N3bK9/bZsK292RDv9Ne1zNXIry3sFf3s67N67cuvT/7qcngnIayqkA7xntdEbfdTJCIJu9aJ3a120QEhTuwqQOr6bCfezPH/JIg6VuDtMlBZO1OVxlLIGLdXTllFa62hIo+XMk1qVlHVUsRDgx+ZrriyVefAI9/8221kR5C+vkRkGHYSRB3HiWWMVlvrou1MqpTiLuP58vHjxzc//XR7c2/7PbIcRKpk2+X9X/zFX/z5n//5x48f6bjyFmqmr4uNNpnFtUA9I+eMfNu5OOs0Sa2mmnWuHoA0G61ujuhAw5dZzdRqS5CinIicUTfeayqaErDfGVe3bqiuqqom66KJ+PZ0OuWc9/uDqh0Ox5wH+PMs974iDcoB4bMAqqWXqc3pwzkN+92hFk/JkmVxRcjdkJHhtDIJImeP+s2CEq6tY5nMX1SptaW1uXgVr+Iu6PxVfVZEaqt4QAW6U5Hx7+l06pC2o0aGKMweI8vI0lOxZNl0DuA77DVOXmTOs0ZYYW19K6gQf/nyBXfSZ4xnicmECR7f7/elrLootxt6fgGcpOOcCAPROJYpsgNtCjc8qXhXSulwOKAMBU9jhmHY7TIijHPOb968ya37Xcpz0ZhxHMVSaaXZQLZzUtp5qi3A2t1xTDE70Ut5eXl5fn5m/DfuLK2OByYABzPImehBwokxwUTyWqvpamd5sbmM6hKxxlBdYghBnXZD5GNRD67hIIJ8ObUu2ctMWlxs0D5n3cuRK8JznrkpiYpIslSleuPjJEaao2X9dvVqairiMjcVMvGkUqdRarXW9q/WqirqnnI+HHbThNrhMgw7bbUp3asq9Pv5PxHvGJSHQDUJ3J78YeZB6/MlD2XINtxmPoqp69PkGBXAD4Iw7lDWkH5ZMxgei06soZsJhQtH82uV0TyUJ9KgnUuvhy2v8LaJDKsI4mNZLD8PwyopLa0TCmVh48356qvld2shB+BKcwtrjk8RaTvgxysCwdcKd7y/tFYAV/ddg99kfsqX27a7ub18bYbFb+I0lkGu6aPyugb5lQ9/cm7xtrii10br1tWJVOkJoTdX/uQcuvG/Ms+r89G1Av0n3/iVaUSA+GZHIqy2IZrb7+OvW6BdHfzq/aR04jMfBMPBZ4vLb9Fpr6V2QhpVeIlU5oIqtbW2npcUGAcpY7uGThGRNdZGwcaldowgYhXH7/j1hneAx4mqS6nFZZoujw+ff/+739Vav/nmm91wuJS63+/zbvjxD7//4Ycf6OzhW7rkNnJAW8UGSKlLmN2cJn+5QO/01sMJO2FrvyP3z0KqxMxfdOVd1iAgu10nNLrt96audSxGXiFI/qSqh8Ph6enp7du33qrYeqg1s90m/klPVWkGFWebcz4ej1wIITaLn4CJHi56H+NKRQQZQtEb7Wslm6rtDCjp1WWaYXEjOD0qiF0sabSUtDWK4yM1uOE5YbpFqQ27+8PDA2cYPffcxNr8zbgfMY4EcnRZbbHCzDQtxRaIe2ZWWgNztJ33FoxxupxT66JH7RYaM2sbWyhJC890i75YoMSya+M44vT8crk8Pz+PpSJipHMGJ0nn8/nl5SXWrimlHFojFfburq3oLNRZKHNzf+ZhOE9jdL/VEPQS95fwz8OVSp0keZ+N9rmGHZOoOqpx96oLhpOWJXSCtBa33SH2QumhEJjMNv9it0fci139dsOqkgaHLaFrYFydhsCq6Eyi6ZVb38Q2N895MDOUHJHG/1lrTNd+8QjGyHCiirPdju4bb3adBnnWoLqAK77CNvWL8GAKIfhRwY0cKX7WaxJdQl0/yik8td/PNpWZmeXOndFGCPnfoecR5wwci0wpTFXJ0qNxElkuLxFJwY4iAOkA4iO2dkUTOB1OxvE7gHRXCZ0yo/VId3uEbTeghbiLDiW2b++uDo1lg1dX3xWvKNm//jpdk3xc1Fdm2EH+tdu6t/ha2H392a+M/9rcInp06BTf232Ypokhed30vr6Qa0TRGxUezLDtPLthu3l292+/eW2q/J7Y64FD8p6oLeBXSmHecHX8XMcxD5Y1uwpEsLQow2U9AXHtGv4Rp7v1S9hCrrObPe+kQIo/kVyn0LCjg6+ZIfEV91z2p2maXs6nP/zhD5BpU50TkH/88cfHL58eHh7gBrNW/CjqWLJODJe1eOBawOyoNKP4VFxdNBi4osjCuj2OdF7bEe2WcrZwm7+vK+BcFRISsA0GwOFw+PTp0y9+8QtI4sPhcJlWsbyECRWFDiP5Li6Z/ksUOtiseqXUQudzX/luuznXFo8bZ8XkLf6qs9jQWl0VPcVMRcXZRWWOUqU/my+Nq+P+sjoNUUtVS/FLuxhTS+Tc6spI/+fyidJ0rKZQ5VBVUQGKnlQPsa30HEeXlYilpgfr2okFnfjbb789Ho+lFPiwtYVLorxgdGpCS5ZmCZxOp9Pp1IzD8zRdsC7EVMAwKHVxnM8waYuttU7TEnO8S7mUMk2VgQ149Xk6z5aST9Xr3MDL4D2Et0pUVJK4+lSmWifoK2Yo9tA3FIyCttaaNHfMBLQMAwBAhsxQ1d0uXy4X0S15Ln9zHxuhSc483fNaS/Doq4e8ezNoh1B5XcQRWEyh4u7I4Aemz6pAnUznmrBztzOUotj4vBsZzrTW6ZoMSSJj8dmNXZAYkDMObUZVRT8/mKUy80NtiQQsTNaLCaJ3pFNZX2QeLCfnc6Fbb/Dp1cdOZ+WiOmWUO67qKS2WXkpJpCLH2my2L2Rz5dBv3ENdCNKvqqa0hLpFqyYioYVGMGRuGuwBrgIfYoHCTlhsQDf75gkQDT51IlLHQmmcWygpra1cnQbjJD61/ewbRW37XjpKUkil2O5gvDohsr0I8OhHjxCI84xbS46Kq7OL4qKuYpeur9eAEO/vQHd1sfHfDs/b3Iq0wGk+uH3v1y+uvRshYkgH8CbdSjzq6VyBq/vXi+Jo9dpJiyzcqcfP7bquTv7q99unvvL9azulmzSALU5+Bfi5TJeU95ZEVcZxKsVTSpaToFkqBgoK9FyhaI2C8cN2ftHrFhcWCZg3WFq15C2bxvSvILFI9ckv01jT6VRrPd7cvby8/PHHD6VUG/Lz0ymldDjuUsuloAYGpSS1JC1OPvo15Ro64sGccy4FqXi1ViY9rLW61RbGC9OIgjBufIdtFhyQ/ZRej0Hv3uvN1hSRw+Hw5cuX6DaLejw/eIinjFCKwxJcgMl+v//8+TMMldTypWRNSNzliEW82uBLKLMEco0q+JZ4OP+r9Mm3uzsadpRwYWRmpFFrxDZN0xx8bK0GAoY6nU4WXIxQztx9t9vXOsUoZ1/HREby0eAaZModfn15ednv98zI9KaDIncWCjFuOB6PqAd8OBxyzu/fv08pPTw8IFICya/cPgaWwAHJyAquGkWRa51q86+XVu31dDqVOkES09goAbaQAVjjw8NDzhkdcbl3qopyeGldMnZYypBVgAIrGsfx/v4+IjYWnlLCPuo67UxE6rhgnYbLQiU1xCvP5UeSqq68mJHXbemLFkutlR537GwM2OB+jSMUpsUKkqDg+naqrUgtb8af0WWyntFi0PJBb0U2ZO2iS3NNw2otBgaOeSRx0nqMiArrpQaPr4TTxQ6lPZyZdAxt7oq85idxmfNi1p5+XWtjtdZSltgYsqkUespAgSZfatmcS6QEJoBH+N68NAFZ2NFVAcd54htUoIuSGKp5TDImcDTkbMg1yR0Hnwl2nMuMcn8JFlnz1XlwW0JQ4pwtHMD6WqbEOfDPWGWILFRCvmYUl3FwWVs43brkT11ksB4sxqtaHecfX90BsIM/P/OnCIRuklfJ/08uxF/XiyKQ+U0JpXL+pdcWc74yqw6riY3R8P76uzgU//wKVDtk247T/dStZcsWuqe6Z7tf9U8dI0R87qLLvg7V/M//+A9v3r+7vb09HA43Nzdm9XS5JM0pJRV3MenIZi73hvqXZNbVvcLd0pwuM07Ein0dAUvgX9IE7fmyCMIcGiWU1k0tbhX+mqbJNJ/PZ1cTkcfHB7N0vlzc9dPnD+fT6KZm6e7u7vHxskvpfD7DIQ3tQUSOxyM8glHVo2tQg0eZ0355ebm7u/uzP/uz0+n004cPOeff/e53v/zlL5lNL0EkwN1FJUxDio+qsiBRbY7Gq6KRjF42dp6q7g8HKn9AAsCtiynnXtTWRODLly/Pz893d3eqerlcwKK8+jTNpouzgCItB5u1ulqquI+XC5ZwuVySmeT87u3b+7u7z58+vTw/D6EoyuV8Jib6WvctZco5q9g4XhBXJ7osM6pEc/JcgzMkcVlfUATnWr/uKLnABhnwqtZaX15eUhrgS44eGrxuCj1iVCGhdbc7mC0KtKpCbbq/f/vw8HB3d5tzfnp6SnMjaKxRVdPhsGfB3XEcY74pdT5Vvbm5ISUz0AJrx1qgQ9cWqYxdowJEUTdN0+9+97uc8+9///vHx0fM9vHxkUmKjD+mDUM4EJ61VpQXlaDopGxmVr24zJZGk22iunSCpNTyKl4973e11pTVzOooqpqHoZQypDlOI9pXIoKlRWLf7XbfffddpNAoUI/HYw0uSfKrOR9PO/+foIajzwUox1rrnL6Wlth3DAJApWHQjafNzLSdgajqLudaK9Q9Fclm3t44F/1Vtf1cpYGeHjV3FzVXkVrnYCEka4rIdL7AQ6sipi7Sys/WguMCwJ88pNRYucixfSnpNF0ajgnB4usqxVCdye4AotpS+rAFp9OFmE+1BrgaxSd3odZVyVhCr4SOjB40PA362QweM2snNlGCNKqJx6zTu3dvWNANg6Vk7rP4zDnzVcSHtE4Pisw5pTRNF05MgqAl/8EvJKLUFE0iIcySHDoFykoxnetkpVBiPz5LxdRaYKGHLl2+Vl8kHOTikbqJcuHNcet9rUv5JjuQxlg0EammxwGjFcStFEZmr1UTyvRAmystZ45ADaHnuLWbXjcC5a823tUPu64iEudArPCmU0Iu55xZ3zOidFxOXPJ2zDhDX2uHslYB3Xsts5s/L55eRui9Bk93B58RmZU3UKSIiFZLttvn/WEodRR1F09ZUeaVr+gmFmdOtnn1hm4JESuujs+qUOTSuqmy5+Gi41ICOfi1Xr8gIp7rUpSfTidWU+AOkvXx1ZHWRCSL++npGSluh2E3DFl2u+LupbqKiAvqKWk/iQ5Gr20YDs073iqh/FOM6OJQW/LrEIj3o2qHS1FVtB0Wk1ql1knFap2mcvFRJdk47gEveLNOpxOaTiO7n64+XfdGog5nZlmXIBMU2QWz/vjpU9Tv/VphoMgKOxzqPkT+9drFX8lZYgGaOGdbe4Di229ubv74xz9++fLlf//f//d/82/+za9//WtV9aBKUnZSk+7erqq73Q52CNHrdDp9+PABLs+Hh4eHhwd6Ui+Xi4UKRylU3kAJBW/OV+ivaGQICVSbTxTBsqfTCf7RbVgtIyti3zh8A6Hr7mCI8AszPINabEoJSBJrobRI2QxdQZtoR8C3md3c3EAtPh7n2qu73a7p0HQYz0t+9+5dZCLcxxw6hHFR3Du6h0XkfD4/PDzc3t6ikKKIoLskHgRWa/CKpZROp9Pd3Z2vff+cA0aOxbCkxQpzhqqKFnHkA4Flw9Rc0oZm5uXq7vshc25mDgi7O2IGGi0vajEbPRAOkSJSwCLSF+dM/Hf33ILuOxlGbzGVrZSSJaVqQu5p4bA+KgfzqwMAKTLjIx3RaYuLXRabhLDSEJshTSmJQPYmingETyMfg5S1p5bCnq2hCc82uz7mm3gowWjXVmOR4S4SGJeGY8arnCrOn1DlIJy8hahrAhP3xGaB8UIjbtzGDFfa26orJqyqHuoud7sjGyXGg/jvVkTwqi6OpHhzx9ujNyQujQyB3xBQxLFuydxT7A6Z/FX4+1qk8t8QBD/PFibNa3DmnXh1ClnI3Zy7+7mKGffWAIyA3b6x+xz/9ZAIdHUHvzLya2/pru2+/5wxda2Ubw+Gf+Ygf/IeTvK/4amrb/S1S6sNft35ymXGf/8b3tsh7dU93XKb7qc/efG2OELkeHrNC9CxINnggLvnw264jOfnOuWkuyHd5rtdzqfLuVZxVXTyUVV18bl3a9I1Hre1rdylkaFcXXwNIU3aqlW7u8jCPamGbilk+XdyNa1aVbWioFGtVV1TTpZ2eXiqT+NYZJSXnG9ubkqpTI6OuUoxGSKK5OjWQgktqGiHw0FExnG8u7s7HA748tOnT2/fvFnWoq1RlarXiv+EDNFd3GOdGw2yLZrynU2/3XtdHP8rWwVakdcrOdfHw+3Dl6dv3n/3V//m3/2n//Sf/p//+vf/8//8P+/3e9eVXhX1kvgvf3p+OnnVnGa/mlc1zfvdMafd6eXyz7/53b//d3/z/t23Ly8vtdbD/uYynSnANHj4ohJ8Op0eHh6enp4ul4v7rDXiTlT5FZGXlxcRga5sZugWXkMdBpujWg/WqlIwCqWUompw6kFR8/V5qIa0MLqHebiTQtIeFMH9fv/mzRt8j1gOuCuAGBLCuLX5m3nozN3Hn/AWa8ulQ8AxsQ7GA7R/uNj3+z3Ch6yVMU6h1AAjoHwu9ZgQlR4ZBFWBCARZHz7OMlt7TwOhxc+1rhxaBGYadgyaynkys2GAp3yhbmI+J0brmvpH5BuRo2nwFkR2wc6R5B/zr47ViJqoLTm4OPFHTXxQYc6Ws421NGrGfwCgaJ3pGA54dzHTlOZ7OL2FahrkzcyliDgwImKde8EXtVZtiWv4VcPj+AAXfikFjrrBryd7ealXFWjf+MbwIXr6iZClFLPF47VV2rYSjvOUtciIBgN3zVorJdIaLb3Y+zYisIikhK2fu7s35RJpCb1l1UDYu73pRo0r4sTaupaVpnXuZgeB+JmvlrWVhXui4yYiDBfY/ylK7gGLN3qguk3srkgsvJ+ohavT13UjaLitHYHrOrpm+2CHFfFmv2ai6DXM3M6/A7v/DE0uTqZ7i6x38OsPbt8Vv5xvfn20r7xl++drs7oKq6+v4urgcMqWlsseBukVXL7hT8L557y3+5LQI3q8ttcR8f7ki/i614hLW8jDNI34TtHYeD66FNEVZ/P2b37/9u2nL1+8lMvp/CgPZnY43nqp4irqaPyoAYpxYRJ4hNZXDyC2K9G1j6Ejfl17zremarfH7q0leMuUN621TJozOkm5F/elSPjLywsCRlE86/7+PnIN0nZtCUZQYrrJ44j5dDq9f/8e98DHGTcm6iLUlnoBH7JSOiBsaUMDo8ediz4RdoTOYzPzarVeaaVjZg8PDz/99NMPP/xwc3MDdnx3d3e6vMQJYMwuwoH/1tZVLqXEcmzPz884f8k5f/z48Q9/+MPxePz06RPY/cv5mfED8DEjUw0eUzihvdVeSCmpJmqN2qLM9/s9omLMDC86Ho8ign7U21pv1i4JQat4CwwhVUVSHeNxoQfjGx6/evMuWzjNRLBy1GJ5ujK15tWMHqbYxiQp3bFBpRR4i7EWeEmjAVBb4A0GZyKjtTBQDVn5PKiiiYhg38jfie3UV/jBZ3V/QQMe+mHVpIXYB6t1zJUOi6bqVG7wrLQqHxyfIlxbSf948dWcbaSmaDYEknHd8CL8igguvo4ENQwJcRQ848O0x3PpiGIeTeZZcRxttbTjzcteS+T+K2MjMDqL+iVRl6vTpmtq80BTP8u7lYODT6WWY9qBwlW6+6NqldZF3OKYEhhd9zoJ/Cpt6qdq442raWy8PhFLO27PKUlgd+TAM9/zBc+JzO6e0uJk4vQ4VJwn37Vd3ebmZfI1sPetftDhDze3hLKVr0EYF8oYcVYUVR08l2d99ScHBN1tZet2hKu/RlziPd35Ki3zOIKur27JEZ0iDsS3XJ3S16+rWBoHl80Wx62PyLm987U/Z9TdVLX6mVP9OTd3D8b7r+pg20ciIlHPIX15U6Bfw5A/qb/G+RACEZ5bhMeHFMr1RpBGVsBJhtn2L93yGW1MlfdEJ+kWzbaoGCeQ39zdupfzy2ks4+PjJKYpDdlshCfDi1SR1kxcW32+7VapXbeT7FpeiLSjamklnIOGuuDBVY3zOouxxU8A99DlchExl1rrfApfLqNPRUSgOtdamSszhRbW0WnnzTKD9w5p6KoKLQ2Mj9rJbre7vb3lqmUdN9axG25JZ5DwnrouPbFa7DWPvjZG2Tk7d8MxYhLVNahlT09Pv/nNb37961+/ffsWTWE4cgd2aLH8VZrHtNTy/Px8Pp+hzJVSoJT/+OOPOefn5+e/+7u/+/u//3sQ5+Pj47DPnU8Iku94PKIS8OFwgFLblj/X/CLkodO8fftWWjw0tRz4g6GpR8XIzO7v7/He/X5/c3OTUkKABzRvbWEDPKFG9AhDS9mkA5cEwnt6mluBnE6nw+FwOp2enp4Q18HMvFimg/l2vlago9mDl9KKgF5bW7tsdwcC55zzfidpVoK1Ca0ibint9nsbcillv99jtP1+P57OHTrhwvYRyNSq0Wupet+SoylGFVhMnMmtVoOISPBSjeVCpdByakiY4MmYd8pFfC5gLCau7uqi4uIObVNc5zq4EllC44n4as31anVflRrVWeFWd63VmYvh7ijrEe1n2fgOI5N1d2vTIH3RdtJNSQp3z0N2d9FqZuZzLHtQuD0lVZ0tjRj/p0HavcbZcZfOOvHqDFARj43mLKwKr3qtjAlw21NKOe/cHYmDOe9yzgi56ZiYXAvtw5VaTHn8d/tnA5Gw219ZF4iNBicJNpIhyHmappwNCBk5gKqiB0nkYHFfVrAK+9tBmFcpJUCgVwF5M0forshmu7fLJmY3fqbvWVsYj29qWsd9IdF1l4XYPI0hFmsXIMXTNkRnK+u7V/tGu2oktoJDt8btVOUaqm8h85XHuxvkZ1xx6yUgRid2vz6mrvnUz5uDNyKVq89urhRX+toMl9H9Cmp5iPwkWcnMzf4EtGW90Vus2F4RzV6730KQmwT4b98SMacj7asvjTSujRKphVJn43tJJlfnmffDcHu8UZfy9HQZx9Pzy+V4vrm7FZEirqLirtVx9OVhxhF2V+faLa+7J4UWnbUFiaqq+MIWuxG2IBMRndE0vEhEpKq5qpsZilJN0/j4+Ag192/+5m9+/PHHL1++oCLBNE2MaiVAyVboOCQ0tYXLDMPw/PwsIlCzEJJ7PBw0WEXSWE+MK+2ubtexW6V1o+BTGLArNEuAWMi+5+TNjJlz1MwI82EY/vIv//L5+fn5+fnz58+fPn169+5d9TlwhX0uGE8MJZIXbricRh794CnEJd/f39/e3gLCHz58YE6AhxBPwAdmDB5BC2i8FOET+/1RgphJrWceQz8RQUGwsJwwTzahWN/e3oJOUkpI1Ht5eYHbWJqOKy0mhC52RIxAxce/HgKIpRkAkKaPj49o7vj4+Ijqy4iXIHpj+Rgnh/bm3HpgI40BWGjeDDCCDhNQVQSIS9BoGTpMd0IKOcW1Vlbh2FITXtGdCON18HtZqJHH6PB4tCIiOaO6grnztFw4jWkq7p519n6llKZpUcgiyedWkVpDKxwRqVOJwl6aLsXDHwncVlXVBLXwuZxI5h2x2zqOhXs9TVMelnJ40f+ddXmK1JfmFNJVzhauvDuM4+hSgLFMYQEqajPROabbFQVagocPw9KTitrS1H648LJO2ttyofgrYW7Nz+0tCa8lXPZLixS9fUvHryRQdHyvsxrJ2iFNfPONgIxbKUEuEuU4W0vi3kUaXplqfOnX1xUmuQDQ1weP3M1unEiS0SqIOHl1SkRLxpXRyupuI1bHP/mrBNsjsoh451XnzmuXroV+hNJq8OYgizDXYA51S96CIgJwC88ODlfveW05HXDiT6+RTDfh7oYIkO2cr13XdR7dqFivzT+y4j95s4Td8eBWI9VEMG6eXS3857zxK2/fzlmb7hSpKX54jUxeg8BXZhgZiIUDEz5SX+ns4e5Z3Y/7XZ2ml5eXpFKny/Pz47DPw+6AqTpkJBzM4tbV7W8oXmTFH6/CPd5QQyjCitrdIk/Z0lUcX1UF/FFERQuyoUW8FVLAldWmaXp6eqq1mubHx0dE0/7xj3+E7zOGukbtJMa85pyLzAUcUisS/PDw4O43NzfPz88PDw+Pj4/fffuthyJrETupDRP63hkPISRDrnEB4o1cI87aLg7l7vvdDU8wtUXWTq05xdPTk6re39//4z/+43/+z//5r/7qr1znTtFUkZG3h0eiUxwzKeNcA4s5+7e3t7/4xS+en5/Hcby5uUG0Lhy679+/P48nzoRn6ADvzc0NTRozQ0rQ4XCDD6qK6njWvLMIYYf2fLlcUHLu06cvhAN73KSUHh6eUqtdeD6P0PVV9fn5UVonZ2lKJP6kvstVl1JQDjkqvnzd8/NzKaOIjOOI0nUiAp2QXkliRTx5J/5TNNIHzMHhZdemWeIENqU0eeX5xrwjpVwuF9wMuEV0ouLbIdjxeITBxpcut5moGAlBZsVCgp4jJFUK41q9eK9D1OpkRlFdptiLPHHLy1S1+Fx+gcTSaScepqW6CGyuN5qR8U+d1dbCAZEAjc/W6gGbqZk0j78PlgCKyNxTMnp2Iyd0dxty9amUpUtOo01vWZhrFmHqmtRs9s63ZXgTLaUUd7E0qKpJLXVZJqcU95riZybDjara9tfcV4ebJNh4kbkB0zrm0P0p4eI3GhT9q7dxerKWO93SYFSTcFar1mqpkXbth2rbutg/JEYJtNm9NArUeNF0IUrEveDFVZM5R7SUNauXNYuI1hFnvlWgOZ8IvW4asg5vk2BhxsV68HpElhVnux22+2aeg6woOkLDN1L+6hXh/5X3bn+SaxDo5h8BGGHOK97Z/ckv4+r+tOVxbZLbP68uRyTqsfNL6ytnQV9/I6lga8Feeae7bJILI8L8/PdyQN1YI9s5WOjw0qGfXlPiuy2TwGE6vSvs9fVk6PhlZG55Mk1pZ+cLGFApZXx5no7H4/FWSplEpKojwFhVRMo0+VWLPF1nKNtX8l/S6or41cVr9bk6Mt7jHuqABBCrKs75TIQaPP4t4+hVvVTTtN/ttVWLe3l++b/+r/8LR2BPT0+llO++++7x8VF1Sc6ARrLf71HaDzpHSuk0Xh4eHi6XS0rp5eWEFC6Kc1U9Ho9mFo8DYhYULqTJu4i5V3ddl+woraMyneKplfOTpiVvhYqq1lLhJ6aaXkqp1R8ffqD/GGlnLO5WWu3b0+mkqtM0/cM//IMYwl5TKaOIgR5Lme7u3tQ6wR+qikQrdffb4w0CFWCHoOrF7e3tN998c7lcUPMhpYQICjO7vb+BzxixxShdjHZ0uXX3yDmfTqff/va3v/3tb//9v/+b29vbnDMiKNz9crk8PT3tdrvPnz9jLaUUBF6b2ePjszdlF4WcpZWiG4YBTnRpRRj2+/3lMneWhv6tzcaoLeoaINLlWHllBWnzR6aUDocDMBnK6Pl8PhwOIkvxjRJq5GmIXLTg2WUahzc9G3ttIQZdRFC0bhxHGzLln7d4Dw26uLWawXh8sJj8twQkMFuRSGVmOeNgY1WVAgSy2y0edMpXDcoQBBFxlcicUtrloXgt4zTJ1AmqBZ83p2b4vtM7CT3G2hJK82TWUX2LUd067VlwcuMXrrG2iPOc89QoWNfZjWkYfFKtK4ZuLaqVS4urkA1nj44WCVze3VVfVQiIVMI6j3WSnC281DcmegfP2ICpG5yQHFoJv3Ecd7tVDLFca7Hk4dKgUqz41drFwCviQBwthbIPkc/XEIRAIiIPlyUCx70iDKh0USt8YzeZONstiBhzj3t9Lft5c4cAcXU2nxQtdX4shFV0AFnW3o7XuLm6juTuZttNpvuJbuxOHY/44/PJ0pWOnhpOjbrXdXBb4OArNaubW7fer1xbZN5+v8Xqn3ldHe3nX5EWogH/My6jE/q/bQIdrf3Jq6Mm8EZKmY53fX1rfubGxZde/Sb+1NHmlpT4+Svrvfprx8QoF3BGKlu6uxZz4u75ZEmrlCHn477USb0m9+n0cnp8ON69q+N0qUWS1VpzNq81pUFEot/CV4bpsjb+ay3DqYazbCjnbXn4gErS7l5giYvPVZ9E5OKTNHR0URUVtzkJ3mudSKKWTV1lGPJzywO7XEapetjfiMh3v3zr7rshu/v9kKdp+vL0OBX6C5cZPp9P8uVzrXMPZOig2lQEdGK7XC6fPn16+PLl9ubmy+fP4+UCfW4OCQhubBeZSjmYpd2gLjbkXR7cvXpB/VyprqpDyiJSp3IpVWC/Vq9ToVAfxwneVmg8tcXUTtP0+PiIkBJVRZTFNE2nlwsqWN3e3poZsvQQFCtNDMB5/P3338NzKSIpDQglLGV0VzNB6MR+fxyGOYzicLg5HHatTLLChXx/fw/VH7HFwzDAr7w4+GU+pR1bR4Dz+fz8/Pzp06fz+fLx42fUYrtcLh8/fvz48eM4FoQ1oy4e2unhDEFVkXfImnQicj6PjGJnGAxUJTwL1zLctE9PT6WMl8sp5B7Neh6yTlkzTlttu3Ec3auImy0eWRERqbF0MRauqpNXWmUI73b38/lMDYwqjpiYWdrNCiJ1OIw5x9QOs65cvVatNpgqe8gVEZkmnMnq8/PT27dvczYReIvF3Xe7PJ0n7gXeXkJhV1n7lqZpShlGFGySeakIjNMlEjpQvc4GJMZkaM2QkookNO2rRdz3Qy7uxB/hcXatKF47E7t7o3voHOLuUqdkUI+rupgswr6WIu6mamrJZNgfa6hXwKrhIAq286BOczqdVOcONR6UfnOXtKzUq9dai7hIEbUqtUwlpTTsdu5+vlyQKAkmrSGRq1zOg2nKyctUamnx1L4b5rrUOc2ttmutSTQZVKWCyPCGYJ6SehlFZEhqlszUvYoZ4pUl2Hkicx4QWTb+X+aUgGOn7+o6owifqWBdLkue9Oze15RDrfeGSDNeF1GY3Ut5xLnE/lBKaUcwLRalaRtRvOEqZQlNiYRTW2l8BJKpKjYOcgpaQa31cp7MxAz2RiFy8nXTdJGVvgI+rzDEeOJB8Vn7w2UxU7NcRVRN1VRFlWbebC1Hjxd0ZlrI1CFi5IkGkw9/VjE1k6jZ4ORiLvukzdU135AkVFKbJz+/JbUQanFJokAJdP/EquZxcLKkJrOjLJgfqsOwJGSrzGclPhUbbB7BXcTVLCUzNeTN0g095zi61MmxyFYJwE3E5pZGCOuX6PUsraoM1zbDZ12vN2zoFafyvK42F20LFxUD6VX3UgeUvhc1JliXKuuDhTm5s7qKJLX5sMhnjrfV9nStuUasoK8QkOlW0V1qq2VuV83Xzd/XOh8C+PzrTCQuUurt4TiezrvdTlM2l13KRUp4GSE5n851E9uqngQ7DS1CPjw0f9OYDDKFRlVJyUQcHVhFpNaiFbOYi2Iso1Q3VDXDRkBHdTFfXoIP2pYCFpTV1PQ8nbOalCVUg/LRg6EuwVsPbpBH1WSiaZhV1zJeqtfqeXc43FQzy2aSdKqlik+1IK0kAusrecfunlL24BPS5meNWx5xaM7otyrOrBdUZcbsbdmT0BzBVXg45O4qWkqRWmudG5SbJYQTPJ9P3XvJnsDluQqo0efzhUUV4MPGdTgcqJxBfqgqqklgcjnn2jIUoTPtdru0G/J+pymJyOTVp7LfzXWOz+dzaZe7o7wxFES4SxsM5/ILMUJ6YQcpoY4Ehd/79+/xGQLs7u6O8Ms573a7T58+qeqf//mfi8hut3v//luYCngc5UoOh8P79+/hML69vUVwM1705s2dNn8n7VfAgYo+8upeXl6maXp6eQY0Hh8fIaRPp9Pz83POudYKvR/rgrf4D3/4A7ytUP1RR+Ll5QVvh6ECNQhpcO4aY9YZJfL09AQ/d22VH6ZpUvX9fhDZUREknaMxR6dAm9nd3V1ZSi5Gh+Iq54mfkyw5eYHdS6RSPqWheGI3FFk//7To610fcsFutHbsrs2ATinp0Mc8pBAsHgd0NE2S6wfWW55O/kK5QrLydT1jmUOk3dynkCfHQaLSIEHGqOp8HNZARwKURvs59JOLsIr8pwMaL3dHKIIE362HaoC8wBxQIg92PwIICFK+pWOJ3PEajsKpnsY5vyY1vcUoR8ETDbmrD0aMiqjbYbIE7rfhzP004oApdIy7OkIcn2cvGlQZ3xyIxwfj/dKhxEaKd7+qKnOthmFp5kq4RaEex9SgiXZwiOgawYwXdbdJ8OASAleJjq+O9Zg9pFSyj30HBPOVn2yZ0KZeO763zYmErHGg+3wVE67+SfKJxOvra7vkV+C5Ulyu4uFX5vDal1/Bal5xnvIzqlb//OtnDnIV6/5Fb+kk1Iwer9/pQbP/ky+9ijy6VpQ5+M9cQiTtn3Pn9s/tvpNSOJOIkN1UscMdH8aHqxJQke495GSayn4/vbxIyVL1Mo2NFUZvw3WDowZ2OZtwi8a/5OFpqLlTShmGHKcSJp3MtLhyWfjBdJFJMtPDFagtqJBySknggR5LKdOwS/v9ruoiGukUJ0C15c1MrQsdtC5Zn2GZ2c3NDSIK4HJGUMTLywvzxugURAzG7d1dKeXpy8PL4xN9fqWUl+cnb7WQGWIorc4x5HTnpdPm2PYWtIQbYsE1ehnLNMcMDMNwe3sLD3Gt9ebmBvES//RP/5RS+p/+p/9pmqa3b9/CQMJoKdSGRCgLVwTF93Q6/d3f/V1t0cZMNzyfz1++fGFhO/iYoRnvDnsRwT2Uu4g8sda1kfBRVajghDz9TE9PT/A6kylDHU8p1cqsGkeZCFXf7TLT8wE9kb2qljLu9kMtrbdiC2M4HHa11lIGnsVbc7TTsd1wD7bKgE0nsbkAu+YwjCiqo0iIfLnjZVEB3e/3HbPwpodRJ+No7kvNOF2r2jjh7+x+VXh0GFhsOScRGcfqUmPivKzFTyeZVHVVeiNIrE5FXkDdDnwiFWOjow7Ny2SpEOdNFaODMK4XqCLN+NEQZipBInbj59ZJzpvZ3zHr1epQxK7xh9wShdM6EXN7RU3CWqKeSM+7t4In3uDB0PLFPFgQLF4RaFHelFBVKaKfhXjcOGfe1k24WwU3bqyrsolEWj4Via7DgQhtCbx9e0MHLg+BwnEjgP+kQQ3GXg2hCGvEWKnycag12l9Rr9f7IhHC3bPx4sQizCO2xC/jc1fn72uzhN93AkUCg4rQ5uerVLD9qdvEyKwi64vz325fB0+/ZlkRsLox0raIIRsFaPnpFRrtyIRX/XkRxn/yhp/54H//ONuNe+2ReKiif0rx3fKHrwz+FU742vX6q/uhOkSVsLlR1Ppah95iY1t7H40dZVDkgfgyE70obrXVYMIDpVaR6ip5LRV4QxKtr+9yl3bGOXXfdLDbbs9rAF2RlgeKnUMU5hLFLy8vlgd3RwJZDS3r4LlMLcOMDXLx783NLfRaKJTePHkIkDCzn376yd2RoXg6nX744QcKCfAmeHCfnp7OlwsWhaJ4UMVyWikc2sQ8HMbQcdlhUkR2uz0pubaiyFCd4RiGX/n29hb5dne3b6BMHw6HN2/eUIHGv1++fHnz5s1PP/30r//1v1ZVyVmm+vT09OXLlw8fPjw+Pn758uXp6QnQgNbL2sNPT09PT0/TdIHLmWe+EId0JFObmXH38UFCAxT2BEZkhbVIX6INfM+6bl+C7bAWO5RC58jVu5qCTnh6ULlUFZ4da8rUlkKsFWfk7kB1psinHkb84UxKXRGhh4vv4rAkB5pAGmozQ8vB953VxyAEa+HUHN9acHBq7X/dXYMq0AmJKEFnldRhiqxKCJPdyFpK6SyPl9EiSCOG4xtMNYWQYs5EW5OjzgnN+8ki2qn9fOQSX0RjRpurjwo037h1/dYQgZrWzUQit5lRXUVD/LSGksMdm+IrUJSdUS4UWnndknf7Oe6Uh7OyiK6qWsqy6jiBCPz4ZSnXPdYRVyO6dvdo0LkliK6rr5bmNSAC8P6Fmrx/Ks68hiAKwjySPy7udZxJu3lJCXgNMhGra13NZCuS1ou97qbSYBDKwlsW87gbU9blYuN8og9xu3G887Ub4k/R5uGUIoOStT79ldG6xcZvPEj/Wiv6j9LXIA3Triq42zE9qEQRLGHtVxRQfUWjUH210cmWgmRj334dGlevuBZdK6nX0Om/6+rQdfsuDzolmBILI9qfyunkCN0RR1xXxKXX1tUh23/PYrs/r9JsN3ncECWFSs8HtDGubhydFWiXMk1SZc6jGi9JM7UEDCKqLm6iInPW9pzcNzuBNYmUlWVgIq4q7s4WshKy5tHx5RVAQDqqIx+Sgicy6MCyAYQ4Ar4vWEJxuIefnp4ON7fWkkxrrfwAH7O7I4gitdYRYPSINHD3w+HA0lQiAgUR7Rigo4MfnZ6eodQe9gcsOadWongYkCenTR0cxxGhtAyV1sb9WT/BWn1iaMm73R4qMhzPx+Px7u4OevPt7e3NzQ0UbkzpdDqdT7NDF7lQcAa7O7Ihf/Ob3/zX//pf/+//+/929/v7+4eHh2HYPzw8fPr06fHxEe2yQU7IvWNIgDU//ePjlxjzyotfztvXtv7SypbFIGCQroeIi9ISMW9vb+H57jQhDSodS3EzlkYaGfOCXYTPteUYlYK1tKpkdcGfxm3hw17VQeM9ZpJaDeaVgFFnaztvoiJiaaeNrcfsE4nwfUqsArGSNNHtF1lV1OSiFDFZshg9nLnn2SsvqRoQUkQsKer+UjuJ85Q1n8Kf47icNXUkGSezvHqtxZKp0RPcDWLB3R4nYK1+Tl2nZuraMLAW4kIsivpfNw2igW8U1vnf0E651qqtijxzvHw2AhfHLb6O76qh8glXx8XO3VfCFYUTv+kkVgQRLpoovvb4qq6EX3wLbZK4+7jiVuLDFFqgx+ldxZNSlnaJXG+zbyS+pdvfOA0Ltqu3MzdcYO9x+zB2M7RwNuXuLJKjiFruXi0hdJDT35LhFnr8nnsUYRVvKKHctWwQTNZ4ji8oT1dQuqZ7+CZEpJtzR0TxvV+54lriPD2YW3FMTobr9Wt6MJF2u8vxpdGg7ebw/+EFIEfWHSkuzrmb/FfGvIoDm1//ZWvZ7hrBxSm9NrcOdFB+LFSu/Mp7SVmy5mN8i/8MiytOmE/JBldX7w2NXeK6rOXKx2FfMwM4NwslWRva9WZAh35xfFXNh8NhvJzUnfX/zFxV51P1PAwpucnUHCdMUpmHEPEqrmI++2PwiwRGL2sPnDZueHVaEjvfrMERMTguZLtV7p4SGChKSqm7Q7Oc6srJpOFiD444SWSQYO2o86Cq0zQhSYjhE3QSo8rBMAyoBOzuCCO2IePxGG4xjiMK6PFxbQr0+/fvEdCMi27mnAdp5YexR4gJPhwOnz59+vDhQ20R1eiGfXq5xH4ccCFL83D8+OOP6KXyv/1v/9v333//6dOnUjwWQoZfGRotwpTpsFfVUkbub1fVH4HLHuI1FflYvrjrSAZwD6PkHIbC47pWgqmR0/suS4HhuVlJpD18jhhorfIXBK1ItRRO/BtOUt1vqLUqBRVwcmYcsi5fxbebWdZtoZwVGkcS5U/bO7kKan644J6v4UxcQgwuRoC+AuMNCjRrUNCfzVbJxECg9zStqkB0MiCSTwPdaqWcVbc1y08hkSsuP21anbdfl/eSfXPaHVQ1GDZx/G4fI2p1VZy8ect0w7JV1Uwv4ViphtDkqBrq6ixCiP9xNGqrEg6vMJGr2EILk++K9up6R/q6PRE/dS0pIyoSr+gm79C7e0que76XL4m6EtTfnmBXz66ur+zv1UuuXV8XqN3g+KtbZifReGfERg+yD1cXA+3r3rTdfDqYxHuoyvez3TwYH5f1fsUlx/lHhNw+fhWw26lKQC1d8zQR4clSx8des9a6N24h1kGv20pfW5uqK23Br8UEXwXX6pHNlF5Dtu0IfHb7SPt+9eVVcvs515ao5w9+ZWm4OXqpXkObq3P++jd/6tIOT74+yGs/EZG2tPwafUWu7uuK7x3Rda/WIHpyznm8CI749/t9HS+WUpZcxV3QSUVUFwN39jnjj7bmGe9FVLSquItqquLqpUvLw3MldC7tt6pUM0ODWVP1qxbZlYOJKnMW4VzwTuHjbPVrp2lCg4/PD0+1HaF6qFcF3620lnv0497e3kmTo9qq8Lo7nL7amlm04hUpiU6XpT6xqg773eFwuL29RZz0MAx5v7u9vYXnexhmxlrbST2VbCh5qoruJJhwKUuCHbRhCjlWa5YWI1FrfXx4pq83KqAvLy+pdfoYhuGf/umfPnz4oOt0Kwav55xFXNVTQpE7y3MzOd3tdi64Z6nUpubHmz0iMWqtPrmX4i5lafxW3JcmAkBElkoQoc5tZrrb5ZSUwMFCpqk2pKwi1b24F9wvou7EckNULhpANNdgQSxDrZWe11qrGljMFZEgIjAd29Hqyvnn7LesK2mRc66ysh+IS7SYKWxmuLRsgY6A0Vp8K7YRG11aa0ML4RA4CaEIwZ9SixmPs5P7Unjkcrm4S85zAxcRfN5FnYBUHJcZpUIUnIThVQWas+LaqVLE2/jga+4EXPAikAnyTgrmGgKKou7iLUcQ96dWLygigK7Lrnlw7PHzNE3aJlDXx9NRgeawW7HBmUeAxyphES25hKiIbKUmv8FBmQat3ebY8SUsigNitNK6I8Vd7gQY/0ytvGC3wCKrcOputnHMmY5e0c8igsXxL2WCU6rq6r+xFjOzZBx68lqKm/davn7VMHA1TN10bhAHdpOabIJJp/gzXHLtivDfblNHTd3lX1XUIpR4/2sjE826d/laHMfPdu0kgd+QLq4+Et8VyTmSQEdxEVb+ij4XmdIWUFx496cG3iLC0gNXLu5jXHIkh9cm0M3z6q/bG9qwy9sjEP47rwUBXlkvKf0q2L8yYEQzWYc6RJr6CkV0O/4a/rcHvrbGjnjlGn7GWZH6Os4Zvydv3BKLiGQc9EsacsB401mHK+61zLpOzilbms+8XIq4uRSvWr2Kp8HUVBxRYKmio6CmnHKpI9UCa/W5tkudhwUbdZVWEfGKXRYW0PCs/3Xu7JUGMytl/PLly8PT8+l0ur1/6yFwhxGi7r7f7/f7/el0gj59f3+fc355ObEMakoJ1SfcHa31ROTu7m4cRxSG2+12qc5HIcjSm6bJda6AgSjq/X6f9zsEKNPFi7IVqOBmrayHNI2qhEJjj49PEpIUKUehANVWvg1Dqer5NKKiHBplI3SYkRKAw+Fw+OGHHx4eHr7//nvGXmNTmLRHBUVV4Q6f3bRJpmlVvRjzRG4l5sk+fzln4umy6WZmxo4nczHycSQoolSm3xSdBVk8C/L7eDzCSuH4jIHmwe6M963nQkc5KSXTFEeOpBipK5LZ4oQO1DjrCimv7ZAlmkVDSgq1Um+H0fwT4+TQmY+sXJrHlHwhCi1E+Fjzr4vIMOQyFk6boMOYNUR9sPZ5CtUVOFVtZfXiPsrGPRM3onMskV/HdIsoRPOm0UwbauVn5WiIoac6Tq5HLkEU1WZMxvdygTyDImTi1nBReLy6eNP5CsrnhUjohSKC7JimJXqBb/d1iEhk6JHdd9jIvY5GCGKatxKIPCRuk6qapU5C4OpCVuIudBcJjbLKedyUUm0hWxHtPbi3Iy1QLvjPE7e6cSNxwtQGyDGAAPs8xGlwAjzG9a/qDdwUXUvi126L8Le10x3vjSEcGtRKxkDzktlw8ojGy7PryC7+FBW+OGDH9whA3RB19/jVlXbf+6b/PC/yMZqaMepJNlvf2W98XbdNgV6u/8q9jgjm7ldVC743bvFrVtZ/23UV01SVDkPd2AD/ovG3FPQa8UZWQ+BEUL82f/7Ukd6/aKodV/mTz8bt6z53KB3v0bUOfXWE7ZQ0RBzJWrrxm/z8+ISCf9PlMk6TJMs5j6XWWsdxHEWG3d4slVIEXcTcVPV42Gmyy+lcx+nx8eGPP/243+/fvv/25vZOU/PxVB12yWtJokjwFxcpNanmlGtder+VMtemnco0nS85Z01pd9jXS7mUab/fXy4XTebi4urt2CWJuqmsfYEiIuqqMqSkmqrY+Xy+v7+fSxua0TEMyQ0lGO6Z29vbb7/9FpU0cNubN28Oh6O2uG3G2AGICGmQUPLMzG6byuKtuISroG1ebX1T025+6TiO1hoWXC6XqEQydpxpjqqKyGbqlyUUPGdYYURrEUlDPo8Xd9dk2YaKqoqmZSqqpsmmaZqm8u33310ul88PX1DzEqEpXK+0htt4S2lVR2qtVVxULdQDLrWW83llouQsTcoC7JwkZNs4jtDI8VlVY0URIG4s2ctQLSrEmCSiU1BrmfoZRBcFvKoCvLXW4/FY6oSmMDAbgBullFJRd3wVrCwiMybL0s6j1KlWHcfRdGlJICKqrqpiyUxrjYFPZqaove3BA13nWtF7zBmHQsCxUgpc/lsFC2Hc0MTcHWLLTM30eDyUMo3jHFnLbjUitVNnRaSUcjjsKPN2uzxN0/n8cnt7T3VnkTp9I4kVz00t95HrQh/KbtPbuybIPFFJOQhprWpzm6GpTFpbFZS0NDqhqgT6lXXKsjRBDnBZOKGLPlFZl9sjHclap7egoBAObnMALpBKgqVBhUmah7LNU+P47n1QO0dr2D4Hc3vwlNumYRg+1xb/HdUFRpN3HmKQNpIOdR0gwS22EHlsLfyJZLiddhTA2pwOcXw240zrwim8PJYrxbrm1VVMYtkXd3EZ8pyX8vJ8LpObZq8qogOM1SJeXURVUp55VI27rGtrKi5qBm/IFuBUEe8UkYcEQsu8tsaN5OdxUzAms6V9fabRadtxf4dhqcaj6+v/z9m/dkuSGweCoJkB7hFxH/moF1kkm8+mmi2NWj3S6LRGo9k5c2b7V/QP3TMfdr/sHmpa0zvL6aFabJJFUqSqsh6ZWZn3FeHugNl+MIe5OeBxq7px8kTG9YADBnvBYDAYrH3Pz8bqXCLsvQiAC/fy6yhYuwN1GgrunhopayQsCyGvYD1iPZx+jLZytinGs5nnmRYPhi4D2JVlVWnQGhjGzIYEcjGvnp/NW+Gxh4i6TW2voFN6lX62n6yaH4J9t89SVukyjdDGftWnzaeeB3zvpiT1z123MY8YKXXXXWcKPYVV3TDtFY51UWmwM+MC36O9HsoFfF6x2FgqICs8+96N4kavikAtfc3hGMopZCJCYQQ0Pz1RYJi3ofyqT2gmYgwhsGQTfuGOiEQvBdDdbaRcRCsgIggyT6fhdDq9fft2mgYiOuz6aRo5jZwTSpjv05Fyq+CaBh6znswiggD7PnLKp+E4DEcGQYpxT9J1zJrT2fGECAuEEFa3upTv87QBqKnonjy5Cl0PQKHbmelDSzYGMY8XIuppPG1K3beeKlAMVpNM4wlm/sPH/xRwkT2AOa+XWkWzJ76brbSU0jCO6Hy9XHJEaGyr9WsTM5fIk0p3mCcS13OA2pSeb6w+rLWwrhlu3rxV49V+VWNas87JesIWkVz0IFQTYaNEoHG1ehmwWQecouFyZhHWQaKyNum87vCQVIQ2ITEkdH08HidEFJm7y+U+nVmPl3AO+7RUG9YFEojI9fW1gV0MHQYADKub2yod591yhitFOJYpVklQOTUNBm+tSjnJIC4Gl8qBVA3xz9OAuJpoK9oZRWx9WImqVajIoc+7LlauGoPQHvpplaUOlrBPL1xWlA/9E5UO+1PWutsM3GoglQfdOmrNWesFtuYPDx86LOn9PnMXMLNKCEGXVb4XxUNwS9BqCJXsGANXI5LZptmIWcdmb9RaMAGpuKty4XsYKvD8KKAp7cLeAwxOFWyS2+PEWqjqeHj8qM+VTX44V+ccPH49ic54NbEVt2bL5VpED563JmUdyuUBMNSdg8TgMTx7zrHXvZ5p+cG6I+c5tn5tYeZziWintjzTYszp50oPxibb+JF6kLwe23ylLS0DtF34mlY8/4BTCFU7VXfn9MNmL+d42GOm7QLXMWPVAOM67X1L2XNSU7VmCzyv4kQECKv6FZwVqu3XarDGVMbtLST+ocfnioW4RpHxrUmiF8lzxXMFlYNDRKQOBT8uM5qrfqkcE4qJkzFrCIEBGGRMSRCIaEp5Yk0AzARw0e3ujzcPDw8l53ERIWbKGVkABQUCIKsgFQ9CM4R6IgEARIksD6fj3c0NI2Cg/cWVXB20FgpkAhCQrFItjKvT5X7Ysy+KoohoCmSKXQidYLBlh3EPET179kyzcKgKULfZMAy73d5TPZQDWGrgmoMTSj41TWjveUXhOU2juo3BnfDNOQ/jfIk6OI+XtWAGFqwNBXTJvLSyvy+jIrOXar+wNniwrO26rnv+/LnGf4uIBVWLrAIZWzaq1AGWo/FmwsLalmrVq2/N/+mzZ/h+q5WoWGoklPmWIgIkoIAsgAQleF/cPxCRy8tLh9sZ2rxcW6DALY6QVUgDiogwh0pnhaAjjYiYZYlztblHio1iDkVFSwhBD2tqwImGE+jhP/NUVagzdOkKyppSCqp3xyxyIxoAAaB+mhJxFbQdCWG1PedJYGi35+jWOeYhDi7uVotZHtpjllW6rqodX7SjXKL8jXO8yt58BbYmj3Pq1St9P7pGUzl/WEMO44fZPMXF5lAD2qsIr8Q3YUPnioOy2mwpoirFnHl+LJWGRLeORVzcbOKs2MogaIvXKr6jSgVVDmyPXt+U77cCvoK/woxeRV4Bc64jAIDZt43rfwDz1jlWn/5txLm+yOI7l/n+s8U+4xJtT857XS2QPDaMLtW66MxwVnvuDs91j36hhU2xg+DQWPAVf0LZMTDJ9UeQPQyeDfL65siKoC1IlYHYjtFkarM1V6d9vG1yVe1XtPC/ViTYLK2e2YTTKphcwFp3ncPVpv6BsoHgldU58SlllUHBnubmps8ZIQ1FcMvMaJHjcYjuGEyltdQOhK3TI9bOSgqaJYqv1nZx7guu/WtYjrcx51V3zcrc8yHqHB9CwDLN55zB3YoZnYk5TVOepoHvTvcPx+NR8kQiIpk5M0LXdTFgDAiIQEDz/bXbq71q2IvcAh4f7saHu9PDDYtgiIiYxkuK3QyGOu1IAznER5RrZ55BRUTdAXNkrQiixK6z+E4RsdhcTeeMxbU8DINOVK9fv26RTiVVtu3TQWHi4GBaZgWE/X6/eKDdln3FcGZuZpcH1E/hlUfHeKXiV2vWsitU1TSS29pRFd/3/cN0n12SKU0PElye3RX3I1PoKk+8vrtpQGt8s3d3GUjVnkslDK04efezr384HGzIVHYeEfHi4sJe53JRTgih67xNP0NrUcuFr1bTgFbOObMscYoVMFh2lGhtQHvSmAHtSU/l8Kgd4bKVUqUfqWypV3SEMuFBmeqKXM/R+R7PnprGxuYhhrUn0lMhu9TUvhEXDC/iNmqVKH7nZKYarAAwTFaGVMvA6DyyhgHfghHLD81eb40Ve8XqV1xdcWDFrr41LDFIM2zsA0jYrBzfWktZ/TPnxdGgrwSXEL2FuVqC2nczgNBFQFViJW5jp1p4G4Eqya2wAc1Kxleo8EyNc9F6qfo9V8E/qUDafBG35v62I+OiFo3tW7JOOlnpMWmUs+H2HE6gkcqqprW8apaXuCyPQHH5tqvR+Sewpsg5mvpx+fqy1tVeaxm3V6hoixex6kvFqO1w2kaqt7iJad4kwWansHU6uSoV07ZqwQ+/YldoaPqVLGptVo6tll7VJ2zxJwCo40bdVb6vaoewAvsR7Pkn9larS/Wa7hZdfkHVjqICvuqr4lLDVVXft4xF63q/qq9Mbr8Iy3yNiBFFuhBJYBTRcNsQOqJwOBxCOVjdEaWUjve3w/F0//bNLqijWqY0ZU4aNAOAkUJEyMDlWnJBd7d4VeaYtuUwOOh8e7y9kWkKIkgowpwH4aSTDgOhQEASdUijoLscUUQAdAGKABAoMHOIMefcdRRCeLh/SCkNNw9mPEG5MEUdwBqmiYgaZ6wRsdO0HHISF3ypp/FMg4Q5rVvO3p0QSA8YkcZDG2lxOcFtZrF1YZO30dLO/Jld5dA46y/byqm0jzd8vXwaq+mLZi/u9p2IZJ7mFhAy5ykN89Wy86LU+I8QkQICIrOmbAHUGCJEEUAEJAABmqtbiuRlE1ABC1tprUwkPPw4GxZZe/dR6Yo0C3jQVZ8eJ1UDzkg25zkmEln2HGC2MwDLlvpKaGE5gBUiRVmCO60+c7JQHP11tzt4Q9mGY3sLFTX9QtyiA1tbx/DgFSi7c6U6cF02aDz9WvpWWc/AKQjjcCwHsGBL+1Ts6lTVoow2O6rGi+stQk93gJV0a9E0kZWW9M1WcNqvFZxtyIT9Ws1G/q0K+UKIiLJwyNKRMpWarYTg3kLPBjYQ377/osltWszDWtLxq6Z2o6b3Mp7TCVJuILLhWPuemvqKuQN8NSsWGvsIfe3XcyZ1O5wFYNKuhUEEQRCAUEBTMYHI4mRB3MjhZW1iY1Mu1FdtNq/3VAeCHvWZ2QCW9LTCbGKbXVYl7yvxiPWHBf24PHjsDkqG0Hnq26ecWTx4HtPv3nyXxohkd8u6B8kHb9i+mQ/Et0926apa293OTlSfvq9NJFSlgr9ipGrgvrLnHxGbszY+0S0ml/rnF3WtCHuQKgZDV/xDKmljNrtoH3ITaqUlr/OLexHzrdlzC7uvBLkSSWyM4EfwsAlzhUaPBGwc7W3j5O5k8CjdRM4jLGT1jcRYQnmtQjUvtG2ieqAJETJbUC+RdDFqWgmZT6rBNE339/fTcCKQSMg55WlEkT5QIETOQoCSQbJkZBQIgSVknmKMABsIRaTKqpimaTrep9MpQN4Fwi4mkBiIQFOBoZAAEOK8KUyEgOADoLGZnlWeBTDnfHd3R0QMkUuqCqOlag1NFqFGqmYNE5Hdbu8dQlyKHhkMJemV3V3ikWtDZmZopm190ZigmunN1e3NLwv2MFYzzqvMlOp5y5cKqj/0BkXB5XJft10YLiJ6tbiXqxk8YJAlOMF7QbyNqA8r4A0JIqKubr8m0Zp2c5U4/yW4Q2wVnnX28lLhvbzoLnDB2aRI5Jy7RCSCKSV/Tmj+Iot+FNhI+wXFgLbbyMEpCFkXWMu/r+zPimFxeHu1ZagwHEoxbvS8KcB8L5KqxZSShnCEEDhPLSSeE8RlPrYKrZ4yNPqJCgCYyxqj2BCG+UrFw6PFV/D8UMmLAXxOX1dbnL7lqgssCxJfv6Wyh19vYLUu0b3oL5CCwvPKb9XYzVfngfF8Dk4ttHhroFohpyp+YQMzUTZakzOGggfDwDb6br7iNR6sp6WqvjH/JofYE08+IvKXH8EW26zIR9imFLQK0OCZixPBw+Pp4p/MdXCJ0NPW/Poc1voK1pTyuqJd8fqONtDiTFVTuSvA1sXzlRPe1akSXFtLWJS5Hwu57UR9xetDD6dv2Q/HQPWQGADVHt0mj/m3xK0NKqz6gSxfADfr+Mbbh/6nqlo19va7lIlms4tzevGc1Bgt/LIHm1lv+VwfmjSGNwPaGzZKzxafj4BndTxFrI4RyBpBrC0T3PIrPaIAreVNSHyzFd7aV0zu/BPPpe2IIhGBzInGEDHGGGKkLlIMOWcijfict4Av94frZ886hNvb25vhFCn0uwgsmRmBCJAAERhhTtyEoh1vDDjGYPG1AKA26/HmtgcGTpIldNSFGEMkwJwyYEAAnv22ICJZSFgwqENARMQcDCIikpkZ9RQaodoWIYRhGm21gS4qVy2McRz1ukEsppsd7DO9UB3v1UBhzew2DMPFxYVZPOIMbj29O3HOIJrJBEAxtdijnmZYYjzMgOYSeADOsWf6qOJy45hqejZ40OW0Nl2fUuq7+bz/NE0PDw82Fj0kZzxEJdJAcKVhnWCslrBcDkd6Q98Lhnr0vVnmFUH1CgBo+m1vR+pPu11nBnQIYZpiCAgAV1dX7C7xNgvVbi40c5+ZUwp9v8S++zLHOAGKy4qAiHZ62msuKGnR2AVFaDvkdj+9bvKLBK81/FqLy0X0umCwsehzFWRdCLG7nqCMYI7atH/afkoc5jtlEMr5BCJKaXUI1c8BsnY26Kc/XAvOCWdj9DZcq+xkraa90py5q7xRcWNlcBj+fQx91d3m1LjpIfM9rpl8fSuTG4J57EQEeZkzKkN5E4YKIZ4NqucVKvSXzXbYHVf18uXzXfjWjHOqduZ31iG8IisPjX/LN+tFtRITT8oWIbI1exkpWtXnJaiCvMJ0O8CqEGlK1Y1eqrbm1X9Aj2HjTM+u9qK4ZVvDWl9hscGaIdXI9+2bzjGsVka8TQTGFexOIlbzkVebvgtyO2CeTN4/tQKzkfHNkZ6TO2sB18a9VRPZtsjPUYHWHuhN6linFZ9X8LdPfP1qOO0OT3l3w6XqG9nsosVkJUfLl8InvgttRLfc5/y/tjY+I9cVpTxdKjR6yNspo9w3veChWnCeK9ZaywZ+XOcAgFptrobTIn+VVcm5lmKPmBlyGrVG7HYYA4UQux1n7voemHVCTddPn11d4jRdX+76/T5P0zgcYcohhNj1KZdDDAKIRCGgIEAoaYSwAnGGRjIIILPkYRruTw83O0JOeUwjENJ+XiVnziEGEQR0ZsdsJBEAzJHobnKNMQLkECNRDF3QkMSu6xjmqzr0LnFbcKCzjDXBnKZtNobOLroTXEyhuhs1hYXlJvPaU9zN4blMiEq8jsI05UAACBQpIDGgMDDD4XBIKU3TAGUrnxABl0QtbgZFRgiAGYQAGQGEEBAhAAADI8zXMTDzlGCastriXceIOJ5GPYGrtpe63gElM0sWEQmROsKnz94hLLkpYPaFh0Cx7zzXGmC6/PDchiVViNiBvzUfWzCGFydPGu+BsGpmyivtpmkwmzKEoCMSkd1u5405u7bQryKMLT2Gbclhf1ZLKf1+Oj34dxdfTug8j5kIsNt688aE33qrpiv/rrJozvny8tIDY69oLj/rl8oGSzzj+dBrMmFxAGjuP8x5Q8V4GlWlPd+G7gYZ3+9c5ysMmAXUmfp5wQmVTQ8u2QCqQcF5A1qcrveTTbX1aWB722KhY4Gemglst9vphJRzhryaDLzSN67I67y/1prxiT3UUk0wruvtKYFdSBg4JVxcJLW5vNm+ocuvgtjlscZmlj23OcDNqXZs5ldY84yXfYeKjcHCeiK0SgTIIABzmqgAwACP7Rnru42BZ7xEbntNFVGkoIrUFBeWHU5Y+1BNfYFn78ZQ80OunvhCLhTKoGIXi2ydGrSy9iVLmadWHF5Gavk00U2U1ZxodJFii5vvyfRkJYYVt7d0B8d1npHaCkUuVtHYC+nPGNBYPAiwlr5N5WZtVnKK66WCR3VLQSyTnU2Chj1E1DSLLenPfW72K24Ho4IBt3xtUE7L6J4zlRRMIYQkZw1Zr8Ss/VbJVyhqELKiqY1F1pYuaNriLdHQQmvPsbW2uVCHht883SvW8lg12Kyv2EFO43E6Pkyn02maKISLw+X+4koiscjDNIQQEIhCfPL0GRIywsPEU0673S4y8zgh50AdxEhhNyXgGChEQYiBpnEMFKWsMvSubwoBEadpOuz7NA08nogzP9zx3Zs9MiBm4d1uB4GmMe8vY6AdC+QMgMCo0xggIgbwcSAgoCajjjmNGXBOAn0ah92+z3na7XZ6lx9RiN2c0JGZkcKU8pQyBcrCFMNFd6mQgMz5DewKawtL1ZhpNdGGYVCDe0wjEVFw5zkECHFKY9/3AQkRNanCOI4CFJgiUQwZKafxePXk6ThgmmA85a7ruwPlXHSxxAyYmYEChcjMnEXKGX8iyDk9HIe7+/thGHNCZkicY6QhTeoHTROPemgy9A8PD0Sx67ou9BovG0Lc7y4S73eHA4WcgUPsRKTr4tV1f3n99OoyIHAf+mnkfn8xjA+ho67b2XXf6C7j2O/3nk1NgQ6nOfmiyioW94CmWmulLvM8fMW2ZU6tHCRWNE+q/sjMIkgUc84hdCW6ICACouScAKSPO2bOnFF0RhERIAh5mvOTEOCcDFIEACZYtuBFRK3SYprbBhCIoI5gGo6GBGE0g2NJ9SoC2Z3bC6sLTXB9TNCWT5qpAwBQk0siEgASUd9PiDnnSBRC2Pd9Sqnr+zSO8xLObZEz6/lXTXNOiCIyp6xEFIur9CrJSrXUWTROCNGFxAR32BEKaXVnHMvyw/OJ16QV52j7GSZan9n3c7PXocZafoK3uVxcrjEpC6oQghBaCBMUEyGEwAhECIgswsXYNf+i5t4BNxmHEFEgj5PXvCEEhY5LSJI9rzx5Tq0LgCACkfkREzPv9xd+FWozsZ8GCoTKOXqJjxjalPWEMGfOwgCgWmuegLvlIhsAkDm1v8QYgYgBVKkDABISBYqRmdN8EammdyQAoAkQFoNGKRIoiEg5K4Fe8K2/QjK1ewCBZvQaNzJkTcGRGQB2XX95uCDAPCVNZKv9iYpiOYZBoSx6RDSH/exjCzDvbmovijSo89YDgOiMo65Lnq/RIdQB45QTAFBU2Vykxod8zAfNETUR0CzaSDgHbCMgSlrFgJlzaE5IhYjF9EBAEOAls4cAMOqOMCJGZOCJJ5xpjogoKBNPgEAdiUiShIwhhL7rmRkCQNAdXyApHisUChR3JQu7ZG085RRjzClr2BsFEhIIQDyjVuGxoztxtzcWjC48wC9iydSOgOUPsK0SREXpKidpIan00awxmI/oECJIXNbwM1VK8MbGGQNwnhQsuZ+LTz2rrvXbdzhrJIFyCW4RmplhlYb2XERy1lNGAPPBLdHbef0q13Od9+94OMN8EmyRRyqEnvWDeK/QcteglAUel41uzVauTkAscUSdLLgF9Hs7dWjorIKChUKZ5b29oaeYMfsthBCVxAKQOeJqflcRFvfEUKTIrxwfVsEMa3tStJAlLmMRRtSM1DNaTHlKSdbuJw7PIRFSuru9uXn7ViWQARmovzxQ7EnGnDjlrF5YoggBJQdBzoI5Z0mCAoQhYlDNLEgMeiMhADLiPEnMC3G0I0ocCXJmZIn68HiEcYggzJyBo3QIykmzWRNCLypcALpK84OB+VzhPDQjG8kcQ6x4PE1jzgKMiJMxkuLU51NckVlmZ4nmAlOSa4Cj8pw6tkO56cDPiNDk8zLUq7u6jz0kYk5ZHrKkiadxHIcTIe2FaUpjykfmFAMG6tKUh2k6jSMQMsM05mGYUkoMQgQ3N28UXTkLAwbaARCzhC4kSSKCEJgxSyCMErr91TUz5yScMYTD/gIBKIlQ3N3eHyXk3W7HOQTASN3DKe8vLq+vu0DQhz5PtLs4jNMhdNT3+zxf+xyN8xDx6urKWNxzNufllImPY7abF6vPYTyZ26OShE2B8X/6h9nd2ggu2k+f+6OZ2oUJpDUlRZTtFWsklNx23k9ZbH2vszZcI7D2oAjWelPcJQjeb2285AE2MMA5L82J3qLI2y6eSiLAnFQbV0SsEALOJw0A3W5XKThVNBZy41uTrRQB1qDHzFIhra469035Qfmhwdo1om9ZShzTlfqZpL65zVrw9LKuqdwCU1VruVR/8lTwyK/EpILfQ+6nwM1XPBJaTvNP0MUyVSLjPd9YfGaeLr5HcttiBqqntQfGw9+iy1OqQt1mMc/68XjMJaOoP4FgltksIyQA88kZYzUA8Nl0FyzhxiF4cutDT5oWVPvWCpHvqyrW4CYfehy2Dbaoo3U4qX9eDdZzo0oHOPrmkj0J1qqjcjAbtEtirYaT22HWvzqsiKvfclEFtm/Jd/0I/3jP5Rr+JfeR6SgqW3PWY9VF29c5MOz7Zv32+eZPm5StfmrfwjVHeezBmiG9OMOWd9beksoea0r7a6v0/J++MhXvFQFmO617xhVddednZFipNfAjEjd9GxIqpVSNXT/jw3B6eHh4uD+GLna7Q7/rdrud6UqrV2biBV85ZxYmWECpxlDWkQvfFCD0EzlnYkGBcRyPx+M0TYddzzltKiMiElTHHsD5HeQVAESc52S66jk+DUOgHSzLvmVnZ/5S1vceU36RhCXlOLqNKh9ggAFN/MCdtUJ3HYYFsHKWXXclIIR9iHHK+fY4vvj4DcL+zds7Zs58Eskxhq7rJcUxJQEQQgASRssXEQIert4lImZIiYUBsQOhJMCcEAURAAMiIwgACYTjICF0gULOmcUdrYMQw46JcmLCvu/7rt91ffrB9//5N967JOSOupyoP+yndMSwbKOHkodER60GsedjJdk0Lvda4/rAnDewjKH1cKE52IzufmLw4u03xaw+M9vFjVrBLGYfo+y5NFf52OxXXITNz6O2gjKvpP6pEdien03tOolYgiAzcPWTH4XXep7/PfAKgN7lbo3gepo0BWEP/SwosvRSnZ2rRGxD6uNycQw4dUwub5of4FceMrORSlmrGCTWmldw1RiBN5SJBwOqKRlWJlc7ZIOqavYrkWOCYC1446xq1mOPm2iKsL4GEs6wVjVY/6vhMK/v5LM6JiAt6X0LRly/BPX0jbiYpoZYj/lz2Hscmf65pa3kkm7Ztncq96RYyF+DuhaGTWR6+GVtNMxkoqU1PDMu3xqtBawCwz+pSFyZcRW5qxY2pQPczG4Pwzrtj/p6THix2JEecvVi2iSozYbm4g/9wv7AT57bpHUkDMGyrcSwer36YtUcPle7WBUPtMUb0BWqK4q364QKdZuUgjMS1C7MPDxWrJFWduaOxH0/Q/2K3NVPhq6wvjQUGqaqZhlTaNYaEeXzMXkthOeE+pGCjR7zjbdtsgu5tArMrHwizmDwHA7nlwT2XGvGN2/epJwpBkbodv3T589iv5+mKSfdY9Mcc3qgjVNKHZGPCdNWkrCsD4HaIEOI2VxgOJOno4DAQCJ5HIbheHc/TRNhRAwBOM2RD2K5gYhWaJItfFVPdA8RcY4e0ctBjseBI1uznrPJLmtZU4twOU8NxVI8HA46Z3ibT73RYxrFeV9MAR2PR/NVW07cQP2uvxTJ3e4i9KHfP7x+fffl20+EE0OnweU5TwyQoe/7fdjT8TQCofB8dg8QIQQhGLNAhpzzOIowdV3o4iEQ9n0QZADK89YbAyAEkvEk0kkIXdB7cOb2xmF6+uxJysfbh/u+CwgxJeFMT5+8+/43nxPnADiNSF0cU4+06Fkzc+3TU0SKSeo5GwDMrrXYWcPbzDJE5iw0vy84kZa1OWuSoL3kUionma9g9PLQWjVrTWUml2M3wd2urHsRtsng+d/UNyKKoG8WlokNTUezk08s+2jgFKixruERynLCVDwR3d3d2a09UJJsmNYrumzhc13PFGjZwVlLiha7+qcSQ4ZlQjItg+ubCD2WPDytFFsdq2kGtD2sZi9fpETSVHpQ1jtCBm3OGaieaWwgFQYqgM89rxjVfq1e9GqzaoFcdIevWQ3ffpXG7vfsBGtsc15io63BR4ZTDaFCvp+rqt0GPB+PCI7c7RAeh8dY2thb3JZC+5bZalVTHjlLBSG/be0rb8Iv85S1YQT/15WqX2jWLbJWFx6wapieD88xMzRZX8zB7JWb9Y7lAi9TO8sXXHl23eLc3QTEy5TqoTIDGgAIV3oPGk6r+KRKA4drI7uVr+rQsD3nEsPtUef7rTi2wn/LY5sIf5w3Wmg3hOJMZsbN9lsmtwrs7vrxHoQWEo8o0wbS5I35rysGT6WxN+u0IG0CCWvmB8dCfpvFz1DWiEdX2ywAxJvbO2YGivvD/vr66eXFNSOM4ylz1pg4yZbFt9gT5BaLAqD34u52hVmXcSJiFs4lSSeAIGIADETAQkhT5tvb2/vbW0Tc7fcxoAhjnjlYs0QRUQDUwQnUE0blloNiFhiELIyIu93ucDg8PJzIpdVbS5eY+pt/nevVYUlqKBPROI42E6uHu+u6EGYNoiaLzfcX+4O69olIDeicc4i7Ll6ephFpoEj7i9AdIUFE3APtJQTBlHlUVyxDDxnj7kJE1P2skYuCKAjCQkRCjDGhhNDvQzyo4U4UEefTM0CAEADxybMn05SYuYu7EAKnLCIE3HU7AIxhd7lDwR1hRwjjeBonjmEPMgiQoAgjAOTEepE1FKPQ0rl4s28lh7KsRsTZvuhOhXs+1gZNkVlAsJnjXIIcqnaMPbyDGZ3HZdNYAaco7SczVgAspVWtyMytLi47R4wRgKv2vZItfOi8UFDP/ZVZU70O6+NffsIztxAUvR/chTgA4DMwGKMiosJsFtomfs4dtsOihT3Msr7c0TdoMaaGVa/y7HW/IvXN2nfjtEpXzuG2azWKZWXiW9Z2eOuQjbhtXIPTutgsxj+Vh4PWjoZH+NCX6jkimpZzT8R/P9dUVc6Nwq+1KoRsAmxjsS/kjrT6yhW5v3LsbfE1g0u7aZln9ECFDs02uLRHhWjdFAKAMALM95whfIVd4kcBa6fUCjmAFQ4fGW81VVdNWakMR8//m3LUAuyfb35HFy9n9SvzqGIJdHmZZmDWSNaiBkNYMmbOmiesk+77zBhU9IkfFLrInGqY6ln0YzGbHrZY1/NtNTQvnrgceFhJWYXYqs0WA/pnJUp+CJXacePaNk+tR99UNSL/kz1v2c98IuS2fKvuHtF4X1m+zrtVHdPYy09bUtPW9xOirH1qhRDLEUNjyEr6fDu4VrDWS2SgxBz7cP30yeXVlRBmzn23F0EG4Tx7ZWbLL0TOy4QHiISkfjVChGD52ebBCEKaJqESy49IAiDCaYoEOY3j6Xg6HtM0XR0urq8umNOQJj/OWfCQOC/Nehv9HCVswESkJyT2+/3hcJgylrMFqz0+5uzfdb9SKNd3S4lG7bqu67rdbqcPHx4ecs593+/3+2kau67r+17zfkCZO58+fWqOZxOGXX+BtO/ShNRjQAp9hkPoDtMUCfspcWYGCF136Lu9SJjGJIMKdkAMRIEIQghIMgwDBuophpBzRmYaRmGeInWEJAiiVl0gABKBBEChCwRTzqfTiZl3Xd/3O0K+u3sTe9ztdqcREEPfd2k4HY8DAAkSChAFRIgx5mKb5nIxrGle8xnjeibT+8PtuTuBR3mVFW62fUNcDFl05q+/ANJ7oLGEf0BzxMFOxBcuQm5SAfi5EJx/wu1CoO8RypqK3dWsHmDv2/Zl5S3DZYUWG7+sHxcs8j9DGxxabAkhInrm0tKe6BcLIipNib3r3ZxehInqEAuPKP98/mmtwuzTsOodQrA1/VRiaOAVgtbzhFX2EJ5T1p5DbE5Fd4yPc6JyekGcMV1R9lwX/iGu/RwVnNUoZMvkbUfnntfzfaXx2xdb2tkXLxRah9aRvta4f+5xTutYW2yMkmqArUFT1fQi0BK6ahl8YMA6pNu+zB7TXB3Og832qy/t92qVawxsPphZWRTsefzYEHDLCPMNtr/6hW6L3tYvK9VM2qQz9wjEsvKxFqRoP3JRHH7gZv767yEEyNx2hIjBNU7F2g5rK3nTgK7wjI4NVqiAWlXawGFLPP1Y2ga5pENV8oUQmJdMsu2LbYPnimdv34gX0nM/nXv9EQAe0YdQxCS4jKheBs81XsnppgZrO6qaage1Ud9PJe71TVVfqUFyO8/GveiUjLgD8VU77dxdQSgi8enzd3LOsesuDlchBAbQ4/F6FC8hT9NUFAGC8zEzM4hAwPk6AcfYsnaJcTnojCyiadZEgGF4ON7f36vtpR5ikXy8vdG3MARAsskMMQAuB7rb8VSkFU0EzQBhnnq1Cz4Ouphcu9yg6/b2uq6lVY/ohTJQ9rZUlWgwRs5ZN767rpum6fr6+urq6v7+Tl3RmsTKqBVC0FTHiKj5OmKM+/2BuWOErhcM2PWHq09ePbn+xZs3o0gQjBQCBej7Q9/vhAMFFtEJQJXdzIKccspCASOGEAiBABAkMnIMehq+zI5h3i8bhtN+vyeAzKmP4eLiGhHH01EAv/GNb2QZb25uUsJM+XSSiHBzczOcRuEBBTgTEQmNKU8iokHhGsOgKZx82IP/0hIO19t/Wsc0dQgByp6DaUAzsivV7/W76UFtVn/1u/9QzndGZyBWoPqmwLakHdiwVrX25/ryF28EoKzN3LkpXLZNQ1xdTADuqiR70QwFEcGCKCmx9fquru58ZLZtVxnmEVfi4/oVB/O2WvRznscbr3FoP/ltHMOnuMC7igrtXkRB9QY7wVrhGmIrmG2Mmz9hsR78XOvR3nJXC4B99zCsvbkr4NtZxD/RapV3pKrpix+d/xXXE/OK94pfoOL2qnGDShFilauNmmosmy2ca3+usPmye6UanS2E5vV2mQv9+tZLvR+g96FI5jNdrChuwFQ7Iat69l22YcZ1m7hl+PodFV/HnxnwtPYbTb4dC5vErbWrdzHYT6Yzfe++RzWUjS11KtTbmlThEM0pU1p4fJxASVVVr0MsC4cOu/q1rb8iEK92xtpXHikVUTzhWgao0Gi0kLXp6bVNK+Zt45WAtJD7CmKnVc5rEu9aIqIMomu8spkPGUT/QaA8uz0lCVOJJ9zEldhha5W+WfZrh1QLdjvqRW80CkS2DGg/Uq9I/RP7jo3gl1/nCqo0TAd6Om7yv8GmiI3Xz5+ps2qapolzt9sDwDiOMQYi0nQ+DLpprhdtRCJBkaxhBBpbqU0SAqLMu4tzZ13XJeGcs+SJAUhv/A6IOZ0ejsPpFACp77uui6GnwBPPuaVCjOgMaAoRcNGv1fS5SbCcM8gSU6Im7P7iiih6FbBULqQtm1GBiK6uro7H4zAM6FSYagpVGUSUUur7/vnz5++8806M34Iy05glrYfqDoeDvmgZP/p+x5kQkTrOkGN/eXcvMcachxDCrtuFqLnGYJoyYRdnZyVq1hERTMKQUwK+ujzMdEyJAQFDwAgAx/ubML/ChNj3nVa7PEQAOD0cdz1+/7v/7Nvf/varV6/+4e//03vvvf9/+5/+5tWXn/1vf/e/7/o+xn443T19eplzltneYgBiSXq1y253kOJv9q47n/LZ83S2RFVuiWVqzuo7cizy1loexuve3rI/yUUGW+yHlz1mBqrTGBnYBpjXhhoRpEcbsVjtzKyziHan9NXgExXAIuHLAG11S0RqQBePe/TTvzdZ1nbYDFWapsoppcNcrh5k9gk6vC5AdwlF5Xa1aiWr3Wo6eURttYmdK1G1sXO5gbKqqSWv82HL4sOrtaHNE56vHp81pWwc204Cl6OlWPSZguGNaT/ntQ2e+2LAFOqsYu69F1yaqbcCwyMTceXx9T+Jm/YqUKsK2rItumyRc27bBN061kbkB+s92TM8Z4jgx+uh9R6mqn71XT/tls1c7hVSqfSxuV57hC4aRcxSRMQxDW0XsBUa0TKYZw+/osAz7sClQmNDWzv+TIgHw3vUNiH0oCKiwKwAg8saaUzlDWib3QxdnujsDr9aEKP9icVJ5EnpMWy9iPvuAcjlylLrEZ195nGupdo8XMixtZnweGmlG8tpeK8cuAkW9XjzktUKZvtW1R2sufoc/FXLX7N4zfBIC7heebYArOgoy6yhP51TGi3km2isQPVPsLGqPRtXP1X60+9po7unDJ0jw2pWAlJJWauZmTn2+4POIaHriSiLsmYQgZznO1ACBBEJAcJuFwhR5rDUXYxEOGWGGK+fPZ0JIKxyw8xd3+UkIhIJgDoUAMnImTPzMD3c3TMzAlxdXr/z/ns8JRDY7/cphUDx/uEBu/5pjADQ9/0wZkEAiiEECkHK7v9sjLrjWeo7V8c2CKWcEfF0Ou33e2aYsqj842IHzPayirwqEQ3D0MafPZvXGFBkm4iur6/Nqiaily9ffvOb37y8vDSDz+xsPx8bLWm+9WPc0Y4lTeOARKd8/947z955+uzLLyeiDgD6ECfOsQsg+HB/33fdbhdih4SBmbtu9/b2ZreLoeuOp4eri4vj8fjdf/btH//wj37zu9//6hcf7XbdH//xD9575x2gWSU9e+d5CKHb7b54+dnf/u3fvv/e1TvvvPOD7/+zf/kv/+Wnn7x49/nF29dvv/nBu8/evfjVR79+9fIOUT788MMQhiQ8DAPkY9eFvt+JwJhTCJjSGMoVHpoQWtw+rw+uMAL5OdjmCX/E0G6gyDnrqfnc3G6Nzp5ehyXMBzexmAKqoSwLoa6j1GWy3+8lL6EX4g4F+gnDC2daezj8BGCh7Xobqp8GCmduuzfs4JG68G1cXqMFd0GJ/WoI1E0AAwkR9QSh5kLRgVsEkccklqOZhqJpmvR6c7Cdn8ZcQHfjqykUbXDK4pFZkcwjhFzQiJUKOcYkC7rWHinrJawPOVUq1TBmo7aTqXbTypwKOgbvvJSyEq542DiN0yrbl/VuN1zKOlcPl7sqjHVNs3v1DSUyr81O6M2+ihWr555P/MTgeS+7nRPfoJnChmrFsBqm1r6JiS1QDUXaoHBNX3BSaRxov9J6p8X4s92p8Hs+itLD4aBYIiLV2B6fVAxJjwEbIJcDA96HzczFDboKJIMt3+o8cEcTzxX+zwDLW34nx/t0UkrmxPG8Z1hqu8YSiOyHpr4i04eV3qg4pMKJYYaZNa8/NKyuB4GgiLNldI1Yh/TMSIju4i2ZrRazxeeazlQGh20DphUEww+dcSQbiiqkac/WMpSQEiIYx5E5haD37UDQq5DLu54ruGyD4FrzwDqM0KO6WvBb2awPLm2UrB0ctNaH9tyT20/HeiuzRWto6OkXX3xhXO19N7g2iytQrQ6s5QjWwuXFzd6y+r4OrLXu8q7rEZuL5Ayfq6bW7h7LNUQlvDvn5CvbfO0baWlhUmPDjFnmZPKiJ+jXk4R55vU7aia7JasGJtYnMo4jTRPFnoiw3CosgwAGAWFhYAkEARCQJfHrl69SSih8/eTJ1eUVZ8EYjncPwzAASBep73vsekScpmkcxtjtoQSHyJJmvxDYnflYiFc2OKgEXex2+dD1MfQW04yIRNH0jt7ESsV5HNwBQc+yhkd7cb/fazVxHlavocQhdiEAC2AiYNLkZYgSwuFw6GMnQrHfAaTrJ1d9DBcXVwF2saM3b179+V/86+dPnv8//tf/9fbm9V/+xZ9/97vfvbl7++T6sDvsf/7zn7/77rv/+s/+OPP4T7/77dX17t/8xZ9RkP3+8O4H7w2n8TSebm5uE08R0jfeffrBBx/85F/8+N13370+dPDB832ku/ffYx7TdLq63HVxT9RLThcXh2E4AjJ1MQQCYERBFJaMUKcIaCXNs7v/ySPEC/wiLeW+FUu6LM7b7TFs8725FU3hqp7VCQmLp0TEHDPLDWriDpbx2lm7dAS18Buolf4qC7yNtFl+mLLhtF0w6RVoiz2rA26S0GI3rVQeoKplUysVEa3fcw6LarD2bnCn+MntbNpUR1s+3bZ45eU7zTn5t7x1cg5OqNT0mWqVpVKxNLnYXy/RFZms+K32dppvoa1aqL6LmzU3R+p50vqqYGsZBsDO9C5D1j9DkynvEWmtpH4lC7JhnVsjFZyeEOCWDbL2dXnAzPyqcFsx21cicLfb2XPnpkIvRH4UNuPSenPAG9DkhMy3YAZ0BaotGMyax6b4ZUNFHXJlGQuuUqP4d6uH+mk3SlZ0bw21eSzFxDcemAnRLCSg4WpY689qOPPz5skmeEv7/+XuZ89RFWKxWatsNmsPpTEoK73ajqWFxzdbvV5NHPhVfl/flL6YoYZHP70DAr6GwtwE+NzDer77Gu9uKuGqftUmrjWDr9D2vilBFTN8nRLZrbCFNbIZoA41hlk1iEjRayLCMqfTY2EgtEF6pmfOytbMHASQAqc8no539zcdBaTw5MmTw+EwjmNHXc4SQsg55ZynaULAnHPsSpY0sN4XXTkrFKgxFUIAQhBEQEBQn0TO+dmz52YQFxXZhRDUb275EEwTTZy9ajA6UclPF4uPfJ547MJJEMiMOAMBmWfZ1lCfMrtMaQBMmTJxZKLMYb/rmRNgnIbTB99493/4m39zfXmREo/H9OzZs7/92//35SE+f3ZxdRl33eWf/Msff/itb/z+4z88vbq8fHL5+tV7FxdXMfJ+h+++e53z9B//438ASM+fv/sX13/e9/tfffTr//h//jx0BCLT9HA89q9fftKFfHUIzMff/+MvCfvnz5988N6zq6vLzMPV5dXdze0wPDycogD0fU/CIIwkBMBpwxrAtaHgtaeIxBj4TLCRV4VSQhc0Bt2yNXO5UsRCRLTYApRcPmlYu6nM12jGUAhBY6CtHSwWdnYXqVgXiKhXYcKWhNugyLmlozsEuV5Lu8lGFixVmAR3jrj9CdZK0CPEQtLV8WwvmnVCRFjiI6G+MhpNClr9bFDR2mM64zZsHzLzk27FJJvlKxXZ15wgq9YqqvlftUHbLqmqVVxtP1XOM6vv4+r8wMXp6Ioum+reo6ud4VpseIbcRKAngfGzF712LFWzbZ0KUejMjhYDWqqsLPaipXC2ZqlJ42jYk3LAyx5WvZOL5S29rHzJVmL0HtllLFV8lIeW1nERswoixxtux8m34z3QpjHMEtWHdn7GXleJHsfRExEaFRT8pQSIOn/VRG+W0EaXakVq8GwuaKEYXt7d4PcTKlSDy3LT1mkbF/WCbf3kie5bkK360tiddS8NDC07tWptswsP0qa2eWS8sJ6wwFkdm/jXyWOzHQ8/OIHNTYy4fvEGtJ8Kz8HZDsoGW6FxEwmP6/ZHKlTcZTJLLr7Ra7NzZZP5W+B9X+1IRSRmzf+HiGrarcPSV+rYHd+ZW8Hlhf1+33VdRmSZzZeAFEI4DmOMBIgIjELAaTwd7+/u+hBDCPv93u5wzjlDICLKGVJK0zQRzjGsegM2Aii3eCTOVF9vjgNAjFEQhBFZDHIA0MNVWFSeIaVsSc9bXZZdK/SdjdrXZxc2oF/0Nm+sM4XVk6XtdSKq2z9rlm0BzJwY+PLyEgAOu/2U0/397Ue/+uV3v/Pt73//+//5xa/+/uc/u719Mw7f2u3j86dPv/zyy2k8vnr1+X/4u59+8MF7f/mXfxGJb9++Op3unj65fPr08tUXn3/66SfvPr++ut5fHHaA8P47zz/81vtv375NKcVIp/u7j37za2H+1offPN0//Pa3H11dPvvuD757cfF+34Xj/UMX9xcXF9M0nY4jYogxQk6ckBACdRIEZD5vaqxsTCZbIRwafGK7tJ6jPIOKC10w9vCted+Sr+91nJFA1znB5Wby/h7fSCskFa1bxe2HbOMyzevH5WcLzyReyiot3E5mFaI8z4vzxGvX4zgeDgdf2beJCC2cWAz9TTVkf1aObWxWRBXYrbZqG6+K1z/2JawPUVkJoY5l1+LxvB77Y+4WbKzPChJPyuoTiuFlYZ2VwpGtaalqwfry88Ea+K9YYHiW9iSuOvJBOIYNPL+8aUMpKvw8XjyKKiroZ04J3P1TsM7S0I6u8vRb6D+6Ap4nXX1fh7bSrlV1qlETLbF/Sxfk2pFlyOcMaB+NYIsE88t48qkN3Zqn/k8TZ9NvQnU1LZUaBCcFnuvgqyiLa8uyxVILZPunrLfsV5Lo6ttzD3Ml2ue6a4XOjxq2RAAarSWNgfX4n18HsKp4TNpDHyJyTi893qCvXE12Ug7S8TqRVNvXZuPnHlYsVMHQ1pd1rPMmzADLIUJ0llXbZvU6rs0wLHPcZuXNEVUks5px8Q+wsMtxqMfUEJW5QUQIEQVAGFdaBcDFq80jLH0ws0gWwYAUKGDicRoe7u8fbu9CIBC+vLxk5iFNoYvHhwGJxmnKKXUxzqFbJV5QobLMmjakWYFKvT4TEbAwWXdzyjie3HwGABCC2nmzWbPIlRAiUDeTx/yansnMOSoip9PpcDhQIaf2omafkdzemjEG2HU7AJaQhRAgIMR33nk3xphSQkIE/vVHv4oh//MffW8a7t68/uKHP/7+06fXAHx5dXjz9vUwHt/bPxuOD69efXFxeXh78+a3v/3tT37yk6fXl8DT1dVFmsL3fvCjP/rxT07H8eMXn3znO9/5t//2e3/4wx+mafr7v/97SZk57XcXMXZ3D6fLy+sY4/BwTNPw4x//KMarl69uKAbkmNIJACh0WYRFAlKgDkmEw6YBjS6OUPwFgY231U/zpo7ZHQq0WaHlYOsF1gqxFZhKNRhFuIRGtGoFtuSZmsNbvrIxifqBYoywOvS2DJDcuRw/S9D6vI7hxIdGLNpE00c29pz9qmH6fm5Y/ylejty4vOrc1vW0FcEsomvwDZeDB6yi4Gb7FSGW+k2bj5fK4FhrrqVZwyrGZW+qGsimeq0w3/KY/SlbU+PmWNrvsl4p+ToeKlzPecugHMP7TsUZCtVgKyeFtdB6ws616cE2+bWffOyvH1os5zsXiStJzat+TY70u04XGvHVBsQvqKgyppnDVWY7ldYhGbSOo7De7c7Rypij6Mbl+MW3ExqZMmipxAfavlPNn1s8gOsFkpc1coefKjbwIMHXKJUy9JpW1uY4IuK506OPFtwyED14jwiR6Qej2naF82u/lm9bfWW/bmKjbdb4s2XIcxioBiiN9bZq/2vQbqWoEaRclKX/WCQzx67LxYDW2kiE588TnyOvuMuqfdcbM8WjAK/wJmKy4O8Z2GzQuquQVlGzosI5EWipXPUbBSCb20xEcF43e8ErubvU0YuruyRIr8SD0zjKbgdhvs9MLUttBwUIGQGZ0+l4Pzwcx3Hc9cudfDlz7LosnHIKoROeD6qH4lQAwKzh2FAjZUY0exkDAEgpASEIiQjSrC+I6P7+3h2qUDGbW1A9X2FwHEd9Uda3PloUNZQDKMMwzP02ihvWW5AL8HPECDEJE0FGCPjkyROiCEgA0nVhnManT6+H8X4YjiHID3/4w6uri/1+f319mXO+u7sLIcS+0+Nf19eXT58+DWEJ3fvBD37wk5/8cc78i1/+4sWLF6++fPvhhx9+61vfHobh17/6zf1wy4x9v++7i2nKY+IYJOXxcDh8//vfPx7Dl2/umWE4TYcdMAtiCNRBECJAAhIQQpFlpH68UsxEi7sAgDTVF3AYNrzKWMIwZPWrr+PftT/JRbJav1hOVVc9+gaxsSFsUOiPNfAG/FgO7eG8MJsDr2OMOU+uo6UvLofGmFfHrPz8beqsYic/s1YIsalR31Lu9TrFTwxe6VjsOBEhlmsg10SBRtG0D+24BjTbke2Lj5S2goJdZVcwdHlFv/kubAVMV1reKm/OAUYL7w3anN7QJVX0qK5mRzxvLmzqd88b7QKmmnE92n2P56aKaqS+vi8Vxe2LeUwrkM4ZoBW2jUtj3+PW1g1thRYY2KqQ9eR3dfbOv+InYN81AEQKHkIuuWt8KAWsSeYfLp/+yKCj7RqJSzutgetNB3SnowykFnubf87Db0JWwBko0AjLJp4rslYNcglSJxcXjly/Io0HEc4YnW3BJhrYP1+xxJkQDv9WW7zcaUeen1uoeJ0DpG2neqWqjI3g+58qzFuPvp1FpdPZQVU1QXMawiILKjj+pl5Y59x8vGXfvq/staU9qSB/BMhq4F9nXF7A2wpecUmzNGq1pT3fbK0CIwoFFuEsKBI1CFgABB6JrVmwT0COwHqBBxQtYCtp9UIS4DRNx+NxHMdAuO/6w9VljCHnOV1ut+tPx7sYI2fyMc2ISEhTykBY2GUZajGz6vW3FcSShhoAACxfge1FIjIAcIYZTsvvq+/S0iyWaYyILFbPLMWHhwdmhmYtvjnPzSiiwLpyQQFERhIMF5fXFANhpEg3d284nz744L3r66sf/fMfAMBPf/rTH/zoh3/93//N4eLq4Thk5svrq+9973sAPKb0gx/9+Nk77z195/nxYbp8cv3xxy/efe8DCt0//v4fX3zyxTDkX/7yN7/85W/+/C/+4nA4AHYph3HMmcPF5bMPvvGdi8NvUea8DS8+//yf/umfxjFdXV70/X7Kd1NGkNB1XUQWSSIZMWg6rVZXntMRfoawJ37armJjCLcdz5UO9SKKxS3tZ4IKBivi/vS87e3OVng2lYuPrdcnROSnPP+W9YiI4lLqtMLcslALgK9gLWgUQXAxRatO13MDuqka12Vz7J5MHh4p/M8l91M5XLvyEOCWymvJ1D5p1y+btKh+rVB6Dp/KD7KeTT0X+dZmrigTW1XTx/jajhMR6aLd83yFGWjYG9ZaXtw81waoGBjUxNhU4lDU4OJAtVUTNIaUH3j7BJoroK3TjroW/waqOMNrBsl5Uk1RyPoGR9+O/qqx/pZXVNeuZnF6Nj4XwhFD9A1iOXHvQy+gKZ5M83en3s8Z0CTLu7bgtHDqSg+gm/tbu83qWDt+sBVv2Ird49/zbUvfdqS+Kav5iOIyrBb6boQAtaC2LVhNjxNYr0CYObiG29fb4VR1Kq0IDdrbucBjoPrpcf12rmzOOB4Gj71HBlhJYqVwbKQqJn6hWEVdnmu/6l2fVDe5+kYqzLRj8aVyvlRsWaGo5bTHG7ealcptx1s169GozyMJMEvOmQCVN/UYBAIIKj4c05Tmsj3RFlXRhMX5RwFo1wcCntKYszAASp6SZjqLMe6vrp6/8zwDCABPojnFbkSmaRCRbhcuYtcdLmKMOcspjYAkiDSPAQCABBBg4owQAJbdBx3aDA+jiJ53FE45TwmDX3mrJ0+HrYLtsgYSI9GU8jnOU55TW8Fcrbg2kcnlham4QVEdKCICxigYgIBivLo+7Hfx5ua021/E7vDt7333W//sux9/9umz58//5//7D3/10S9fvHjxcLy7ur64vDwcj8eU0p/+6Z9myO+99/7vf//7zz77/Bvf+NbF4arrusPh8Lvf/eHzz1+dTidEirH7xvNnw2n85S9++c4776Bg3+/70Ot64Fvf+taPf/zj3/z6F3d3d8Npuvny5vb2NoSQUgJAZrVdpOtQkFIGzgBCgitZMqa0yA1xReniwzPsFa9/zThAN4m2toIxMbvLFHxflQrwCsiKlwdszEpTMUs7tJI0L6JmCqg3upVP/4r/k50uWO38uFJ5IJZ3dVIpfVlHarZaQj1DiB91O9LSSEAUvQH+ER3q6nun12L6mPli9rR/F9aKryotlvRLgPq0uDcI2nb81rZ/bgHKlVQmWZ1wrThEGkNBtnww6HYYFpXY7Jh7QlRj9zJVPbRxVXJkiDUgvdHZ7ifou7Ek6BSXSrKC05e+7z11qmqtuPWxr4D3LKc/WcSF7jqZojBHsp9Nqx7N018dnqu6q2jtUeqxze4Mg5nO1UhNTv0wPZ7tPH1Fr6WdNb3QRS1DSdnpDXejaUULD1uLeX2Y3SHOTTJVjbfstIlDz11Vv61ob2rLc3WawgCou8QVYJ46i/p61GbaLLglRDaWSo1vDsprV9+I/6x+2hSu6sVK85yD9pFGqmEGmN2i1rh+MX6z7mz6nh/CHJq7fArM0QqIejzOloubo6tYrvpJl5T+qV8wkLMKoNGZnnUrdv06iIJH1d0jo9AXo2RGAMtFkIvnBAWAEGV1+R8LxwDjccw5UxeDIAiHECQEQYgxJkBGGPMYEPtAD/cPPQWZxl2/u7+9v729RQgU+/3V4eLZszEgM4TdbhcZWGTKHYXbnLoYUkoCcRomFMjMu91uzBkxYiBmlqyASSACIganmxBF5m1xYgTQxHkkModrBMKcpkgBQFKa+r7vu34cEkY0V4hyLHMW4UgUEINS0WsQoogYYpym6dD34zjuuy4AIFIIUS8dFAFmCSH2fdCsETPSYyz6Ebo+gBAKYqAIgsQfvLO72HHa748Dh7D/7/67/+k4wN//w0dpSP/j//g/vPfeey9ffo6Ynz+/HqeH+4e3Yx5vH+6Px+M05Y8++u3P/n8/v756/qd/+mex2+XEP/rhj7/5jW90Xcecck6Hy/005cvLy5z59vb2Zz/72TSM/+zb33796vOc8x/9ix++evnx6XQSwefP30X5VaRAEBCCcPfJi8+/+93nw3SLwAS4C7uUEiMLgAgjkH4SzVhiZkBk0UUFWGg8IPqz2Go+qpJQF766YhRd05x3FgmDBgOZbGiKWZmzsgAIIpD+x8IKTCj1jw8nMDsTEQSFAYn63V73sLhYe1LUArMmQqfYRbA9FlypNlNA6vHSmT6Wy1AAQDAIwBxuBnWYgbhgFSQkCpqvz0+1zB5DXuT1G2Rhycxu+gedhgH6/f40jnmadEfSlhnFIgmaRUdEchYi3bWEnFVPkghnWGU4KXuzwsKAoEeUMpTD8og9EgBLZkLs+iBCzDyMx1UMdxmDwn9OqeWcEVBFydI2gzP+DP+wHAIOodwYqoZINpN3bawIZ8WiUgYRKQQi6lJJFygGyXzATDR2kFlYNEAQREKRa3BXKniXP7kzcLbZrRX6vudy5UcomTEXCBWlIS7qt6xGZvtFw6fcygQRu90BmwIlZtde9zzsi1kMfochrO/gsEH5KceyjjTNztMeFbpAWUvM50OIMFhSUQ5l7tT2pyl5APw8p+ARhWmauq5nlpRy3+8KhwsAEgVZG8R6kdMMme1kyspUCoCEhIAgQHNeuUxEyiG6ZFofBCrOXSycw4KEeuDDSGP9ep8UdREABFHv60VEzd7BCGzHjQjn2MIyBymes2bY0OjDQIAohIx+NCury28v0PqqdoMzAJqRVUamqZJxzhUrRRMJq1BEJEaAzAxlB0BAs6qDO/BjaeaRRSMmARERRLjCjyOx7mIZnFKYNxOhaVWNIdQXu64OvbAGfePG3napma3wsSz4LV+qLoZtK88kxcudsZmJiUcvfH3PKDLO7DGPTikeo+lPtvYBAKT3bVovsl5g2E85cxd6Zt513TAMRCFg6EIfqZMMIQTJEDBSnL+wJHDmsn0CCwYKSFmzeZc74zsKxtswT1grDIgIOqKwJDUNEJewAwBIbDdaS/Jm68wtEBZ3bX2HqK9uGduWBgrqpmlilhg7ZhnHqWBsJTuefEZ3v8yOnpa4fgFgDnG2uBlEDAiJnPWDOiLoup1Kl1pEOScIu64LnYS42795/eX9/T0w55wvLi6ePn8uhAKUQCMnMmTGLNM4lrQ4IqDzEAVAQQQgPaVZlJRViI8cVzAmDoARKcY4DkMoMjajm1EPLFLJTLdSduVQi00YVkGvo4NiMOmfu91eo/FsgR5Kfv4FmNLajEVkhD5gQEhA0EW5PHRfvsmXl88Ddb/53Se/+f397//pxXD/EGIXA7z+4uW//jMKdLi8eP7m5vT/+n/+f8ZhijG+ffs2ZzkNcDoKwD6GQ8oYusPbm7uUxovL/be+9eGTJ1c///nPf/nLXwIgM59Op67rul3/4tMXn3/x6d/8zV//yZ/+2evXr6cp398/MMuUJgTZHw7jeBzzTA8QBlZ9GhBQYMk2UKkJm10WVdKs4H2wxFfS0TRX9d3X9ADYd3Jxq1C05Mot9LVdF4siWM+O7UP/Z1W8nvXq2MNffa+AnOen+c5cBA1KL5Kvl9HY2G3a8OBZ8XOtIay8usyCXkkR1T6hApb38y2otne1Jz+1n8OPh80Z/duU8lsQBqEPY/BbIuxuLfHdEREjtxTBcqej1wz6kzdEPMBm8FUdMaPNxJZUARF3u524K1esKcZlW8+QCWcOcQJAKCETFXo9MDY6Dza5eAlxMfEek7i+EMezffvcAD4n15XceQaroPIdVS3I2nBpm/IVEHF1jXZzEr+tA46BpblCsh5suZ7NMGZ4rpjKSqvBPDAt0jwnoIsV1GVY1Quu2fUr+4XG8NpkJP/p9QA6WbM/vXqvtqHafv1E4BnV1rnLrL3S8wsMjwQ1nesXHlVH1Xirlr3s+3as0wqATVqcK/6tStgNOZujq8CoxlgN09/RW70OACSrL/4TWY/MiegTrN/9WoWLf2lrdH74c/V1woBKj7W9t6qj5fzqxU1tc45w0QtAOyViMXrKy0sjNN9mIiJiTgUE3HUdM6c0CXMkmk5TT/H+9nYcx/1+DznrOQ/CiKheXUIAREISQGIGQu0OQySN10AWRCwL4wURMgfR1ysM/0VEABgRYoyd8Ol03BfbouvmgLndbgeEtmlouglLXlIzrL0jRA8jUsmdNE1TjHG321U3nWoXlYfJDGiWRESajZWQgKjv++vra/rsRtv89a9//ez57o/+6CdvXr764vMvCeIwUObLlEeiZ69evpnG0//yv/zbm5ubn/70p7v+cHmxf/0qvXw5MF8y7/+Pn/1MJE1puLjY/7f/7b/+0Y9+9IcXn/7hD3+YpnRxcYWI3/n+9y6fPvnd//F3H3/8hx//i3/x7nsf3Nwekbr9xZMQ9w+nU98FFkxZhlMCiCH2PDECIQYiEJhmT8Kaof18vxJId0uqZ7M2vK9lYlirM3hUGKo6tN5yRXcFADXhzm2/rvHtSBLzvZ3TU1Wp7JVz1VoArDsosgfLTGbtiRrQehNhKHfgnYMQtw5Z+h69ubA5HyyjcMfsMmdDvifc7MPeCkrZRJFdowMuXymspwePTHFGjG/QD9xWF8Yts/jL0pR/N7gLIyp3rJ9E7U93xAJXY+cQSpZxNaC1tf1+v/b0lzXP2oD2VIBGrYuIGtB+aL6mh6cC2wNvLGGTqylGc8t5MMAFu3tbU9bWrX1a8erU+Mpb4YZz3BJ5bITdl6pf/7B0uapsvxJSRWJbrtif51jLt+Mh/Doy/shYqnHpF489cNy4ie0KTn40tKNq9hGAK/eHrA+feI6Scmlo250f+xwJ6QJ7KoR4qa8oC820Io9az+AMskfwAGuhe7xUi4dNIL+SxG0d7yBffX7VPSrVjKa7E+DQaInCPLm/Jiue6+vrV954ZQ7oAA8PIsIcClFnAj3XadGl9fEbXyoVoX9Vsty+659HPCMkLdVhXrILCVCZBBERUAgABVAoUoix5zzliSQziEjmh4e7aZpyzpJ5r/djs4oZQGYJiIhEiCAatYmAhF2MoQuxj3HMmEUIADEIQgRiEmDeTJQjUpZC62GrQHbQhRAuLi76biciIXQigtAdDgeG+VpBbyvYE//cLGkq2TrLbuOEbqaBLf6zZosKFhAiIk3upgvtGOP19TXATUoJJN68vf3GN5/+5V/+m99/9Nu//du/62Icp/H/+o//kDgDdjHsp1H2h8sffP9H//7v/sObm5vLy8uPX7w4/vSn0zA8ef7O7e2XIeI0we3Lm9c3Dz8MO6Y+Y5cEx0zTNPWHp198efv7jz8Xif/fn/38+9/5/scfv/jOd3/07nvf6Po9UN7vrx4ebrLg8Thkxl23m1JGZBAgIhbUzG42WHPywZafjIrQgpONSvVX5GsnJ2iM9dbiqWqGdfoqo9RXTiQV7VpprV6shnBOB7UBrF+prTycNjMteQEREVcX0sYYT6eTiNB8yyZVWhicT/pc734bGrZcLKvKMh+T2JxsDHgq6yUuwevn8OPfNc/rJroWhKztRWMtk0qTX3BeMSrhH3ozZctO6OZssxHFXbHue5R1fuI11WYDWkS6rjMDWo1pa2pxYdL24bzKkF2IAnWaJz8XbvK5459lLvALPA+PH4tHS/UrOLmu6luP5DM5OmndpGyrSXx9I6jHle9r0SSlbRGxndUKwxUA1nLl/WohAQAK9U5IhdjNLqqCjR1sMPv80PrpTcb2rXPywiVT0Ip5mhWOdWSUqghUqd9WY1OzLQlrnrR2DDDTyR48X4wtpVktVLkPKp6Ehgrt3lo7hKr39onnT3vRb0H4V86NaP71DJaqdmRtQaLTt63iXXE4LVpX39K0CpUa8YjdbLCEsInv17fQYtKGf07W2o6qYvStlEb7bsWQbV/+Yatw2jbP1YlVc5781RNERECAJW9u+RUBIMYYkZLoSpNBJAiQUBfpy8++JBAC4TQ+ffruxcVFv98fpwHspi4BERAGTkKAKCDMGXPQlWhEDFFEMgliEBEMAG7t1dCYRRgwgKOW2qsk2HVd13W6YUoUmRkkhhAIV44fE7yu6zYlWSdIyzSCJYqx0jL2p3cvrYgHigBdGGo4f399fZ1S6vd0cbjKd1NKHKjr+0PXdYjpcBV+9Zu/Pw4nREwwHfbXNw9fPB37n/w3P7i5ue37PqV0eX2Vp/3v/vEPTD1hzxgmxiR76p4IXd7cwdXV8yRwf0q//OjF7z9+fXMP77zz7h8+/vLuZjodj59+9nK3vzqNWYASy5AyId3dD2kC3HcIoUBOJLRKH77OZNwWzzle8s/NMZX6QGcnWfHbdq3OQlwZ6NWXhRCN2GyqTmwusKgUjf/VxthOOT6i1/Obh2FTXW5qtBmG9WyNFmbqAqANFVbaOcYXlnp6rijlv0jJS70Joe9Fv5+bINv6NhuVw76rUr3rR6eK3rYXsSycqppYPNABa9VftW/eR33RbsTEtQ3nv6xB1V0v1nfZDjFjMFscvBM6nA1wMhyuBs6rX/1P0PDqJvKtjrcArIT1nSbGmRbj7r2Mm0T3X6rlE7qdKK9DDC2wloUKZj9MCynxz0UECz4rga268E2Ju5Tet+/7XYZWtnr8wgzXuS8q+CuZMhS1pIGGtSplda7lFld+LW0M/Hi/HiFWze6IhTU1vZW22War4qovbR0/BA/zOQygW2Geix55BDyv7lrEVmip/mwB2xzI40P29U3n2JMZ5xtxA0tTLXrtuSHEJwZtRwTNjLNJqU2KfGWx+aL8rYH+S+Oli8ekA9fx/W0X1ZOK/9sBPg5w9T2ea+LRRpe94ACoKZi7rqMQxinlYWROJBAkQE7H2/v725uL/eGi72OMz55cU+xE8qHvhALiRESUUQOnUXLXdQg5TczjFKiTnELchUhpSgFoPl5FxAAEwiA4H9Wop4qKln4mM90qZTWTcw5dne8Tnd+lZd+KHjr52kmdqhFjL3BztodKHJwhhqurK6LAWY9iYJqYWT785rf/4s//cn+xe/L0GgAY4OM//OFv//2/H1N6eHigGP/qr/7q7u5umEZEvLi4uLm5+fTlq5v7O0AE7GInd/enl6/eIHUXl0/uH4YQun53/Y+//+Ty8nBx+YQlULd/e3vsAv7nX/56mOT2/k64u717QIos9HA/TFMC2QEgzWEnEiiUQ3w122wSBdzwvXi3ikzc5uk5nqwwaTjfnKi4nDW2ykovT0rPJxXJZpoC+l+9ckQ3JX+lTLbax3+v1AS6Ur0IuMKzvaUGuu3Cm8PJT+Te/XzOE5xy8qQxMNr6+lwvDdUnPnTEL02LEM9Xsm/2qwn4TNEviRryokO9fPmdBCn7kszsDwkZR5kRDI6FZmGX2v4zlGKx+cidxfQG9CbbWFPeBQ7Oa+XxWXECEeUzyzmDrZWIqj4288rmdOhbBsfzVqpf7U9xMeK8cYgQcS2M6IQa1xoAnCpQAFrHnn/Fo2JzMWZ12mHKEsDZWKWw/OkPR1acX/Gh/7NSDpulJVA1orYmuMw2VfH83zJthb2qpv1KRDp0j5B6qlq7flW9VOQ7N15cG7KeVfSJGeLoFlGeVdoB+tYqpD2O/2XIW/auZ7kK4LacY1EPmH8ojWm7tLy1GetnhJZjfX0/AbUvIiKUFmwi8EZL1bhn0RpOB3zLwBvjOoM0JGyrVcj33yupaQXco/ore9+scO6n9qGIRO+Xwmbir+jhW6kgZmbSlQJLQAQKIDKeHm6//JKEMafLi8N+v0fOMsHDNFxeXTFnyplEiBFYhDMwBwKZz7i7iSolERFhmc80CpK46B/75rwjyEgIsnGSQw8IhxBSYiIiDCnN6e28lFrUY4XHSu/onzqtVokC0K2AaX3qubwuyxa5kJ5m7rru6uoqxphZHh5OmWUYppcvX1/vr66uniHFtzfp/v4+dt2bt9PDAwDQZ5/dTtOvX758eXP7Zn95QUSn0wkAOGv6iATAIeI//uPvpml8+/YtS2JOAHA4XJ1OuoM83zxMoQOCF599cX88BeqBQpqm68tDSsPxNJ7GlGEP8/04onRGWWa7LV5d86WzYzyPbSo7cSkLYC2onlKbWrvVsy3rauLYSveh8zmBW6q26v6R5+KKB94e2kxQMZhvp1WCGxjDbf1lMRIiwswpJd1L8dxrI31kskGuX6lcsH74iNhRWEzVQIpks4ZnOF373RkD2lx3ajHoAlVEJKzg9COqvits5hn1UdTVkD1F5pjyLXLMfxLpJCSALHqYFgDR/omACBCRMIMxAKIQqntScywIAOP8DxGSaCwHwMIS4t3/FYE2SaAVrY5sTcabpeJScDxmuNpks6oFz7qVK6HCZzsV2a+2IgInj60UbIK9iS4P24pbirHYCh2scWs+F7PtdGFW8Ya15gP5wIlwC2TV+yPK0PfSordaP7S4qjDgCbESYQeGp5FvcLNxj1tojvD60W0O06+0zc3B7iYsEdHDghU3Vu2j+96OvR2Rd415HrOUjnX7W4s0dAuDivHsFf+lhXyBeb1QsfptSNv8uX10ZQXqCma3/WjtVwdLKlRs4gEeSd3wNYpx3fzJK+sfFiw1OgfBP5F1aS0QWh9w8v22X7aGWbp1nhEvONEzKLn1pW8FN2xoLgka59aHYaCuDyGAHi7LKY/D6e6e83S5iw8P94eOsIvH25t+t+OUjrfMAacxxxhRjyRmnsZTSikE0vN5fddFouM0TNOIfZ+ZZE6pAwAgCMJOYraK17/GNObTylmIKIZoy2hTZ+amsmjdSltV+NXKso4V80zvDbVaswiBINJsCsUY9URR3/cAkUf+4osv/v3/9r8T4939MVAfd/0wjdM0DcMQQi9C//APv4ixZ079YZ9fv52mSR1CIYRdtx/TFBAOl4fTw8Mnn3ySxkQxPLm6Pg7j6WHY7XbA+Pbt26fXTx4eTlcX+3GcBLnvI4YOJCIABISklpANAUAYAIlCpYjbUvFupb43edeTz2sTY85qMniEAapePBv72I9znOPFAdXAKT+18HtN+ghCwLlUpcozfWbas1LX9ArF9WgY08bVhPXGkOdGavI0+y787h66vGzikmPYfBlwXvQSEbrUdX7rXxzhwvlFV9d1NpYl7sIZjh4/nqy4tTyjcmC02iwCxwmISLR90Ya/YXRzEvXfDYbqIB2uF/NeKFJKClgDz3aUi3fNrlliA5+tVv/6BZ2t5vuq8O/t3QpLbdctS/vK/nXzoVRS34waPYu2XVQNzk8ceP6t6nSNJ6hp/uoQKjhVUNX08dAtSK084nrNU71o/fpXpIm5b1/c7HQTk61Oe/yzVR0msEaUzbFUgNl3W0F5YbHufE1cSz2sJdHDc865Q1SHSPn2fdetiq6kvuLhTaJ7JmkfVmB41jJINvGwOfCql/n7GmMmFH5EX19RtAPZJPEjz2VexC5DqHqvkAyCADVarItW/HWMNtH7cyab2qxqtgKjfRj9ca62S9UFmp2HmUVYcspTGoehi5FTjjEOKXdEu91uGIZuf0CilNIhRubTzc1NPj70ATqE25u3p+MREDMI9bspJyDMSXLOXYxdiJJymoauC5xzTgyZEbvf/ea3GSkcDhPi4fpJv9tjnHMqI9But5vKDrWIiMy5YIloygkAkKSLQThaHtkQwsPDw+XFVd/3WAKXNQuHRw2Xe9SkpBnf7/c67/otacOeBhKdTidmPhwOanmbkWQ5sNDZNCEEDQ8ZhmEXL0MIYx5C39/c3LzzzjuHw2FKQoQ556urq88++ywIxW6329HplLJwShNz6roQAsYYYiSALuckIjFqZLYu4iFAh8yn+ylSBwx96FnodD+G2AUMiZOIXOyuZcJ9t5uG1HU05STCOY8UYH+4Yuau62LEm5ub73zrmgKN03EXdyFQ4iXQwiYAW3hAycgrzlYzVraDUDFGfxW2+JDx9TLRJifLM4qI/tpVo4if0fXGeH+vtRo3FxcXac4zvci5GZQmikq+0v6yyahP2hAFPxBZ+4oMG17Czb0KAHoxJzgtXI3Fup6HCd5Bvog9EfV9P/M2wOXlpTqhPd4Mqk2Frl/6bp9z1gOjSMjMICiMCGWfibw6A4zL1o022/e9wmCQZ29WwhL466nf9/v5OBEEIgSZ7yAUyYYHL7B2E5snjYgsci3q0Z3/Q8LEyz0vZGlWeTWdMIt+1b0sBOQsejcTIsUQpGRvc70wAKbJ6BgICRGFZUpZ7xvw1Fd+qwygRaCEpOQ78tyV2aNtSRDkFZev72dcT99ZlxbUmWBqKqGcc7WBYIg1WVaV6A07r+WASGPz58zJukkJknjZONaHSHO6Y2N4KBELm6sIm/vv7++VsVVsd7udCrVHso3a9LDMZBST94UKTgY9m4kLhfKOFY9hlmWq1ierpWOhGaz3iKwpI4T3aFbk80S0Bk2X0joWiNYhcDY/qhbSZWS5tUCqNr3ialWElupQox9F9ZaNqAqm8ggxdUflxLBf8xtfecxQud1zbsc8lWsb1yPBf1bKx2BWEqgK5ZLm3/iw9Tf7ZisctjBU3z1iEaOOwtuU6qgqb+pzMKwZZloZaTGQeZ4RdPfVLrYzExOLUQQzi24vfsxvUtHC4xPLNoIxBjj9MEM179L5EwUoJY2m4RAARFA0KbWLErTGQzC7YmFjAEBcmAocSzPzMAwqDqrlyhDqhat+sdApa0rbX24BaAi5tgPmaoIkgZAIUBCAkyQpd48RiLAm2OCcRW/1PhwOHUmeEjNHCoKak04koABIAEIKCMg5gCAhsyASYUYASdPEkgACQg5hTp++PgSmhpfR3uYPQGeHySyNEUlzZRRVgkSkv8oW/0lZuVaM4lkWyz64EWOBwaGxbUf/ByELQdFGYqS+7588uf7s82OMse97kSyQiaJkPh6PGAJRJIpdwCwa4QJd14tAAMwl3R8AkNCh70SzaktGKu4N4SxCHACBWESYEBgmkdz1NI4DBQ4RhHPOaZLhcDik4ZQSH4/HnHOHSBER1RAKXgFVaugcd4HTuV6obMXiZ5rqLf9i1aMPBCTng/Rq3Stue1JJBazlZ1Px2YvoFr5eU8z8s/YjSuMLqYYZSpJgg4GKE86wtILB5Wj3xy/I3SpCLgOjpVdrcWvFekGcbyetiBXW14P7LyvluJ5IHulxEwBoxM1zWjUxeL28qtZQ0KBtn/seW2w8AvBmO77BR160Ag1dfCP+OZ/PXuI73Wyzqma9V9izCl5Sqgbtz0dY2hus1VuPYMbXN77aVCaIqFlEAUCTh26KmHXH6yGYaPiFx5zstlhvFVbPcc5m8aOoXqlYWktrL7afLa5a8DyNqn4f33abb0txDYKTbl+zfWg9PoIfv9v2OA94+AsfrnK2ON27obd9C480/kinj0C1+QquJ4KqnceHaeURPj/7QsMb6DS2hwcAcs7DMPhrv3SdUEUqWvFRZFZBRNYm7wpCr83E7cB4xrA6gVYnp0HXBu71dRcB8CzJ/Bf/p6dCRRETOu//krXRr8/thHfloYjsU8Y0fVT0AABkQZYACERcmlZvrhAwiLAw8wRJL9lOkpCFWV13yCJJOCRghFQckyySWKIgAMx32RnVRYQ5pTSmdMVCNOd8IKL5BpyGfjo6dDd4IaqbaFZ8Pr8prNWrp5Y992q0quNfXMI0G3vLT1FNF2C7rtp2CLjf97GjYTz2/X7f9yxHFuy6DoQyY8AQqMsgEMI0++VAcmmkLF0BgCFPp1u1vxGFSLsIIJinRLALISIIEQRCCiAigWCQ1McuQ9rvdn13dXcznE6niJBSur875sSxgxgjMuTMUq6BbA1WG5TNwdAoCHvFz2FVSENbWq1kcmIzose8rG83AJdf1pPMe4OqHtv545Gx+J/87XHipnYv2B45urxu/U8tEuaBoIuFddHFWPKUMzOVTDLQsJ99Nz9ZhVtulLj3S3kJKnVWyDDYwvriuqWvM/OCodEgL09q20iVhC0MZG0BaPuIKMI442quNi9AAAAQ5iSjEJqIcD/GCjlas9WWVZ31TwGE5rUF4/xvvitqRh8igotNq0hWTQlWx4PtMfa4KFULoapHcjs27aj9LqWcMcHtu4GkUqZWr+HWYEBnplcI3JQCANDZRx1pVLb+/Ng93zJvJAmxlosKWjlE/KjPCWOLunN4qEZUzT7+J1+8NtvsDptiI/Jo1Nd1UBXJPObBqXTT5/5XOB9EZA1Ws4B/Dmte2hya4cchcNssWRnW8F9WHpeOqubjpK9URKXbDeZz/X4ln2+WSkZaaCsm7Lpumia/Tss56/GYtndEbO1VpRTz2agkv0LDdXayqpF2NACwtRxSnV/j85x8+cLrw+XVtGu92ATt8alvEdUzMjjmj74Sruf1pZXyAjFxnu0bQgygR2piv99nYQCcD8eUfUBG4iwQQACBAlMQAGQGioggLEgYEPLEALMj2bZiAZgAiYQ0d/DESHomuqQRgHlvZRPmxFs2FgAzp5Q0L7UmxVPUxLA6YlWzUROjtjmBmcPPTecr95tXbfbTMtuVyb7fdTFS18W+j2Mec87M6XR6EBGimFhCilIaDKGDQJyOQhoOEYgIKaiI7HogFKIYAsWOQgiBOkS6vLzuu32MGseC+pOIEByy8JOnh7vjQ787hO7i//o/f/mH3/0h7CMjnE4DYlBGZwQhYa79fxbSAGvlO8tzk3jY8FDJ8Fx/bV5XCLcW/DrQ08je8ipDcc5LMpaFmhUjtVSuzFCnxFcBan5oLdieo7g+Pr9hmvu5qmpHD3Ba6y1rmQVgiKoAM5g3dZDXg7hWjr6FatqYtcyWGfr4jLWSVodSe9iKJ6yZAda0sEXFuQFuEtrD0PZegdpCe65a1Xjby+MDrCYAWEtKiw3PnO2QPRiGBM+cldEMa+kwXvKZbSrOt3dXPhEAcPLoIRQpd8I3ozs3BHGJMvyFVpv6eS1oi7FV4dO2cVtUQ8MGbal+rTBTkczgaZfWK1BdsMdmd5UAVs99p+3m+4rrSv2WZBVXa6mChSoYfBcVwI8ohOrhpli1IgMN5jf5XLZcxedahqZsYgMasrb1N399pP3qlbNqc2s49ko7rvk29VLZohfO+CIBmkZajPlfN83NdoD2mVdBycvEjVtLkfbT4DmHH6OLqSwpa0hm9ln8C0I2Qqew5N33P834NJtPIYU1+1bdBwxoobsEQASIgBhCyMwSgqI2hMgaNxBDnkIgyiFLZqAgIowMGIUkYw5ITHodMTFiSmm25DNnECGJRELIiF3X9SEGIk6szhk9xthFZJacVqqZiFASABAtRz2YOZfsCpvWmB+sH7WhvlJzLXUrhfKVerZWJSA5T4xA1F9dXV1eHgF5GE/Pnl9eX7/PA2cenz47UMiROopBXYwx9BTDvt9hoBi7+SJx9caQPHt2oJDVSqeAREQYEEMMfQgdzRsorBcjilAaLjnj02cXN3e3ieF4mn7V97rbEzGkCULoQEZmIsxEkWVx8oGbg/3CxjN3btjdIwrXKa4QMW+dUPH8aVJh8z2diSD02PZbNsY24pJvVJrL/vSeWl/O0VpfZ3e01I/OZNiAsRAu37VhlRtsVJj3fKio0MsI7ddK0VTTZFXBeqRyNB7KFsHmYMFRtmV/zwye4hVIFTwWrqD9aqwbONVkozsHUkXiilF9dwCQhRHmu4E0Pf2sFXVpgwDmB0MABAEBBIGSvKP8s/bF0IIASgKEzX8zNgAsswoiSq41VTs6P4qKz2Eta5vI8W1aa5W55lvD1up1724ymNecsE7C2o7rK0fR9iJuIVptGVdjRL+juNZO9pOGTfpAsqrHx/mtGo5/t4UnlEuOcG0xVMJS9V71sinam8WTzINRSWU1Fk+O6s9zNc+hyDYHqpF69jBqVhirmMS14xZ1svEinJeCTTg3leHjL24ipO1XGku3euVxPm8LrkWybdmTQ0Qs9l3KEXDlPQuF9UwFAMHFQK/R8hhmtHiSec+L/6Sy9ScifkujAKDT8WJTVfcSwFeRCRqLzjRDG1kg5TCbyWMVwN2OcXWVNxbHgx8/kR4DAREhkdj3+YRIQkAyq3tmzcVGkYgEgYggc+j6/eHycLgMAXlKzBwImDlxDgGFENPYhUgCUzd2CIHh9vZtDIiIOWVgph3ErkcBJtrv933fa7gwrg0Fr27IZbr1+LLS9706KnSPTg1KotXtkdW7hsryFvlknMYc+qedufGsIO6QWUXa+VPAhsPIRLDbdSmP45hDwB/96Ad/8t/8pIOOebq6ohBlvvMBgxSP7+FwCQD6BOfbklEkIyTAjCiauo6ZRVAYvnj9mjDmLMMwTNMAyCLCmfKwOx7H2MkwjmPKD8f86Sdf7Lo9sjDC6TSCBIHAQAGLvbsltFguZQUnwxVPVzoO68362dL17/qfrFnPq63SwcbNbISonpgNzc01gVWnlRR5jbD5UzUEcVN7BQ+v0xXZeL1sVlzUDk3KyVcsF2Qad1meBxuyEasC2N6StSo8p62sayMuNTk+5/Zda+fagUY/2uemHD3SoG/TYKu29qxlKQseWMdrwpr09mRzqVZV81h9BKTN57DFq5v1vWjAV6Gr+nOTuBXawUmofvf7bB4qz7TQTFSbmlDWC5sWznYgVn/VXXP7dzU6z9XghNFXRlxhr6JshedzZRPalj1wayJHN2dVr3vgN7trObZC6SaG/cOWc7CJ0vGNe7DPcbXVrKIcpZhxfmj+vMdm6Ne5gljfRFgVk/EWh344cEZmK9xuIqSqsAkDnGH49s8WsKp4xvDVqucGLc/ZvUAdbYj47Nmzy8vL6v4j+x6w1iqli3phoF9off7ekHA24Ie3UVQaWbSxNphlSXrhP9sWDB501zOJi8n2VrKZGYocdNaz8qelhILiyplD0aqOTT+udpbd7WuIwsySGQKFiECRkTCG0HcYOxYAQURBov6wDyHsdweMQXKSzJECS0o5h4gCkPIYY5SceJz2ux6mTF/E4eEeJDMmIrrY7Q+X1xxCQoS+33W9EdkmYj1KTQEokGUTZObQ6engheTFPIqVkKuKz7JKNuQVGTh29LEyJuT+V9PIhlJ7a1PjMDNh0O1uJNId5xjj5dXFOJ4QdjGSeoj33W6a4O72gUCNZBCRKWe9CmqaPhMRzjBpmpQ0TVNi5tu7E6Ja1DnliVmXcCQcACilPAzDNI3zQUbJu25/PN5nPgkyUADcBbo67K/G03Ga8v39kZXysYM8yXyb90oj2AmzVvFVCsiXSgJN0nDtmbAvnlErr7/h2U+NbezBporU+rTVafXEA2Pvbs7Q9qunvl90tZrl3D6Jb6e8sD0KHxKKzviuQmuqxj20npoGjIFdkbJC4Dwuh+dq4qx4w5MPishUNj1iPUlAoyh9s/OL5UG1s1GxqCw8vNL7FZAtxqpRb1b2QzgnAtXSsW3NvldBRC0e2nmllcQKTk99hwrkkirHIDQ4NwWtYn7E5eIGWNO3RW81kApmb7j7TylrRdtKVf+INE6molBqFLU8QwLVcB4hxyPFXvHttI1UlNIsGeYRtBc3Nz+rLnx9z8Yeq8Y/m3TH0rJtPbWtQSOwm1jylDqHnFYJe/aD+vDxV7N0tTz7mpRqyznxkcbAtefSmMLtu9UrbVOP8PkmnKE5EwLnhQgAmPPFxYUloEgp6aUTXkx8fYTtqbytWdrntvfKK7RuBGR9mE1mmxUQQTeDzORFxMRL0oh2Imhl6pzwYrmmV6/SVMdoSmm/32nLfgNKf6rkRb9HEQFkEEISgYAkAQIDBM/9sgwMck4ppZQiBQwUQxTS67E7pjgx5JwxRAIJ/S523TilKMgAQkgxiJBQghhFEhJhJCEE5q7fMYxZOESUTEJI1PUXl1fPn0PXZaQTM3a9SGaEKCAiKBBD0AsItAijx8jKDtO0G4iJ54FoDDQACbPe74qIRYGseNcTwAxocofVvIoBWHIJQRESSxNTYR8RhRECIAoQUABmNaTD+++/u+sjcxyG6e//03/+4tUryfDw8KBB6DktU3K5AmbJuavJAXPOSWDXXyFFIkAqh34EkCJBQCRmLolsQuwIMU73Y4w7QsBAFHvCHUh3f3/sAqSJjw+nNHG/pxA6Yc55CiEiLrrAtF7lvTOmxPWEahi2FmzmnieztTPGE9T/6e1R/9yLcfUuOK3X0rpSoNaUp6M93FRYflD+ob5bXYLo1MTq3grfXasIRERgpTgqaI1XeZ3Ew+NHwdjMzoGIVAJM1UVh+zBVTNjyipu+V3b+GmOw1i1tsbCNtgvfVDUKj+H5p/U85NGy7lAXpeIPKW5Vq0sj/hvTpAHZlurd9ldoYKh4zPfov8h6CtkEANcedI9VWPOJoddn5KSSyrPakdvEUtvvpqBVr3idAGsK+pro7HsLsqqIMiuKM6K6EjeZ4wAt3uAccR8pKyZf9wJbJLMKVA4v+lc8tnFtyGJRuRXFje7nYGhlCtfKthqIVXhkvO2Qq2pt422bxn4GT2G/cwa0XkkRADiE2PIwPMqcgIwYkQSEAFky6H4sIOuv+rxFlG/QpjbPJ7K18+wHK2cmiJbPzwKvbC/EyCSUISOjEEMGIcHynJEJQoY8DMPFxYVmdAWA0+nUdZ13P1eciSyAaqOwMNpnZfLaF8+E5k/kEqnorVItIQRhVLFEgDlfGLOOnyAwsGRgYIKAQVip4yABIZkj75bnAtmotimJUhK4iYhm7VQrWa1q/UREIoyxI8KUMuJ8CZenaSRgBGDdh58TYOr45oPSkBmWpMLchcDMF1eXeUoAlIUjEQmlITEJhC5QBwKMjIRIIeeJJSESIB6FETH0OyZiRiAepnHf9x2Fh3GAlEJH0ykHxG7XU9zzrj8CsoAQcYxjygAQY0cCnHJEIBDIzEsSVkJEdbbLbJRooo9l+yAneXJ1rXmsRdEaNJYjMAJJQBKEACDAgIiESEjLTnfKIYQ+djlnBOCUAYAQOWURuTxcTDlr+C+XQy3idqkq75EwhtAhCuNEKEkyUAgYWODJ1YUIx9idJjgN8Ze//rTfd33fExMzlWR5HMJ8alDTRM5ySwIUsJOI+DDkiNRp2jnImSe99LGPnZ4HZUhAwIQZQpAoFKcEAAfCPnJPGJEhEIiMu303PAxpSNzDcJou90FgMlGpZMPkZy3scxpB/VktLF1pqqEmzPPGv94FxazXuYGU23z0FZFAlHPmnBGg7zoOIZUCxZFj0gsAKiRqtupPc77waZLmDKI3HXCdhp3NpYmoAWhQZF6tx2XIFEKIO6CUUqCgpzdyzoTILH0oW0KaRAIohgAASZbggXamMXYyoyELA6IuMxiyqF5DDF035RxCBABBmnISJMBlYSNry29ZsbhcpznnOfUmAYAgoh5NFcghuk1w59niTAgIordRIIgQEiBwBhDSnCHzLXw602iza/MdS+SJX4iWiKD6eJM3bip+Q0TNwawZe8qlhhQ0ktrtHRPKHObMGtMsWNjUsB2INOmSZuoEECSMs+DNfKmgIGo6TghELCwCwmIXuOQpqWIBFgKMFFhTfIpbDrkGDQN+WkUXpmyMISKaQcLGZ1Tm7Sj8eY6z9acP8fdIXi6yAUTU7RHJ2eImqes6ZtYL1AEghGhqYQaDlBTIzHlWy4oFFJFyiyOoOwBKLPh8MSRZbs7ZlwPFSZyzUOgEaEp8db0fpjnXe4hBCQi6kNN0QQKQhDkD1VFJqwUYaY4pEOGIq70gdEkwZW3Wa+ESOmVMqxXai1dMyqxZfaJKzNaoXdepvjKTemHIQhQDxmsJLX3orV9hAQGdz3LOyph+CJwZcVmN6NLI/FMGvOcNFOI5BXUIGGZLaMHtKsAJYDlEDoYHgEAU3EC45OSOMdJq52rh4fWV5gTz4QNJefRqhAgRAgD4SDaiCLOPTIr46g50FmEAVO7uuph54hGIQmYgCiKgrUmzlvC85IXU+/ttgKZmPROWZldZw3Pm6hVYZ3kXSaz2FmRgzJKAUZBRSD+BRL8TBAAWwdev32iD9/dHETkeh4qH/bhSSkSgVgoA5TzlLDlPerVC0ckLifXUmf6krkyR+SpZe84uGvZ0GlNKJIAxRKSJM7JAIMgshAECIwcIujDIkGOMOgrmxAzMCTEgyjTlrgsx9iIZgMqZLr3Jso7Ew3IdNajnBcOYOOcp58x8ur+///zzzx8eHp5cXr29+fJHP/zxd7/3nYf74e3Nl0+urlWQLy4uRCSEEIu6nhWUAGTIAIBAmZkQgRl4NiOYJwHOcx44Rga9NEBEuhAnpCSiEy0DIAinknsciRGEUQgFkAABCIQZij5lzpw1PwZ1HUKAQEyUQ0iIiRkpJMBQEicr35E6d7FQvUiayJyfu+Br2bNTFa4SGKJmb0ERyYKIKCAohIS4nKtcmTLGzRU9Fh00TexCahZFs662FjxBYoBVENJu1xFgSkkyUN/1u4CBjkNShQ4cBAMBZhDkkAF4yoJMgEBCgEBIQAJ0uLzUqBVmhjwIz8YLCwoQERD1iHaBapiGBIJEETEgBEQMEREwYEgpnYZ0Op2ePrkA4WmqAww8Wiqk2ZfgbqeDM6VFr1dPuBXdbwIJ7l3bhRQRXVb5u9a5HD2s4DQJN57xwHiTzpdqmL6O8YNNk3jm+q4WdZu4XV5B8LtDXrHaIsFmGmsKHGduceP6z8bx0cJmEFav+1dsXj/XWjshWZuGEJytU3wcbF/McHQMs9CxzHIiUuwDWU145xo3ttzcnZS19YnOPGo1gzGJ1feYfERMDD8tqJUknmsBGsao3vK8Xb6sclSB46i2HXEW5Lk6X1nO4d9/4VIMIevIk0VIsSltg9UQKnnc5OFKrDzGznH+ueK1UOVXhjNnQsTZcxXvVRxigHnarT9Xoucx7JG/tImAGNRQ/q+jr0FlUmmjzjnj+vjKZi/lSZb5pO6ikfRncDc4Vp3OHofFtz27PlMaEFF0joTlRnEv79YRlkPz4PDv8dYK5ul0qjiwDLmeQ7X4HW8zWxGRQucl1HHdjBPIUJYxmm1s5Yg1LKlBvIlk87kWGi0RU+iWamU+1eQBOvNGRAEI4u7rMAcOcyKKIXQiCOqKBlB3MzJMSc0hveYsOfwsF6XZnRsAMAxD13WIR0OO1tntOlhLsSLcX/xku53M3Pf7vt8PwySCn3zyCTP/4he/YOb333+fML5+/RoA7KLoEEJURKGAmqGOkVhmd7QQooCAsDov8zillFAABDJkpDxTiIWZJTARzV5+5lAMaHVL8cy0jCI4e7lAOGvMwZjUsYMMAHnxCwrPjD5jYb7Uym4/MbfNQnUumZ6NRwsjBgVsmqbYHRDnlWvJnxx17Eikm+m2BPSNtNrEc151S3AlaeALMiIBFh2HACQACAzPnjy92O9v7zlSCIgx9HEXBxkJewC32SGJkzDkLkSggAKAgiZBEvJJmLS6cAoIgQJQcekgqKWYIUNKApBjYNSM0SCcB8nAKAE5dCIypGk4nm5jdykZM080e4uWyWNznrDnpgIqndgWL8DVPMcuPsf61RJCABfzYOpGf7J9GXSWmW5JW2s2E7fucy2VJ2bhybUJuFRwdUwZ+YV7NWpLu+Y5ZxMtC24B1FXvsaoKTv2CnjRYsqE/gn85bwq3dSrmh6+RibV6xUsKFDT6hYo9x2JAt4ZF9aeflrBYHobStoiIQBbRlLIrOW3djc2QVw+Lnlmuv/H7Th4McHziDegWS+241jhZlYoJfS8tO51jMFnzrWeYVqd5Aa+QI84warmuAuARnjynW4w6dkesPreb+UTED5HWQb2+/bZxKSEfLcnamn74FcK/Upp8Ox7zWkxXVBuY595tIWnp4gFbf9acpu+aM6JCHSKCCk7pnQLMOWyWChulfY5f5Z5AZ661hwu12mzYwfKr+tWKAaft+0Vvvcuvn/vdBTj2XvicWtSRCJxOI2wJWsvz+pPPL75Gg4/aB5jtEiz5xNCZaCDrNPo479sgAOhhOA/S3Pp6AWbfmdX1vth/MzVJd9ENkpkDeb6xlYjQbNmc+eJiuVTYduDFuc+NgorPnFeHcxQz4s7qLHiZn+RKfpUzdaPG/pSyzDidRhMiTwv1QHtB0D/3+z2WewrvT8M0TV988YVGuRwOh3HKuo18PB4vLi6ur6+XZZnmoWBHEOsOi+rHgGmYckqS2TbkCCUg5ZRY03UwMcw3QOrqH3Fepaa5TUZEmhlbmBEYgYJAEhEIBEQ5yTSNcUx7ZooxEqY8G80MQiICEtR7Lczl0DTCslpKJWG+iBjVELHY3jBN0+VMVBQpO4JQy2QrQr6CYd8/18zkKxfXuppnC6TZ2kU9GyiAAAzchRAQchojXUBK4zRxCllvIcYw++ARIwQkAdCrvAFJFwOg+yYASB0pepjnEHFIICgUAgWY89ph2fAFRjiGAHquUZEWCYnkeLzvO+kiHx/eirwfIkGiGMmybHmVUQ3cM6ivY9VoHbBeaRxYaxkqiVaksb3ATaj+XXG35xS9sKSLriCvoD0Hj6yXZ/65b830gh9vy0W+O2gKNofe5qYAhbBKDzsr+tJ7tR7YZGBfxFvbtUDUq4VqoSgyxxD7ZitaVL1X+KlwAo6d1uNDjzRce/RN3MDdJ+eskNXRBTdnr1pv4dls34PnYfac4AX/HKE3F1Rtp+3DFoxNKYMtWttAz0ncJm97SPy4POq8LJv7yqq1QrFI2dqAOydc1WB9776OEWKRiPUZA2vk3IK5RX6Fc19E5kPP5+BsGzTI7U9fB4uJwO4Mg0dO9aXtRda2csuTzfcN2Kp2fFPzNfVbKtfD+Qgr+u7aXjaBrJ77cRVEQVXKRlz9IlFfgapf7Ipyme1L/aJWr48Ynoem2UJL2rWlNXVgi2bEwgDA6pctbnuNKyL9LiIxLiEcvlQXXRlKffiyLw8PDw7Is4xtoFbt2Cv+TiJPZb2NxURb80nnnKdp0jgCEdHAYpiJsvA5r2LPlmvDFQwN/Ni8CwkRdQMAXbAZloBmzwlYFs/ekeE9ZVCMbHG2tYjc398j4uXl5c3NzZMnTz799NPj8fjixYsQwo9+9CMAGIYBJDPzOI53d3eRoBAGAYB9AA7AvCGCwuozDkjHYcg5E2BHAUkSWhhWDhCwiyyYeGKWgEQBU2ZhvbIQmEGYeQ5rW/YSEGfXnAAJUBZkYfWVsW6p6kQIYBd0KzqkPGlprwGvxcnvxNIZ0DCrvMUUQFB3BcIiiuiDwLxC8fy3pjF7zjMj46wuIHHrYJUl2PXhYh+/5LvLi0ixH1JGFAi7dBJh1B1nmG9YBEQc7wdECSHQnKpbz9Vymt4gSSDCgEBiKRVzzhGp7/t+F7sQQwhEARD73S5GiLHXJX4IoY8UI10c+quLnvPpvfee9BEEiBHnIzfNclZcjBesiwkqOs8cNfekLMhpNDi4TFXmyl3Wl2t17AustYAXJE9B81tvwuMrmzVQYcC/HoqW8RX4zL7/Zo+PFyICvRWqSrWb5pW6SkHf9/7YHzhutN79TGYVRBamFVmC0WFOiUzli8yf6xW4b7y1KlowNksjPlDcMFJEWwAM5tUXgJXQKeSIJJI9VCIqVvoiwpYfvYRa1o1X4LWD8gycUvYPy1cy3NhDD0aLLpuAWlxV1gysiYu1HVwD7+Y23e3RvVpdZm+YjC2iKnjO4cTD1kC13Uj7Z6WlsVgDtsW8CUBlhVR/VoD5fqs/zw3f49A/MTCqHjc7Mv7UWczPI9W4Nok7Gze5ZgbPru2nE5/VK75Tr0spICAjCZLofLSWnVk8cZmmt8mBxbQyapYOg4FUemc1OgsYK5wXvadRc0tW0xjVI0t17zJH/ZUbwWaYH4ZTNWXM8GNa43xeL81pzoQQVwQiIj3QJkAI8wkrJBE9BCKkLkFAfZfHcawopcU8ph4qAMhpe2E2DHVks8ED62KY9+Sw73mVfU6MUtOUKjHUKXgaBzWgASBGJiKNRfDSpOl0S9dUTDwwblcXZNUpIgLylJKG/mOZ/bXxlFh9eRayKCI5S1dW7mYhmA1ttnWFCkTs+77v55XVaUqfv3r99OlTJcHDw8PDA3Rdl7KM421cBFhAkErojF/SpWlK4ziiSI94Op2WwAwQIpLMaRwh7nREgGG2h1BEoHi/1MoBKVOsfiEMotIiBJQyQE6MyEKh2+363QExpMQZkZCAVssX/R66qDa0iPjLvUMX3a5ovSik+YIJzhkCzsdNEJcskiLzBSGV7mi/tMVvmhu7r5UUuJaXF0V3G0UI8vNnVx9++O7Ll2/G4QZTHFPKwl3XHXZXwgkRkfTIOREBEV1evhtC6Low28RdF0JA5OunfQjSdbu+j32MahYjyn6/J4Ku62KMfdfZYvJwOFAAWzOEEDpCCjgNp35H93e3XYdEMIwjAHCeY05a2X58arHht9VqhbVmbmuBXGaJanembQoALITDnnOJga6I0vqwYa1TNp9YI+iCTOBMWiVp3ELGMH6K2uxL1saogVpNb1xS89hJIN5Kbt0WDyEiinN9VbC1rT0iFG39ZYLZGmzFJ9Xwq/q+TvWraWqvOqHcNueZtgLA85s0N+yYdFcLRf9WVbP9CRr1Uj30bW6OGgq/VURpWaL63iLW914hxDNAhRzYEg1fPP8bDg2fFTW91t0c+BZOxEbn90PMUKjH6IBtib6CROVxfU+C/eoNkXYUBpJpOcObR6DXM5sMYHybit0AjUqxZjeR5qm5KVOb3NUOuTK8WqJvspNnG9xSF9UQKlkDAGkuJvN+xJaCoeyAMbMa0GsMrM7P6Prf+vW9VFe4F2iFJZcjQ93yEwRCTWjmbAYIgJxSBpDitM7IiJghGzzzc/tMKWnuiErb+DnO86HwhnQAgOUtfpy+Th/WNzAYhmXto9X6/qYLL8jofMMzo+KKP/1WKmKYxmyU9ww/jqN156k85dEisMWp9Io3FGMppTleoVhlzuBePNbVuLquu7+/PxwOL1682O12iHg6nV68ePHtb3/7gw8+UIe0iFxeXjJzlAyIyHoEWgBQ/ZRlncg5TdPx/v7+/lYy72NIDydmjjFkEMzAyMx8d3dHSYQ67Lq433W7PoQgnFMa3UpR1JtFgOo2W22mCWTBKTFQHDMASRc66mLWu4ViVF/IitGNhxZGWVSVhcTp84UnaD7hy/NRQg7Rc5IXgJXuk7VN3HKkVTNDzWiGTf4NGzkjAhABgRRvnghDxjz88R99//KwF+j73X53caAYLi52h30MEbqu2+12+/2+76OGi6jVq9nRY4wx6j4RECTArD07mH2ojo8NoPGYRFT7TKB5Mhgyc4wAQrtOAHKaII2560KIcZoVxIIEEzlzD1c/eZWkT8wtLY1ebkuFw/onJ/ztvOLf0i9qWXoXeKuk2t7tocnw5vwhIhkkz/kdRBAAUeYUFKjNAYAICCDPqXzQA98OpAImu+lkrsAzkpUfAABZIpKmO7GbnDxCWrDb79UAK/ycU9NeN7XvVphsH3pbodWnxk4tclxrCKCCJYjegNYNohV42Mz0LfxVXy4CZGWYmtSLO0hnG1ktrjZxi2t7ywNmLsl2jvFvVd+rHrG5dNfq+KWmte+xscnwLSQ2MZvGE7cDs4HbtsX1oKpi6bG8GPrVjoigDwvhGvgWgbDFydXw23Ql+hY7mW1jV84xqofHU02Ljq4ln2cG2JJBEbEdV697z8VNbQ651XjWERExsGjcIc3uXT0sxXq6Zh7LnJ5omalRDY5lMODBBshl6rRDZp55uBzL9jjUkkmgcitCwHLTXqG120AWVBvLIwf1ELZ2SgQl8w+SQAYkISKEQCXlpQCklEXEzDWFBYAzTwb8V6pH+91p/vm5yBxGgogahKYV47mFoscmaE4kYARmFlzJtX6ZD9V5xjO2AQA9nS9LngYKARXPMh/o06aKp5xFBHgJC1EwlXYaSwkAiBkxAAKLZF6SdTDY4U4dgRicdocirA1oXfD4lJpqQCd3AYqs/NAwxxwgaHoaxe2UJpZ0Oo0hhMxAoXv69OnLly9ffP7FP/7Tx9/89neev/f+p59+end3N3vZZ7/U7IEV7QdgviISRKZpeni4u7m5kcxjDJ2IMAIFzomZEcM4ZT4e82nKELDrLp5cP+2e9X2XhXPOFFayarOIuQ+BkAURhRmmxPtuxyllFhZk1gyPuIvdw2lEPSAvwHZGgHDMy9WLxqMiMvk0JbCsrgBUAGZGYU4CmTDOh0WcGqL5EOESbO5V7Tl+FVdM1FudZdDyrI9IQ8MV5wRpv9//9V//+X8PAWMHGEIXx3HsOnx4eBMCqIkcgm0GzSm6iAhgAsgiD8zMkvtDr5si7HSEZnZEycZPJSqLYthxBoRJEOacZZKZGbKMYyaivu9BZBxHxIhImuZsEwPVotkrKY89r/2hmcmqP9tePEr1P3Da1pr1Z4ywJFuFRaXWJ6WMkXBtTlHwC8JlmK2HptJQVcvgOM0Ath6rgXsgq/G2SLaa5O7frtBryHlkVoY1k1ffsTHdvs6s3LbfDhMaEatIUMHcPvGFKDpDc3bgeVeltaBFQyyq0Z3rXdaHXSqUeppaTc916A71V574zem2RZT/03qvfq0YrP2prenbbLn9HN9WgNm4vI2OiJtRmx7sRwbeQmvtmw3t5xdPkZk/cYGkavARACrOlDPWcNVIRY5H3oK1SGKTb/4cb9g0Wom5vRho4bf/otK+4p+YEKW8Cklq2eDxUuk6G4haPzkLM/mfpDGgq740+nZxn0HAuvgnRERm9dq+qw3EwJvZfrYLkQUYEszqF0Rkv7uQOZ0prwx0BKSF4pU0ecoWLsXN5zZ2Wm+JVIdUrKMWP/ol9ktWCj93nPNhbfKqB09KQgwLNCKa/fp+wjXkWE109wlo6DMAaDITS6Fj+LfWck4VJ3g4balpSDudTuDUiw3Z8jNKCRrhchhxHMe+70+n0/X19du3b58+ffrixYu+7z/77LPXr19fXV3t9/tpmk6n0/39fdSUHImzaFq7GBNP0zQRqq6fx9/3PQp0AXsA2HWQmSFnAeEERFPmuA+JEQOF0DHzMAyEuNvtWFBEkgggaPgACIpICAhz7hKOMYrglFPouzFlEUAKSWDKaY97JBqGIXaBeU5Ji0i5BM4Y4kQEoZ7AChstDgmlTQjh5uY257zf70/D0HVMsSfCOZxjXnixJriqGLr1KNuviihdnagcqqtYqWicsfZaRQQkjS9kQRKigIEyH4ECQQcwImCaMoKMkyAkzpCBAwEDS8qzsKiEswCyMAvkQIQYOeVQzvA66Z0Pf9ByXHre8Mp5DBQjwsSZM4cQCBEQUABjQCRda/bdnhlSziJY5TCiElrk91kMV6rg2mL49K4dERlOJ5sRNUOqbG1WOkFd0cs+9a6fm5sbja9SIuacs3J4ICQEEc6ZNXMvznG1AqB5sIWZWaLL7GEAS9G/WA40mO5gZgvnMrEXt/XvFQGuzYtKV0pxFUiZIRDRbkiaqV8Grh6FXeyGh6MZZznn6pCWLeULN6INRPv16Zm8qqoMR2vK6oNT+s7lsHSqMFeHdbzwmrgZP7TweLaR9ZTg3yqQLM4nk1BEtIMB4BIeG1F0pWoGmfEzlau8jI4wm9RIRPt9P47jOE4hhBBizhmRYuw0Hy2WS/4U55bG3wTB1sPYGMTWtUI1JxcvMmLjxXXGYi8UWDwO1a+ezfSaX+YlgZdne2ks6eqwEaxnYq+WK6j8uDxIniEr+8MX5hlRscSnSVGz1q8jDamjyytwz5PgtIp/t2LREMI4jujKwmkuyQe7oKl2ga1f+r63WdzDo9DqiPQerko2K0J7LPl2NB2Wga0PlWn9fohppGpB7pFQjZfLUZ+cJ12mSlkAMLMwhBhAYJoSgG6FYc5JxyLCuleOcyRrfng4tfQVkZxFr3cwrrMsDaY5je2r4RMRUjAhyllPQ4GKm459WnKZowCxoMZTzJMX13rJXuRliwlz5tv7OyJSPADMqeKZebfrRJCziLAfV7EyzasrAALIyNB1XU5ZRHa7HQBM0xRCmKZpv9+TXlyA0O16RBzHMWXWmyyMUoqNztLFlv1hJAyI4zR4YVTGE5G+7+0WhXMS6pnTud7QJno9e2CWtF5qY1OVmow5yzBMRNT3YRgGoujt4Ow82ZWwzN3FcBoGm7YUVNOB9qKClFLqwyog0yx4cNaCcRQijpmHYbx9OI7jyNN4OBxOp9Ph4up4PH755ubjjz/+3ve+9+4H3/js5SsWCP0uOuNmFXmj1w2EGEIIh90upTEgxRjT6YjAyMI56b0rgiQhZgiTgGDsDrsYe82DBrC6nqcQAJU11UDPedYd3e7w5NnzNE6K7q7fY+h081ud+FCpVP3u5/Vm3VveWpSCmxIWGbB1p2csgbpCxUbn9IuvvMDWlPktIAAUZkBBQBC1ViVLQk5Ik6rkoJn9QCBnYSAIKIIyXyETMCCWhRdqqICgngsVEBCCsNyopAcdhESEFLHIAJr9B0WA9O4aEUAhYBBAYRZGCYyMiHrcCsq2uC43jdBe4/hZuRJFQwKenx3BmeM2D1XTs4mxb9boYk90zhBnuc511nZAtS7ydrC2s+nx9TQVz5DO2VD1Yk/8QHC9uGpx4tuXYnstkIjI2ohU+pr9agB4RHkswZpXPc18NXQXndiM3k5jvs1HaORHatUsF1ILVYs0EbHDN14MEWkcZ6vUd2SekkLBVbSM0ZpcqShuvXioio9kuStOrTp70Q6Ym/lrzg/NKlqB2uocQwW7rS0sd2p4WlcQ+gEaAm3WgTW/eVnbbK1iEnB8XpG+yh5gzLl5X2Db+Dnl0ArgpnrZLC3hKhH4Oj/huizP1yE9j7Rs1bgJSDiHkwr/VvPckBFReBGrc+K5OVIPQ9WFZxJmhX/VKQDEGI/HIwBcXFzFGIdhsLwN6i8bhuPNzd04njTOPCUOAUPo9Oy63kzFzJxnDWbOxQoPuJ7B/Rg1FtH0KqJOWwsTMvPhcDDW9UZbNRyozpwJsTAIid5AtyjebGgkIo1hWWjhlPDxePRgU8kIm8vtOd4tqpGZ2oupFGZGJJY5t5lXxeDyJcOaVw/9wep4/eMdEJ4NxnE0fYXOQFcYyLlR1Ho2nrTBhhAAwu3tjT0kopzzw8MoIkSLq8JjKa8vRzSS3d28FRFddmoQhbZmmtPH6uSchzR5tBsvVRgGAL2SWZO9aSOaCjDG+OGHH/7617++ubn5+OOP/+RP/uT6+vr999//9a9/TURRg7KJUIQEgWG2zaeU5otUgIEodLtIRAT7q2sCRmEQ1oAvCAGpHxkzIgsy6B1vAMI5ixrR4JQCgYhe+IMIAUE4Zyai3f6gkoYq87rJXjxGrXYWQhGfUmZBd6Xf1bTwrixlWVushBBgVhZe/KBiPv+nN7gr2QjLrV2LeSdrS9HqEwsiQEnrV+DNwgkCFBAICUGTVFNiYEQCyCUpo1rPFhOpyeczop5sIBDS9vWwPwmW7wqDYNkmE70YkxB5Xlsr/oVRGDW4RBgFUcmi1j6cSf3b6uuWNIa6c8rdexqwuV/QY7KSW1hPM+Acb/bcd+203rLd4ymoxTu3vEr1rVkXflymO/QnW2r7IchW/kv/azuH0XwmFxAsEAsBADJjCRDymU+gXWU6XLWdwsInKLLwf0o5hKCYsBVp1Tiu7Rt711AKbmVSlTbPq5acVw5pXEzV1UUAOE+WcjgcrLJfWphfpMJwCCv7VQR1IjcmF0HN/Ko/kXPlEi3XFqrfCJb8Vgp8Jorz5h2ACDCDu2qTFE/aufZlQgrL9prCz8yJiPR1m8W9mgLHZtWhIhvyMEyVRGgpXqVZcwNozlcqx542GKaVpvZPTyD74hlDH1bLyMrEXP+0kq+2Kd+jF8yqnUpXLFrFvV4pCo/nZTgu47UnB5wp7IKbcau0r/uHbbXqFU+XczrWo+IcqJvkFhGYN3acO4MBBKcpHw6XiDhN+eHhFEI4HC77vh+G4c2bm7dvbsfpFKjrd5EwJs6n44gkhEmvYmZJajoXGVwC3NF5GXC2nkH/4fpCk+L0RUTc7SJAiYYXEs3ryjAOyTCjjavm0ewWFdIQse97YQRAje8tYd5Lv4hzL4iI2ImIPxRoZbfvPO1mf3XmGKNd5xljIMKU0uk0YFnYd11nwdAxRnVFAwAiaBLcwp/60DsB5h0GdEaqAsBlu9gYEouWPhwOWEwaLxr6iu3OmTE6DslGNKVhHMdxHHPO+/1hGAa7u5SZU8pd1+XMtjoCZyurvnICO7PfxcXF6XTyZ2pTSg8PD3o14IzFnFXrMnOAak1l+72kGfegTMop5ZRS3PU2BWek4/E4TdPV1dV777334sWLTz/74vd/+PgnP/nJh9/6zqvXb+7v76MigogYhDkp9ojIycu8kGLmKQsRIUmYJxZd0IlIYuqQIgqmNGXhrgsEyCK8lWbOq1rj3WLIWtDFsjhAf+DgaxSpDbXlOZXQ8RDCOJ5ELmfGKvayvXVO4cJaeVXd0TrwVNb7nltqKAMgQDCbWGQOh1aDheZrkVEAEM00959uUhQCJGEEJBByt3Ko2ae7Dar3dIW6iMTM93qPOSHORzeoXCaAIATzIR8G0EBqtZ7PTg/SLBv8n7g2sKwCOqta15fswh60WmW2GrH8fSKLli9b86HcZc92vpNW4IFjy0p1emYwIO2LX/F7DtE/zTsrW0awf9G/bt8fmfyyu2jQzy6a2g5K+hGPKN+FbM3xj0+0vhdPi4pwbbMAXiFut2yfti1Y0UUvJ2/ry9r0MS2vcTriEoLaPAeOrAaVeSasF1W4ZoB6bzTOV3YjuqWdwaZTix4n113jGKOSwi6Qh2IEuJ3AuRd0i/xzWLLubFxdF/yvbsJYIV+WYgp/taqs4Gm/VKVlYywWvA2npX6Lf/gv4cZKLtqam9Bad5WUnRnUosnb+tWnovIRaT1XTKAMG96baABsDuERmUJEgcXu9DUff7EtsmVbIy6HkhedPMtdyDnr9rLGMU5j/vL1F5999pmNLks+HTmErHzOzMyDbaHMdbKYB9T0P7s4V+u6Va3gKOgX6v6aFX8+CmdLEYlCoXit0nUlKSLmvdIJ2d9sBwC230uIABth6L5Zo7htYYmLUbFXzPdsXmpNTur7NbTohSA62dmsh+sr5cW59odh4HIfijaiFfb7vbh9Ld+aHsTycCJimtjCJ1Iesyuff/45gOx2O21Qewwher8GFFWm3l8pGaa1TDlPaby6uuq67ng8vnz5chiG/X7/9OnTYRhMSG19RUSSsh+vscrd3Z0LNZm37xjnEFMscSmK8xjj9fX1J598Mk3TRx999Fd/9VfDMLz77rtv3ryJol5jIlHVPl8tgur8IAFEDF0PAMACwlNKBCiAhCTIIoIMgpI5UyQGi8PjSCACKmBKVNvuUKvdlD7FDolYJDMLEiLOmRE1NgAE52Dk9T0vsJz5M9EwMthhLyiB+Z5fRZCINCUfBtIZBhGFFsXknZHi7GBotAk6W0p5S9Z2s81Ua1HUUWRE0mPJImSB10RxzpUhqFegz7kkZYfCAASMAFFEkEhykJwBEXC+7x6AAQOgCCakebE8D0R0CAtXUQknB6U8ICJpmAYCgRRDG2eEC4jGcQAAZPYYkLUdU41XnIe1mhLaMsO25X2xHqsnsN6e85Lpq6nM6E+phPdY8SRrJy1vCvj6lRaw7igGXaqArmawnCn2R6FBwFh0jRPTBZUhVSFc3IShNyKh+lFy7rpuDodocGjfN6lW0aJ60a5+ze7OZNyy9c/N01I0cgsVnDnUIvMOnW0jKNgrMNAZH6rQc2ZAO92yMCEUB5Jvf97IW47kgmekFj/jePL7m54BNNxzGIacs7lqYux9a4Ycdol+pWzIegJVKLVfvUFPZdfYk9Vj2A9W57xpWvDm4fc4bGm3WVrmR+fxeqQd6x0RTaVv6ocKG48oEBus1+GbSmlTk/tBVXjwaPQy+PUR1cLpi62dztVvvz+C3tZT/riknyveZl1hAHRDkrJAnsM5kFmEc85j1+0uLq9zzi8+++LLL9+qzWS8zaXAOl5odkJRoBDyeIL5Ooo5Ga5X6SEEACTnBBnTKpRLcQAAuIqFzUQUQkdEgeZDdUXM1QypqWMGqNn2AAQwe2ERMUZCxBBN+YjIanuhwvnhcDDHkJe+rutOp5N6bS2QQD332hEzX1xcPHnyZL/fA0BwnlpzxgMCL3M+IHrtv6arQLnMYVkCgWOtGGmOpSnhrDHifB8irtpZX5II07hjvogRQwARQIRXX355d3d3c3d/c3Ojq4VhGDT0TtHY971a5IiYyoZzCGHf98Yz6upNKaUvvjiehpcvX3I5Q4xrzT87ZGXhW49/IsIYAgRmHnPiqcRqZhGcUZ3TfE7m7du319fXh6vr493tJ5988uWXX7777rvf//73+75fjqhnEEEwqfXzxbyyzJyFOSAQEZAIqwGtI0WKggGAkETylHNGIQAxD5+XdnGeRRteznlMCYBAgKTk9Pqv0kuiYcCLAl1ZG4jIDCGEYRiY05wdD1b236YS94rbT4HgJQ0RSzoV70UwmfelrAIEgGFeFgeQshtPesMKigByAEHEUDwiuhwPAFlEB4hoXuf5EzHUXk9EixqvVaiIaFSMSr8A6DIGUXfqgREQ9B4c1oCOr6SCJ/3XIaQx+lLWVkJryXnt42fKdRtzuKcFYBhpOCdZW9tSPHCbBoE3a6rRVRBi0V64vinG2KYdUUWSdpg2WPvVH8LTouMIc8Lv+Q5zKGzQ0kKa2dezfSW2TrFGQxqvj5qdo6wnkxelljH8AG3FAgCIlNIqWs6a8rK28vdDYGZNUzNN0ziOunovXvnFTNfhpFSfw4NiuFtfa5wsYm7WAACklHQy8A9FpO/3FSnNw22OECWfHSDzKMX1QgXLjrN+6bqOuc5KpHOPHXqrqF9tztoAvSgZRWQO1FmRdZPcvn1Ys3fL8LJls8pXaY9NVWDfKw+uo9fKk+Lf3W7Qsf0me1dPfPqtr1NwXfy4NvnNv2L8/wiK3LUeK+TkJhdKGchZrV4Bg+stOFnyt5KI9P0uhJCzvHz58vPPX97c3CDi4XAgouPxeDweRaTve12H6zofS6gAla35aZp2xROphy7AaRJDl8cVOxkpuhpgrX/ckEhnVSJEYMI5LqIKwpz7BQRRizlYsG/XBU0jezjsQsSu62K0q+VERA6HvUOgo3sA4Nl4pVCMUYbTafz973//6aefauIBQ8UwDCrp+/3+29/+9ocffri/7GFrEhYBECB/oaGAzHFi8/PFpMY5wVzOy+xW0AUAM4QxEiJ5i3n217kn+j0n0D3CrgczsTnDP/3Txx999NHr16/fvn376tUr3XOYpkmP9VtRT7NN017D62e36xUz5gKbpun+/l6XE16pqo8cYXZGmErU72qsm9a1cJTY9SklPZGSplHZ8u3bt/v9/lvf+tZ//k9//+mnn/70pz/9d//u373//vt//dd/HTXLQpKsx5kFNTGexIIAEkABZmZCFGRgQb2vHREJMmMgUToQElDoO0yS85RFYjdfNziDDgvfl4cBALIIiOTZQCQWyZCXfEOAzFJWmQJFxGthWBhoNoBgkXZ0mE1lRYvTNDJzOG/eSXNRghfXVsFB4XjlBovlYBdjBE4DAgBgAiSEHlEEysWLQqC6mNTNGwCCYIfCABPghMRIAZGFMwAK0JznF/QhIjICA6pOUaJC0OObBY8y/+mOBzMwzTfdqIAQEoaAqApXY94zoLDon0hocR0bVBBntFWIknXxk4dVYGYoVpTZauca9FvVfhLys4s057ir+cCoA1sM5uGseMBM/Kr4NT2ujWb74iG08bS9G2DtlxUmQQxR+plTgoZRz5GsRuyaLp7nTR9tkq8qLZywZZHYT2GdjGWFzjlvqzmwZsYQ99S8OxaPQURTGh4eHtRaLVK8HMfWF9UjW3ltEbENg5F5J21FAnbnnKjkypCSNSnG+OWXb7VlrxxU3etMrJb67D4pnn7DgFdHXJw0+kQ3yvXcttXRTono6urKIPfmdckTEgpy5zMhDw8P5ibEVTqOmqY2fM/e/uE5ZquQOX+WofkuWmt4YcL1DoZsqR2RDWnyb0HDul6ybJh+OF6QvQ5hHyrgKp/zKPvFnlVGl4zo8WLvhpIFpRpFC3P10HfqwcC1kVrhZPks6M05a5YbEEKAELr7+/sXLz779NNP05QvLy9j7O7vHt68edP3/W63U5U+DlMIIYYOZgcQgmBOiwjHi9W86cEAmyN8EsMYjWeY9RUBADVAQ+hKcLANRF2RQW9kphKZYI4J63runfJut4sx6kVmfd93XSCii4sdafxpRWe3nlp7KQAQKLj6GVLit29uv/j81WeffpFSUlMvpXQ8HnUhjYiXl5eXF9evrr98h9/p+kCRkJxBDPMEr4DPz91BJUvNXIlliYz7ivUwwGyLu0i6udOcICcGIGYYhvHu7u7+/v7u7u7Vq1evX7/+3e9+9+mnn8ZI6lxn5levXiHi/f19NR2YPvfq3Uhwe38HABq7ok2Bc3BoNTXNVaM+3N176xndeWtYC512dLi8YOYYo1KZaDY8X7169fTp09OUxnH82c9+9q/+1b96//33//RP/3T2QGMuUBarahyGeQ6A2fAFVWQa5YFEQBSA58u2MQswJyLoQkiCnADDItXzXFuyAzpJAChZ08FmTRFOYG8VH8DK3JlHbvOKlDOFRtDMsIiKcjHppKnDBPj/U/ZnS5IkR2Ioqqpm7rFkRmZWVlVXowtoALPycLg8HblP/K37GfcT+BH3jUIZUiicEWLIWYDhAI0Geu+uvXKPzRdTvQ/qpqFuHtWH16WlOjLC3dwW3VfmpJn+gkjGKm18dbkbf4IJMS1I3vAGx4wxVzqUYQlOTrIxdYQBylGTlQYhCFBUoUFCCGoNTpIAGDFosoJKsTJkd8EAGKRyJAOhJOVJZOiBQ1yXANgSSMvYCY7CThAEUZ0gg6jBICKSRNtMcn4WbB/8B0/Q/d7+yOXfLnmLMQs0Hkn8/fYIMyNZYuWIPfskCY23Q8SUUqgrfzSFTMCuypu90aZWWKmnQoOIsIzwH7NQW2wIjg1gMjariJNOppyvmIByas3y1vmnnGklWXf80IuKiyfsoHjvMZ6KcHDvFZ8HXqsUEpEcF0bNK9aAe53OlIyKyP3dVg7W4t6SVwpIsNNpmkasQGdq9/s9Is5mM211q9tFFIlAc5W83muKFrnWS37JOgccaqhrxqZoWKQPsNOb67peLBZqAmdXCE9HU7OHUn+dg7ksPYNBZ102UVsXogJ0sQ+YXZmIbz2cmOF5sL6EmgIgBApQxVlVB2EMUUCIJRFGCSKMAixCKqPbaB6A0WlE+mdKCdWbRqj+Of3VQpJKQgojaCwwZQr8R38qjslD7BSJitv8hYhJBR31v2kLAkBGrds/fK+fgwAjSI6J95xiOrKfqjgfjj1iYFNMslim/3dKYEVEI8amxMSv8egMC5pTKAA6mtYAHQgvBmYGIYyIGL744oubm7v1eo2IdT1r23az2TDz6empij5m8xORruusVJ/tm+Ld/f293qnSjL0OsqZn2QUAkMZBw26XaDZbVFU1qxeqpua3UNtwCFVEYgTpEyMAUAK8v74WwooCVbEOMcxChRVEWM6W9WI+r2oIFAljHWcVQDjYYoUHDo4DtXVU0P/bQ5ugb9pts2+2u7v1w8Pt3cN28+K772/u77jrhbDd7RPIop5RFaVPbeq56xnhq6++mp8sH188Oj0/q+uoric159sunZ6emmHVyvYhosYWT4HTON2UF7CkvktKl9hFKpqSY0WRm6a7vb1v2/bu7ubm5kYz8Nbr9d3dnQY9h4BqLUbE6+vrx48fb7fbAsY45ztxLlxr1FLvadtWtQvI4hkzq0/DC8e6fLWVGBU1vqCV7yBXOFHwSyk9PDwAQEpJ1bzdbieczs/P3717pyxjPp9/++33//E//sc/+ZM/izHGmbb8NhEemUIAQJXxkya9q1WVU9f39Xym5kzUAA5Rnqd1zkC4Tz0g4qwKACJ9n4PEWfI4xgMAVOCTkG0EyucDYqiCMs0BqUJgGMIVD/epnKQ2JAFgrS4x8OuUWMyGqmgpCIip59QnrUltDCyEoJ7hlCUMIrW8C4NohTjl6YQUQtBmjUDCmEP4AQNpdAtV89nd3d15/Qhj6Pq+7Vot6Ki8mhESJwKtRxMJIwAMdUcgMRIIsEBFOPSrQ83n6wB6dcgxUNenJBwDUojA0OcAUEh8ULaIACBGJZ0sufKJI9Ma8iUqQAAAAqQ0AAAA96lXT3SMMWhYKjMSBEFmJAwhBLXYDVuAB01O951ZAIQliYgAI4EIE5H290zMLEkN5hSG6utK9ANRiARQNbu90cQQSKG8z8FJDuFFCy8mVpsZ5GzoEdqEENq2pSGdK4krv2qqjr6Lcl6LjL0QJsTIuAppIV15mc8IlpElFFW1aChJI0MVBoSR/mAPUm6XCM5klZc/Kh5HRNr/Js5qESFCjKFp244TITICIfbcGUkiFzMQY1QqadQkhhoRgVCzCFgdAoSYqRtYweAsxUYKKaUQIqL0PQMIAKXUVVUUSTL001IsJRFu215FT9Vruq7pusFmrFnSOr2h/jeEtu9U0i3sE1r1QvmxOQERcXCbjMP7un6X69EKJIbBgiZqe4Cu8G4nyDHK3jlrjCcEhQdmBpFEJCEMlsg+JegGoNrt29u7B01GNFHGgCSloe4vuUsFUNLiryJK6EMIdV1fX18p16RBW0YWZEEr+mEKRmHCMQDWd2V0qFX0DwGraqYySVWFqpoRwXy+XC7ndT1HlL5v9b0hBBAQOWiDMtQROnwW6OsYBRKIsCSwaj+u7rsXN4mIYvAOIvMeqCXesMzkOUPPPg3JmqqK+DPC3N5ZaUie7WFwyo1XPFWx42eQXhgENbNajxOJBCSJIBEiUSCtwu7hxrbaFmhz9q9QuDUCFVwOeiEyYranZlp+GDblWuCIqH5dfQXmmdg3nCuj4VjgHmgdCnMyySOlxCwhhK7rzG8DgYK6I5iZ4er6/aNHj/6vf/1/7ff7t2/fr9frzz777csXr7PwFgXUHkZA2LPUs3nXdX1KwNJ0TUppNpspCzQyaWdNgDFUGGISUBxRlI0x9ixd6nk/Cnpuml2oYtel/X6vsFnX9cnJCjDWtbQtEDW6P13XdV23XKyImirGEGNdxVjFKhAG+uTTT6q6ns+qalZHolBRFSBUwD1QVEMUDGktPPyL4WAu0IPaNwAMPcN+u7tfP+w22+1+t3lYr7eb3WZ7e3/X7Pb7ttlttoIQKezbPaeu7brU94A4q2sKYbdrur4PRKYtBSLa7q6vb9GVsLR/9YxUnlZtQTdniFiIA6KpdLdYLLQTyGw2U4qh26KEXbuKXF+/3+9bRNSSGkp1tXqJIs5+35oGeHP9XrKbt+sapeGGaH2fqmqmjGO1WnVdFyKZrNz1hwoerJCLopEjIgIoSLjb7TWSXgVcY9na3GToDhijkvfNZkMQaAiRGSQElfhjrEMwOTsaEaqCAECkICz77S4Qhbpqmw4Aq1gjYhXr9Xb77vrmr/7t6b989vtooUUDSgCoXFDFKDgEyJDzoGkiYIF7Spji2MI6kHVXity+lHHVArshgKQcD4A5ctT2VCbkaRhWBtHDhxKIZjdSWSerooAsgsScAmDiPnLN2GuNOD+yfmRmhIMuPjUfjngSheSauRijCiHs93ulSmZbkuxfPnAgIkSGQATQcXJ+BxVDRVhiVUECodyjVRBAEFGTWz1j9iJdQcGHraiqMOrFMATOmklPTWLM3PdtSoll6EED2T5BRH2/L0Y2y5ke8VSOtBM33AZnaZOc8+t5jD/6o2txawdV6tSs7o/pRx63n7xg9KH7bZP9Ra6PgC1Wsmt1Ov/iy2IaflF2c7EWJx+U0/OD28YmUEVt2G0cZ/rbMRkwA0AIoXOtU/3O+NhWD2MimJKI9HlDBo6ulgYLdDP4tPrNkhOuh3s6NjlYXDV+QZquEQB0TJWzzcNANDidzOiLYyEpn9ThnmlsqK3a0yLbeeaBd8DBdtKLhJS6YnMgK0JHz3o+n2F2XlmNbQ2lUDTUOzXtBnM4qUf5pmn2+32MtUlRISBR9LjmlinMiUhirH3gKQx6C3bdxqxZIdxameqzs9PZrJrP58qbNfWnrmuv0kAWeUNUNV13CURrpMIh6tqDenEo0/2XSSa3nYV/dko3RkeAVIws2QBsaDWawFC0aaDCkLmMqPxkfEeG1ktFZzh7hafzBUkxPdbPuQAST5oKYmKD2FrsFUSkSd5+H2w//RHkf0VbehUUBgC07sFyuayq6vbhPoRwcnLSNM3V9e1qtfqTP/mzJ0+efPvt919++eXr168f7jenpyvJgpTmLWAuRmEoYKDis6EK6td2nZ6OkgWjErvdzgS+kXEUNXBLYoxVnMUYLy4uq2q2XC7Pzx6dnz+qqoooVpXCcAwEiBAChAghaC08QITEw+e80TonCBWIAMtgDmGGvoe+B80Vbppms9ns93u1yG42m/fvrtX6vtlsrEuilZXAIuw7tUTY962KmGpnHWwZ41wIkw1COLSqNliy87XbTLnSYn+qCwHAcrnUAnAeUL3K3fXN7e2thh23Ta81hVJKANRnebfrhmZSXdciHCzZhpshBOuAptM5AHYu++b3gbO1SJyJQeff9YkGy2A0rFH5Ss+Ucgyt7vZitrA/DYSUQZiFYrzkQ8y0TcCaEqjxm5lvb+5evnz505/+NLa5XqnRCH1A6y1xzowGACv2DWCa9oGjM7NBPiKCS5DHY8l5vjyqv9wuHwLvDNmm4wiLA3NAxKFSRyApZBEAzPViBUMS1mlUkQGEYlVOxSQq1mj5QZkHIWFMzLrXB9aYIJFAUNv5gNtGREzjNwKtZ2aNMIx2GOz6adivu32b+TQxW/Ucatt+NOfDo0MB12L8/X4fo8qa2stGhRvRKvdqIxRBZun71HXN6enpQKfSKIxYy4oZF9fYahHpU/LiCCLpFg7W6IwS+quJU5DxzWbfDus19WkgC56a5LM1178aPk3i1D8ZcaQKavNHOaYNiowsygbAtrdTTo8uGhizJITjDnn+NH1VjWICHgDsLVMWOIWTPPODoxZzFhoiMgOizipTBx7KqiAiafVDIWHNqxRmAenRLcrMG5ydd+RKL+lZVwGVVImIFePUcjdGjExQVmHRww9rx57s/Te6qRGWMFaSjTfY2j3BzcR9YFri/Ho09jbgB1T0YmP9idieaBHcXBTSq69Klg5igUfMMXZrP6k0QVICoPl8HlwhwhCCCq+mafgI5pRS1yVzjjuuSbZ2u5QDeWEdc39EO1xwEqoi6fX1NWZplYiWy+XFxcVqtVJt3IypKur0vWDGu5gJhYlNfndt95jL5FoDBn8KDtrLGg62w/anR+QiR67ASgMhcEqmndeYtJbn+OPXhx50ZuPRuoqRpzcUQ3kDBDqBCTJs41h1LPRJMMNHfo+IAGGu9A9t256dnTV9Wj+sZ7OFRvPf3t4ulqcfffRxCNWvf/3PX3zxxffff397c6/mwAzDoDlT+UWiziKigwTWNI23gKqWqBGuWp4spaRSadu2KjF7kLaoZSI6OTkRYaLB4Hp5efl//9//r//wH/7DakUWHMxeOD6wSttbYAatHdF10LbQdY1Oqe/7+/Wm2bfb7VZbw+z3++12u9/vtSyaTk+RaL/f73a7QGQSM2Q8sqRAtalpSEMa+pICc++pk56FLz/nv6+qWcE99ehDlkPAdVcVkcViBjnyQURms5nu/H6/FxkZShRO6rq+v79XKmGFk5k5hEqF6ZDbP+k5og/6BjZqnEbl9kqswcz0Tfz1MO95X113Bktm1DC/02ymqatJYYyZ5/XCTBLgxG5L8pYczmFEWg/L8MhmWFWVBgSqMvny5cuHh4fomQ04gmUCrtGO/Oth2Z7GwYRGSFYOYIL/8GOk5wgRtMfRyeL+Lf5+yWBUvMULleDl+AUUm+AHD2GUTuQ0v4CTS2+zFARwYY52rloD3ORmG9neritSucdbdPSek5MTgxtvN7KNsn/1G69d2UKISI1GSok0dNJLRTHW2lQJchkdZlWdGXEIrFT7k4KUXTAGdzv9wx0M2ubUvkjjTkj+JwA4ROCMT9kYqr00f0YPkD/OhxBxBBXjoy9gz7/dfy4O0aOSAaHRr/FUj19HZ+LPd3q/nbhxR8lCg/q+HToMiq5ttQk9MNb4wSW/+p00BmBvz3amXkQiVdvtVpmfmSvUgOGXYzpYsQ+IqJ17DfL1SxOgKZbJVXJMt/G/2koNDsGVyfPn9WGiNOqwI04g88IPZkGkQGePF54e+le3bVsEeuq/vuOjxh1ZJoBfkb1aZCjHofEeJkmrxdrDyZRqhVzANeVAcHS9nXUbUzqEiDDzbrfb7/dv376dz+ez2WyxWGh6e87CqbtWkxEHs8sUMf3mAAz+zwLjYExVPNEr7iw2tvieiNjVhZ0imp9JsT/2pb8BxiiJmPvjjodFV38XHJaBS5b1wFO84ujlgRwdo7SZZ/p5aOVt3/tnzRQnLkPU9hyzuBNjbJpu1za6kO+++2672X/yySc/+/mnfc9ffPHFb37zm5ubmyrOEJEoaLKBVotiTrbkqg4arsrM2+1Wif92u7UvlUuaXXm32ymBohyuEHJ1Gp2hmXJ1zuv1uq5rFUm7NnVd98UXX1xcXPy7f/fvaQgGGETnvoemYe3K0bbtfr/d7XZN07TtPqV0/3DbdV3bNioTt+2+aZquS/umtWI+4KifmQYgh8eoDrDf7WxLvXH05ORE7bIqcOtCqioqfolj/bo0L4+Ju2LsPbWHLHIk5zk0k6qevzJ9faNRFdWlVe0xnVzhRBOvbUxlFoi9kSYDoa7r0DW0Zu69AO2wcwR+Y2AbqJP1rcSxEKghcOQ8NnrDcrm0m2lI7qxEBIVMyDbLAubQOMpxYpwdIMy9uvL63O5e56N7YoEx+/3+5ubmu+++i94mJ4NN8fACj4r6OR16c4gvLUuTBgd6+don4hTfkPMLp2TrKI2wEy04LgMdRGNREqZl4XTmhzHz8RxKSpkBRg4mEJdLPhbc0av1TknykpTf87cAAQAASURBVDQ49y5nw7PXlti11Bo+aM/sgcegLb9tDkk2hqLM3KX3ZiJiF31blDOzX4kiuIqbmK1N8/ncPN3RlUMfFEGMFMBTrtlsllIHQDEOGRvMzNzL0DgNEYHooGDsdjvIAekikJLSl24+nyMjqm4KwsKEWskTEUGNyx6Q+lzY3IOHuLarBUgQabM6tTqDSeMaQo8EgDL8l6HlKNweBUU7ZfvSwGMKmQYPBXh40dCvyI/pURL+/7jUbzAKEogxMoOWFScibfwhIjB0FlQHRbD2V/o90WC02O9ar5EraTOVXVzcxRAynkDtzZDlb0TsuqSIZkvLu4UhHuqCq+g80JlcySiEoLiiVl6zzXyIYhiRkewEMEsqZgbsNU8PWoj4oSpk+aDBkQgFb52MrqsMMMi2llEAjJvwUGZLRDROAwYIAREgEmaez5fKulJiETVlJSKpqkrXMUA3kiq689nSKqoGF1EtOcPGVCm9ur7Jpi80Vb/AOANaERGpPb8xeNhu9/t9u15vlSUvFovVarVczmfVTPtO9L2qQBpKboW7fgy8/cl6OpxPavBPkruMShdSuIcQP+aHEM2GmlKJoT2s5Clp6Ibt2AdeWlg6jFCTi+pBZyQuJn8U2v1nHrnsfTgH+Tf+yLOIKMIMQAFFPT2MRKStzXrhru0Qw/3d+vXr1yGETz/9xZMnT66ubv74hy/fvXt3f38vIsLder3Z77vFYsEsabAod9mC297d32g0l7jwLa0yoXMoNmq+WNiJizoiUyKifdOAgwfjO6q3K8es4my73f7d3/3dv/zLv/zlX/6ri4uL87NHRLTftyorq5Sm5oC2Haov63sVLxy14YGhV7WZya3pBiLOZjM1UduZKl4s5jMzS2VmClUVd7ttjFHf2HWtnkJd10YrjE0oPHslAUaMfiiBb2KbYrpauE0bJyKV/DSSxPaKsq06xmgGZksQYubdrmlyPQl7kYjoBFVa0HPUsOPgQga0F55JKe6wDhAoDEkOtVCV6FkZDS+dDssn9NwfswIzm81UFUFEi/yWnANA2flmo6mBUo9PDYh5DpUq/6bVWOR30zSUixmEENbr9e9+97tDHWjDLi/Iew3ADhImZKj4xn8OFPDAMkdvgcnlpQfjhehiSafjT0cY4E8OVMljWi8szJAd0wMwjRWgYajJxKYvKgY3PhRy7Sqz7ZnF1ESNQQhOB5LqBWVFRbXerdfr29vbu7u73W7Hh40cEWKbybD8LDnGWEOW5g27TOgXp+kqvp2tLlTnjjHO5/MQURVuNWutVqsnT548evRouZyr0za5ysre4mV0zSxbiEgUzRjpZ045TWq6sZ67FPs/BQO0jpIw2lXJAvT0+GTCaP0ECqAyXPBvxyz3TL+UsQz3oWkXb/Gn6bGvuMfmU0zYf1AstlS8KZrb3KqqUgLEzEoQlcL2SXygoX228c1uoc9Gqoz2sVP9CwyybfRNEOAQh3PEHVQ8WOxkdJ3AxjSXDMY8rzU50h+ZUoKj702HrMTDTGwy+bwOWpZtkbJMIxE8dpLav1lK1mybAx7pDUrEVdHVahua/Gc5FXVdn5yczOfzKs7M0OIBRq1NNqYB2MXFhVGkAn7YhRdztnKpH3O/31v0iPYqU7zmbEFs23a321VVtTo5res4n8+reihdrxw0T6yUC2V8iOjMN8WJGNnx0nNBBj0ewRj7vBJVkFC77Ff/9gJm/GlOcdC+tM00qIAJGPt5wgcuGbkOcPqlEQ09sgSH3fPw5gd0g4gMaZEoIrnnEzNz2zMRXV9f//DDy/l8/ld/9W9OTk6+/OqrFy9evH79um07yaGlu12z211p4YWu1agGk0SZiLq+gdzjTQ2Ks9nMRCLj+LovyRl90IXSaTWJ4ggwu38VZbQ+nQju9/t//ud/Xi6Xi/kJ0aEzSOa2vemQxrD2zZCzUexV0w4hYQrkShaISJlmcs2x9dn1em1SHTj93yRLyslCOmezznqYFGd59JAsonNJmEP11Oln0GUpy+y80CaX25eKvyYG6Py74Rq0Zc7hdvpgCAfY831Ve/HzPwS2jeF/FBsJMKpZZMIPj40ZWRYdliA5us8LSybTU46cmdcLyS4gU9IwGwVsENNjQ85ZEhcOjtlmqlCn4R8ppTdv3sRemJAANdAXhZARhnRcQgik8acAIJBNzkIwQkIEAP5A8o1gSf50AenY/ThoJ4q1iYUlG4LZ2FWeBiICjMr9DP8iiGgyRD48tRsBkFbqcK87hGAeI+gi0lnet7bbloGo1LNZfh0mgJSNNMpU1IstIuqmYWZjMKrTqBTCzPvm4LJJLja0z2Ug9cD2e3UhdTHWOMrsHsxgfa8uieEnhW8R6dpERIQRiISRhYWRAVCbH+ZO4SLCCUDg6vZONekY42zfiKTtdrvdbhWvFovF2eu3q9VKi18i4mxe2Y7p2s1XAjmXyNKB9R4DZXGacUncB5Pk0B8TYGToZRZtgAgA+egGNwJzZ7iRj1kARoPn9hkCcMQMWTBsz+Rw7NH2c87nfyRFzBNiydLwVJCydxUijm2UI5oHKM0W5dHgNk5KAkCW+hBC0LIJBloaZagkWD90XaeuVcWOqp4nl/ViNIWz/S9noA6mAsVH/VcJq87KNH6REQLqPmjcs0jvtzelpHIO5sRWAKhmtZ2FkyQO4pTfSf2IY8HI755+MI5in6cXuyocnveMT1CPe1oJmBAJR5SQspdreDzvLZj9WDfn6upKM370e+PNi8VCJWmN/JvNZhobnXo5KkBrdKAXyvUnC7OZRv4VDFWX37UphvpsNTfAVtDSgi1mcDFN7O3u3Xw+Pzk5mc+1zNagZiN5PVn3SgAGi68dq+2PQbXnxHasxWF5FC5kDhp3Yvff+2/GxzqCFpjAno5QQNcUfgo4LL4XVzaukLb9I8zeFX6gCXHUonkkLRUH+qF5+rXrDQmEhZmha9N+3759+/bm7nYxPzm/uPzm2+9evnyp0rMgbNa7h4cHDbcgind3d1oIRZEJneen6zrUjEDmqq77lJSvzWYznChCOucEEjLL4Nwgo5rNbC1GfBCx2e6quo4hMHPbD3HYs9mMAO8fHq5vblJKIVS6XSmlOlYCI4+u7oCqhQNTzm3qkCTEyLnYFONgmO/73nt0jeBHpK7VZm2K/mwAvFgsmDnGwWysk+/7lsYdvH8EJu2DlZ7wn0VEJGlbJRiYQur7tp7P2n6w1Op7fRARIqpJWMXlvu+7tk9pIPUatqeqflVptaUAAH1qEVH6lFKKoT7MDR2RJAQAlSS19AGhNmNTup+YmUCAUH/GQIgoHiARkLDvOiVu5gfLqzv40LyLXkdGRAykHhUtmAaEgYbsoCQ8FHol1FLmSbhLfdd3KSVBoBgQETgJDvU3YwggTDEcii/6o9J3YxYXzHJ5lDRA1vyKc80IkArjGUwsi+hYIOYWxwUYFQK3Iy4HfoBDDPSwlTaOZC0c4WBgEhGAgzyEwzfOsKfzzypjIalbFrDpspbmiYhv3rxR/iEiGk+TcgaxqnWmbwEeCrJ6cmz1GvVSBgkAIRzqGjodmpW+FIOIyMkyWky28UjbUqW81sGh67qr27u6rpfLpebdK5KoR6NtWxWmX79+zTkacr/fCyROIJBAiAIEqpDkZLli6TkBIAeqYkUx1EjCuQCNTlXt3LPZbLkcXM+LxWKxWCyXS61kPouVZ4fiTOYFpGUGc6CDHq54bGk+gMaHQdrf5hmSAad/3EvtOOa1Mo6yUkYyFdTsLTKxv3rctNvsHnGst3hQvzRtTQbpfNAcRDA737dN0+33WxFMqdvvW5EUQtV1HdJQ6N5EWByXxwHnfAAA7ssqY+IyAgukBoCB2QsZHumduarMyKmNWeMtSBY6i6/fKGaOkcavK41wxZZ+SIBGF8F1IDVjEMobclAkvBygAjSNPW/FoVdVVOwAAA0vPj8/t+jDOre0ret6tVopAVEZWjlH3/dqdTNfkO2PHp8WB7i/v7+/v1dn7mb7oGuxcEx9hZ4FItrgai/kBIvF4vT0dD6f61QXi8VsNjs9PfXkKH8OgSSldHd3d3cHIYTlcn52drZcYoCg4h8i6j4ZJS9g+EMnNQX1KbYakNgmByqr4hiIGvHksdN5cr5HJlaASvErOo+HR1sYV7gSp4rrN/4pvbTfWR7wANIhF8Lz+EVEqe+McetK7XxFSt1S1bxhx1SxZUi99H3/5Zdfvnnz7meffvrs2ce/+c1vfv3rf9bkuT6lEMLDwwPllJj5fKn1xZS825IHgabvNd10NputVisRUfA2udnjLwCsLs51zioUqk7us4z81omI1pRQeypi6Ps+JWmaptm3g4aZ0n4/hBwQQdvsYExLbWfwoAoO+4YUt80enEqg9EpZvOnhkhsnQRUXJ/Nmt++6TsNUFDfV3Wc+JXXwauFgyG4cGFOzKZDrNxZuYTfrUB4FQq6O3Pd95MpbajELnWb09e5KHUBXajJGNpMdgoMrqsKxVBml7TqOVZYUETNqkOuSwa4SjmcfBX6llDS7A7KBhnKvKDu+5GpfqoynFzmn6MnJiSFCYThARCVubduqdmd+A8v+1CNerVYxolVuQWERTkQ0i9UgsLIgAOW+kMiDxyHxoLsgoginNGQjKYsRbyfIhQ5CThU30gyOz3mcBxE1T5ARu8SxKLnFopMGOgB9AVsHIuX+EGYCaNt2Pp9fvb/rgJk5VrHXGjg45GkSkfRDY1JmbppGI2AU9LUmvDbRUUkaAO7u7pi5zWVfB4LkCk3AYLNhrdjKSfrUA/QmUJr8jYgWcKOoOJvN1Ezb5ALgXqAPMQ7dHHMSQFVVAtCnJMIVYMdiicCQ8xgUH/rdXg9Iva7bzU4BpW3bPic0pHEVGF2T/YkoiEFEO1ElbWJS1/OUupQEctsXALLGb3ZAhpBqXQu5JryJBauThZLas7MzLVp5cnKimZS2Jx4JtSM9ILpAQGQR9RtVs9n9et1tu7OzM6IARCgMQClx1hKjdsHIGIWIOn5RfbmMNSoMe5nysuXwefg0+ihW4TgTa0se9TBso/HYhsTMTdOq7qH24xACYkhJCyRFkQYRZ7PZfr8/PTlrmiZJD6AQvdvtmv1+23VJJDVNp2eUUqf1mJn3AKC6kwnfFp8Tc/1OnWkIAQBTSpySkWPIb/K4YCRM145Dpcvk3qLK3lDp1ql8wbTgAsEhGymnDNhsYAAjMcUUbG2fJgIpiXq0bJ898prJys5Xr8HiAoN6bPCcX+Q1PfUDDnKwxtVVVaUdKJh5sViqXer+/n69XldxtlqtkA4SDxGdnp6uVivNAFalWkezDdEQDrVJi8jd3d2bN29ubm7evHmjtbRSSsrIOftkFemIKFCl3kdhJIykIkubWulhiHlo1tuNMjBjdZpYc3l5qRU5Li4u5vOZWeO6Zojv7FPbdd39fb/d7mOk1Wq1WMxOTk5ifZBoQwhNszNQUXjzVN0+0zgcRUNKJAdHeo5Y2BQsN8gASY/Mi02GXwauXrazp+xkDRnTuFYdONmUJ6FiRorBtaW0P20o09lkwkbNL4djxRLgwIKXy6UpNuQCIcxJaEls+vZeeqpiStw0XYxRGL5/8cOXX37NCX726aenp6vPP//jH/745c3tvQKwiHRdUr8oAMY4SMMq2MVY6dwUKbSakwZyaHRBVVVnZ2deKhjqyucpzedLPtgsBIBCoBDiUJMn1/8xwliRq9gjWp849n3PktquscUSUdc1fd/PZjPAQXRRdwphqOu67Q6eTI076vvEbSM01BXo+y5TchUbQtvqNMSI0ED9AlVU933fpV4QCAKDNF07X8xDCE3TNF2b9ik2sa7rpmthLDIavGXme9DhY4z36wc9yp5z4Q7BpmuVbiMiBhKEnlMIYVbPNL6OXTyGYsQg8WdCqt+3bcsK2MxVVc2XCzUFImESxkAikoQRQXc8xCjpwAo5ezvF2VBsqxXULbbbh6DAuKoMOKefufTtS/usQ6lyZU5Xrflt0M45eX232xlyGZVAxL7vNF6ud2WyDN919xQ+Y4zb7fYguXuCYn/KWBgVkYCUPqCLezJn30TXAc5uKKZl1ArcyIWpJn0oRORDY2qRzqKYkQAklrzA2WzGfdt1HQYiinoY2+12sNh1PTM/bDcioiVpICt8ljKs+ZgqjALAcrkEPJRps7VIjuE2MppytAYRWRMdi22wo5Ksmam2KiK7ZrASmdaFucQHZwMeWWemJG3bh9ztyQTNlBtVKKAkFwS53zVocUVwKGXlhQkt0IFZ3819CgIiI8YMiL32wRERRGUGLAL+VI1qS1aBjGbZPQERUTSu33zZMcaf/vSn8/lcRerT09OLi4vz8/PZbJYF92RGX90NZtb2K1oogIaUCEpJYgSL05Wc1p1ygoWB6FHws2sqQH8IPosLx8Zjfz86M+eHMEUrX7IzfutaLJMGcxlOtRjt2yZnne8tYI6ItHWzzYEoapx8ypfxbxNu0CkA5ugPeFBXHQdCzxRhTA0wi2IZxsjvthy08YCIvTMQe2GlsGD5tfhd9QINOAHIUz90ApwBeZpEQw7nEvVcyJ+RHxnGVkYA0ELOCsxt26qHVy3KDw8Pmoy1Wq1m9aLve8LBLbtYLM7Pz8/Pz1Xy0NbcRh9U54wxzurFer1+9erVixcvXr16dXd3Z15dRQQrAaty85BFfcxrXIie+v3Z2ZmxEM7ZHSLy/fffK8tR/9XFxcWzZ88ePXqUEs9ms9msFpG2G5og9D1vNpumaXa7ZrGYaYS0jPVGf3ZTPLKbNaEHc58Is2l5i5SdCxFpw47karAUjKa4bDf8gU7//JHRpjSheOooiTj63qOcTi/OwQP6nJ9nAeSSbWmmG+i+yaByRADa73ezekFE//LZ7/745Rer1er09ASRvv76288+++z91U1KyQyoR5em0flaZdwKs/T9TKVnH02kYGmClAlYOqZaqQxnFcZCzqkw0DUQTaAYEf3cDhnMmQDYMSXui1Mz/uiGtVOQ3BX+UOBCTT8WrlZAqcChhiZmb6TugBawQse+xaXHFVeclLulnNw/1tiH1P/gEog5t/QbQmXyZWDpYcOWNpjziICH0FPK/aEQEeAQDZVDIgERKZDZtllG6p/NX4PcdNt9roin4RZbW9BttdPb5gdXvMvODl3I0FCD3JF3fVHnyih7DNXKIca29Gbjp+J07EFgC66CpoGROKJz2GUYCilaBrWJDPoviWiIMDqMCuPyZH7Sdmx+i/2W2ZrxAyEcAADc68kjDOHRiNrDbxTWPEzSSsz0LQBUVXW3Xb9582a+XOxbbttWC1AOmVJN23VdNVtgzu2F/LjGPIEACNXVvK7mKuN2barqypBhmODYs2YxwSqmbzY77zz1MjTmeEdEDGE3eOIo2laoHqkjq1HWJ9LCEOF6SHowxOj7vq7r3W6nkda6QPMikQsTNMEIBhFHcWlQCdTwyS6Mz4OpHZMdNAwap4mbzCyIys/8+dr9rBuljhRwZu8XL17FXOFEsxtPTk5ms+ry6ZPT09PLy8vz83Mt3QXAOo4IdF2/3zfMHELUQhMWd2tIqP8qU7Gt+JD+Zhc586o4WaqQCTxjKyB8ih32zVGM0Ht46CatjOfg2FIGqdbfQNVu2+ygaZqGQZqm0bpRZo2zyRevQ5fRXCxE2Ya4OqADuHZDnBuzMIMWlACQEEi7moYcwaL2pIeHe7eoUUEbm4zWWh7ogPR+ozw78fBmv3oTphE+I9zFI4gojOrl15uNJAYaiQhGrIzxi4C4rocahpHfnEx31brOOhQzhFAtl7Plcrnf76+vr9u2XS6X89lSj1U3WRMET05OBkEkxKqqAlW6mRpBwcybzWa9vv7DH/54f39/c3PTNI3KlNoLVmHe2sullEQAc5VDozOF4uHVwmEPx/zCzkslCb1/vV7f3Nx8+eWXRPT40eWTJ09+8pOfnJ2dxVDTPAIyEW02G5EupbTf70NYz+f16enpYrEgKgt0FujjMciUZJ7YicnFTPvvzdjscYo+kJMAAFX2vuZSGxn7Dp3zlH8BHHrQwdGh/Mz9DTaZKUAeHcd/bTenUZLrgbd61boYLeUoC3+bMDZ9X88Wt3cPv//979+9vVrMTwJVs8Xi62+/+ex3n799+xYxaNDCcrnUZNbgUl8Mv5hZv5GcuV5VoesaC9A3VUfvT67Ut0IsIu6aFpyo1OcWGHbZ4Uq2v8KYgjFrxEKVUkLM4hRqXhP2fULnH0BEAGFJCL5L0YH4R1MY1JMWQhVCHeMOIDg49IKm7q1qFOD0UjW9GUr2uTyDh2SjM8XB22zNYQ5jNmGbyfny49jgHvz855RjsUIIQ4YUCwsWc6AhXkWYlQUQu+CCo3O2Wekc6nruwFKrZg3FoPK/OreBj8Q4iD2QlTTJniJzzkg26MDYCKVv8dtl+2Nyhcho/gZsBXmxtURy4VDGKY3fFCs3P6j/yR/50c3y5zoFCD8hmYSWwhjz7XXiFFAPFvpvAAABntRMEJGcajb4cdq2VQG6S7jf7/f7BgA0eCDkhFAVahVW7IOpVpBlAo3yKQy6MpbMDKwtlTCnpZPyEkTMHXqH+A3TX/Xat0OhnBCK/IMhEdV8eTKos+SlZ5uGxUOb5JFSapomn7BSmcN54aA9H05HcshBQev18hqeBztP+DwnM7V1fGRkK/UMFV3pva7rNLJTb9j++p9jRVoKdLVaPX78+NmzZ+fn53Vdn5+vTk9PdcnqK9f2RbrPmlKt527qPrscgAIUi8uTPHQytAe/Dz3lFz5FIo9ZxWdwOjcRaXcoPdYYo+4MAPR9r92k+r4PVdR7MFsvMAsWMIkg968rqO39/b3BgJ/2ftvY/R507aUqkVvqoREsOpRoKOuNeAFasKQP4OAfHBfRq5CWPOzBhMoj4qxeTM8UxtGodoOIKP8b3uVKZFrtJ9WK7R7Nx80GvHqxWMQY9/v9Dz/8cHJycn5+HmMMFC3ERaVnDZCQLJovl8uUkoZwIOL9/f133333xRdfvH79OoSh1/dqtTIIERELxbHzUh4Z48HAYZtjdNi8QwcBK6+eXIEdIyP2eT6fmy/1m2+++eabb87Ozp49e/bkyZPlyVxETk5OnPOdmqbr+/v7+/uz81NTjHGsVRY7r//mfKmDKx9djVT/lH5DYTSyR0APPMVLC4boIad4/EMjTBXpAlCP4rifkt+K/OVxsPTTS5OoEp2kRgOLS6QhIgxV1/Unq9Mfvn/5D//wD7e3t5eXl6enpzFWr1+//u1vtUF3UOvjycmJiJyenhrYQEYxdM2wzDxhoQKS3VbsTHrm0zeNiPkQAOD3LeQSUsV56VbMYqW0xRBfX2GKrslPmJOzwVmd7R6QQw3gEfxQQOdMswEVJe2lhjLmm9JoK8mhFxr4pGl5CsZ6BIVRAyY0ynYVx4kl4ozi5OIfdEX2Rp7YMe3BYrEyFrT8njPzIVbejWB/Ys5GM4uS8ZeUUkqdhVuEUNlemSDLzMqXDagM39t2b7Ch99tp6iMWpSODdWNULtlDkTg53talSflTm5EaGjxa6ecILCigYdBkXQZZREbp0NqOSBBEEg2lllXZFkKRQ9/BkTsA4FC/UC8HWMfdWPq1X7Odqd0LMARAq4xnHpa84/ngebCFH4AJoO1aO2al1PtdQzEADTG4KQdXaOEP1bsoBq3InXLAd9/0avsJIWhVSK3jTDI0JrX8Qh1NCZbhmN2wb1tVpJTkKPSlrGp7KmCbJq7AitU+BJe+YNjVdV1VzYw2hVwhgXLiAmUnmqJW13UUCAkRUJIoIiMiIMaKst1KMBCpgM5pMT+ZIh4AVPUhfcTzht1uh0CAQWmPqZZabVQAZFDZgVkEkjTpgJAiLIIhxBi3uXSovg9xCJ2JMRJS6uXhfnN7c//9dy+sqcSzj5/+5Cc/AYDVapWSrFarup6rC9iEKiMKSto8uH7IKlZQoilsf+jCsZxte4WOuYoj8XaPh/a6rjVRRltZqwtCRK6vr/f7/X7XUi4RqCrNft+atARAQw0M5n3ucDlGpaGtRpcj7+177Vzlz33AcDlM0oAWc9kpzBYv00LzukqmmIkXiYA/AhVSPTW0fbD9t13FnLZf8AD4QFUQXZetyK/XPheHa2weTJ1ABgB1lZKLGleWs1gsRIQoanvhuq43m83t7a0GKc3qhWQnr/66Wq1Mo1N6pdq1Wpe32+233377+9///u3bt1VVPX78WC1qBQelbBH0WyQ586EQFBTqfMigmQMQMdYHgbvrUt8fxNNsaEAA1d7btt0jhtliTkQPm/Xb376r6/qjjz568uTJxcXFfD6fzxciqW37bt/GGOtZvLt9qOqgicUmKhU4YgQBnPGYxs5iHhue7XQS0vR7Gau7xaHb5UGleKR4HMbo/CNDeftWAWO2lung+cNwg2GZHd9hIVB6FYpHxAteIXSd/OHzLz777PdXV9eXl5dnZ+e7prl78/4Pf/jDer2u63lKiRFWF+cxxtvb29lyAURApMGywiIZAhMfktvML4qIGht5ODIe1MKBj2tzbQQ9qBnGIaKdtUr8IJ1reK7tD2bBvQ+hF07CJICaQCaMiAyaN4WRImKQXPC0cg3LMNtldFsQMNtERWSo/eVVO4M0cQY1HhvOEJEoUg4dtKnGGGezhbb+bttW9dg0Sab0B+rBlQ9e30NDMb8bXvgLIQCwRr/3Rp8RhnIiwtqtbMjmJkIiYR6KsA3uzcN81DatFFsERTB7GgVAQgykhnYIKowOwEbEKWl/4i73Kg+p57T30waVPQGKOt+2lr5rKLsjNDPNbF4+Lgiypz1WYXCJGtgDoAjnXMlhi4lUGuk5BUPccOjdAwAYCJLNUAAkCUejjB7H/Jn5nzA7SaZEweOtw2QWGdERG4rGaVXusEfB455kHKVEKvTzxFaqO8VucP1eNYmYw0/quu5ajjHePWwwmwo0L7AOkarICSgliygyzNcD0+Aqa/qlVmTJkUziitNp9Xi/IsjU0wwA3qSKLnACHbfo+0NtQskmIiLSEkKGz3iojziMYyYBzHw95tIcmNOliajN9ZjBkVoR0ULlmLVJe7t1afY3i4guwWi3XeLM5wXAeITJV6iqSiSZgKtGYhPCzLDh2OeAIDYlpb9N03z91VaroxDR+fn5arW6vLz86U9/ulwu1RBopCelFA/NYthMNVPw8+vyl6ewHrOmWINjNuy3y2+LqdrFleM3DpCz2+3atr25uen7vmuTC5ngGGPqWhOIbUWSi/+bSUOcMsDZRmVIZHjkJ6mXCT02jrf4co5i1GdTSnWtxv5DoYDpXnmAACnvQReKXUiHdoM35xSHUtAfLccGY+M6lk7eI3Mr5mweGNtM5l4JDjNX1Ww2m1mP3KqqfvKTn6jyo8V2AEAFYs0Qxewl0G4piFjX9Zdffvnb3/727du3RHRxcYGITdOcnZ2ra8vwVHNi1KtGuRxV75qQGdQp2Ot26flaNp4j6QMhKoBWy36pY01cjlpdVyY8XVxcMPO7d+9evny5XC6fPHny/PlzXeNAJ7u02a/rWVSThEW7fcjNhS6zSu/EXNrf7FIwZmfeoOPhIY47BdrJTgGyII/F+HKMTx2dvIefKTj5uRWXI7aHsg9+HDwmchUv7V1jDpUa+77frtdffvntv/z2d33ff/LJJxrm9/7q5uuvv37//r1WsQghhLoCgLZtF4uFGW6LPelyR2vz5Yrr9lVgE45Fz9EaYUSLjFKxs7kahgLArm0kV2bw4AGO9UTXdMxmzrnrk0f2YgPRte8pKKRMuBi5vDePwpgNEIrISo2N9YeARhs/BPN+qwsLPTi4NWlSRFJO3IqzudEBB0jeZjEaisfo7zfBSLrd7+0XKSWRYRs5u7OGUgS58LZqN/qIwolN3iY2pbrGUHzgq1IqU1EkW/r9noAj+P5MvVMicbQ79dnk+i/ChDdF6TWknbQKB4io6qZ1lAlJY78AQLQiYzgYmYbhBBAQeIiEBgA1XosIgxBVfhP9vA0KRwf2gXoaUwAaKA2BiJCIZHV8iNQe/mcuR30p1dqxBkTpdVVVq1VVz2cnq0c6c30vEVUUIBBhpFgNRuJs6NXQw+vr62+++eb29l6yj6brus3mQTO0+qziGF+0g1d3th2eCdkG6yot6c6YJAcAIYTZbK593bpu6IeUctS8aoF2J1GIkVIaSr1kp8Tg4lwsZlnCTn2fttteT2SxPKVcfHqgWZAgwe3trQlYmgiCiAC037V6YnZA4jzCIYwEI8hlDQ2xDRg82oBjJNtQZh/r6k5PTxFVPxkyzIhQBKzAPmT7GTOnJHUd27bV/o4pdZv16677frlc/sM//MNqtXr06NHFxcXl5aXaxhaLxXq9Nq0JRtVjpiB5WPgUVqfMbArGxYNGg8TxEvvS7tHPTdOpIvfw8LBer7VeeNM0CAEhILLq6JoyGELYNa3SLDOcDJQLAmb3j+I6J2AWJDb2cJSgU441gnEsqYzZm63IIDCrjnr7oU52BgMFsIMi5AVxv42Sjazi1HK7x+8hOB5gPrjiRHrXI8a/tziU4jS94pF/PMTyZopcA8B2u0VEgM7Q/NGjR0+ePOEEJ8uVTmA+nz9+/FilE42SVHu2Ku37/f7+/v5v/uZv9HVaj0knE0K4vb01X63WYELEqqo0AsQCzMxdTjnh2Fxe6LzkxoEsQkaZvQ8xtOBXO1ZxolLftwYpkqOnlsvlfD6/urp68eLlcrn85JNPPvnkk7OzsxhnnBpE0FqfIYSqqtTRp3g9RbGChhTIZadmVwaoA2P2UO2BZDjFcUnm4rYCI0QE6QiOyFiqLsaZwpVn9keRDsaAzUOJ95G0MQySjiSoYE56MQhn5vfv3//w8vVvfv27k9XZ6ekZAO2b7vvvf/jhhx80jrHrOqpwvpgDgKbUn5ycZGhRUtz1rp21iDD3iEIEmpsFUKXkC1IdintaF0BT+HWqAmWasvI7c4iZ4YkHJfUQhWxsCHPAkt5MQel5EkZGBFE3Nul/Kpl5FZG5z/uJXTN4bCzIO4SAAH3XGxpijsns+z4Jaz0cRUbLXwdXrzCOSvKVYlIBZv5PfXmhS0CWo1Qv8sK9CZ0xF9X2jxiESBZCRARRMtlmbczucURHIAw5NYK7rnXvTUY8VbUe8ibpANUau1JwjRzdJ+LkQ8zSl/HiNI7z1vuVUHBuXtOnQ6uUo2hlLF7fOJ/PbTTblpRbStskbWKRUhtQqR0lEBEGEcIhlx7BpggkwsKBApIgBLJ81IzJLL0wIgnBsGtJcBZrhkMku4hoVleUJJASC/KhMjEiQn9IQyx4HsHIFaX3k0ruIOyMjgCQ4AipBQDsQdqOmFMSSXwaalrMZierq+v7+83mYb3ueyZAlr7Z7na7nWAQHFn+TC7suu7q6kqVqj6XUq+qqusazdm0MGUN4aiqqq7niIO3Xc8uZdHQZOiqqubzuSbn2WnlEGfZ7e76/hBLDbmlEzsLH2a/AyJqxQxvBrDdUDOVlXFQVnp3v8as3g0v5UODJYf2HGMdY+y6JDJymMokkN3gBHPxAbvNcCO5eFmTPIhIN1M30BLXuq578+aNV2mMIihNJ5fobTQ35DQUItKQUI2Bvr29vb6+ZubZbPb48eMnT56cnp4+efLEatyaGqDnD1Bq6h7Diz8L7nX0kYKFG0J5uB2PQAAJgACGChvXV7cvXn5/e3NPAepqjohNs1VjZxpq2yEiAoW+7wkHK6NRLhHRbHcYVcMY3m4n63UJOz6vCxFRzEGxnKPfwBktMGc7eWMPjCUGT+Cm/waXb+6/n2av6z2WJOdXpwzbHvcfOJXuuJAbQExPyrM3z6gM78T5IvTSyFE1Ei8Wi0ePHi0Wi7Zt57Olhk2fnJycnp5qhMbZ2Vl0fRxVev7d7373v//3/9acQrMTK8up67qupWma29tby7PRoPOzs7PNZrPdbvUtmstIRMxJeZhkgYYmVREKFjU9L8jmPW9pk+yIQ1Q/L6c0lFCIMd7f36sZommaL7/88t27d8+fP3/27KPHlxdaK1/V3b5ihABCVZxprUCPO+iC7vrc5YdyzWBxUoWdO5Gr/Z+hmsZJhP5iFyDn4apAdvuexm4iz5Kmj6BTkqdf+u+nZMSD1vTOA1ZOZmj7NmiwCFFk13SvXr353e9+P18uqqq6uLjo+/7z3//+5cuXKSWt+to0zWxZIeJ6vY4xLhaL3W6nsoVWW7cwIaPwhnopJ6U1TefNogCgzls7LL8iHKo5sV9vyiWkvCInuXrS4nQIKVSoEBFNvVWOjHgQNwe7DAACGZBArvE6tYbqn03fERGwtH0HLIJARBhI/wWWJAyJk3Dq+qZrRWSoW9C2OrjaOyAn6hXUQ32JnjMa2RTXNk9/MqMtT/xjXl4EOJSZWu/2ACO3thzj1LY/AZTma5XP3mR9cpZvU2BE1JJlVgOdXhBJVpsBESNGDaT3b/REGJ393suyAIAB+/7QOTK6avfsPKVKD6uqStlgZ/55yPyogDcFmBAPthInRIk66yjXh0kpoQAHwv/v/+f/vdu3ECKFuN23PaeqmhFI1PyeHNPMSXqWlLqTk2Xq25Qk4jCnvu1UtWLpEYKqd0rPEHE+X2q2Kcag3Yb2zXaz261OTpj7lIS5RwHSQCGiZtfWOQ9AKbsWiVOESTlJzqRGLalscFOAOzherpu42zV1XadeAIji7H7bXG/2UC3u9+n6YbPvU0qpaxoCqRB2u10nQ2vDlJKZsz1pUKY7WHrqsGsa05XtqDQZCABEUCRpRWQdrfDUkAVNBjKp15QtZeR69uhKZOhlgEIucKLZD5ULbUMg2410FQrWVvtQjtk8JCthkG2NsSKQUfCJ0Sb4AHfxDMZPBjL3HULPcyAa51AKz4Ts2Q8xvKbdmdAA2es9lLnNLi12pnQta+WnpJsZQnj8+PFPf/rTZ8+enZ2dqc2sqoMRYkTUkAkiUOdD7+pTQnawAg1U2NLmvEvBdtt4TNt26g0XkRhqPReVk3TV2+2WGZ48uTw/f9S27Wefffb999+/e3cVAs7nSwAWQc1LAyd8K+IMQsaUKo1Tlf1P8oF9lhyxV+WO7imNom+L+w0HPXCCo2XihAbJSU7GNoxKfugyG7AHLWYWOAg0XmCy9B1wXAqdhRLGUDoa0z3V+85wLv4bvRiU0bOqKs4SgCa5npychEOje9JSjKvVSpsbP3r0qK5nuhsxxu+///5//a//dXV19eTJE/O0mKxgTGW9Xqu3QW84OTm5uLgAgLu7u4eHB2bW0RQdqiqqSC0i+/2eiE5PTy0+pxjfuI7uoUr5B1I83jfd0hxhFbx0onRmuVxirldl9vg//dM/+dnPfnZ2dtY0TddrvCOquBYjaSZWn1otkz+fz0Fos9lUVfX1118/efLk/Py8nkW1mBoFDsH5EGQEe4ejm1AYo1SedhmJqHKTZP8IZKO+8d2CHk75VKgOVRRgTBD89A7v4pHaZj/5+bifqG/a2WyhDLSXPhtMwXAlVrObq+t//PVvvv36mxDrx4+fUKj6vn/z5s3333+vDhNmFkItLj6lGOZJl6wymfSpdZAsr2C73YZQBZdzMt3AgjWQgI0s2cXErg+I7Zv+q1aDqcKsABxCsGS+LE+Dbo7aaIjI7DV+n22Sfd9jCASQRAiGdKu272dVxVqIA4D7ftc0MrDsg0nCuLZKYwW/U0SzuZl0oY97yuZvsHx3LyNyrvBoZ8E5wnuz2Xl/jikzkC0FkEVJEzOUpxRUXQt2mdnLJubdGiKSUgdAIeD79++t3ggzx0gqWIPzhZorzOLx2FXsNTlniryYS7lDrs5paj+4nfFLMOKgl9EltUAPygMd/Ksm/7Rtq/VwAxGLxBffft30PVKUENuOhbCKs4ACwsgJRNlDEJHEwMxX0oEWz9Y6ProYlhgP8cEC3A3a1ZCdxgyIghQTpr7vu9Q9KMlgAWAaDMwYAAnCPoSUOKU+hMic+j7FGPo+ESGz9H0HgCEQUWBOWB8pXwXjMi4px2kRkSB0IUBCZmQJD/v+br1bd9jG2a6Hddv2fU8gQbiX4TzUgm6j2TEYx9JeTeC0anTpqzAQcRUIenNy6a/mwigANAmram6ERhHJW2oNdkOuU2HIZsBdV3MDHVuFgqnKfxoQia610lT6KYgUInIC72wqeCd+WMA9OnjBacRJePaT3aAfCp3bE1AP9ACgvNZrF/6qKsIxVbKzuL6+vrm5+eyzzxaLxeXl5UcffXR+fv7s46fGIGOMJycnfd/u93sVJvwhpiR93weKxSqU3yjDs58kC9BazZdznI9upuo2IYT5fHl+/iiltN3uv//+X77//vuuS7vdTsMTAUCrFiKiCqBmmTPpGZzt0B+H38wRA/tw/1GYYMT0cRvcB/N4gPGOkUJWMHmFxtaU6bTBlS3zgxAR0qgXGmSe6kN9/Ku5TwUm2iv0HnLWSlvXMM8PlFIhV2Em5XqR2muTsilIJVEtVxdze86qqjRrajabffvtt7/61a92u90vf/lLzd9XFPb13QHAWooojGnjoRDCer02hmovNXpFuS2ojIq6wHQTTDYyD49ezGWoQP6gmViHuq36IlXa1c+mSQg6n9/97rPvv//h2bNnP/3pTx8/vuz7frffhJDatl2tVkRt0zQhovK59Xq9XJyao8/AAF2oT0GKJ47JD17iZNnpmfplTgEexoTO067iZnFmcg/VH6KT6D+Po7yKSYoIQKqqSolACEOZAu1lCADz+aLr+eXLl1999c3bt28pVMvlyWy+fP/+/du3b6+uru7u7kRE4TDOah9VjNmFaGAgMlTrHyx5Icznc/XKGtuKMQIcpzPFhhfwZsobZ6ukwTCOLam73Y5coDPnoAUvQk33yv9kwD8lMiLCACSiBb4SACGyelBFJBdg01Q5jR5OuWFZoSZZyBOMWRiMiaq9WrfR9HwTdsmFr/j7LYaKxu7E6Mpj62XUVUcuAE93S1xz+GK7/LQlG8IgJ4yKYN93TTOKbgeAHGSACIfHVYWm3LcB3WXv9XxkdC4TgUH3vHOtl20QRPSKlmRO5Mk7oqYaHkJtbXMOCihA3Gw2CQApJewSY6grlJRYUt+pAA0sQFoXjkBS124rIqKgybPIQghIxEkje1j71CEziYQA3W4XKQQiYe7bruMeACKJOMIdAEEYQUAIMAkLMCBobmciAP2XtHJKJGEkAgQQFGl7q2yFzpJEdlrCSjURAIWBCFgihR4k9SkGjBQ2m4e77gHr5VZdq7M6SYK+0zBEBsMr9GdmPBucL0ODOT1E6sFoEqEBmV2WzmWwoufaZzLn3yjOmg7jTHNyfjF0WlegQRo7GCCzGseTQKIPMQObgJ+JB2IvzhYQ71dhREEm7MHWJeOwePssY4bk98HuFBGEA0PS7804ahOz/SGiWTXK3rXvdaopJU3Lu7u7e/HiRYzxJ588e/bs2dOnTy0sVVFeCZxkG0yMMYSooCEiJiICqC+bqwoz7EimgMIsALBerwNVaoO0Xic5mKS6vb39/vvvr66ucpfRwUAr2ciNuYqINxxKFknZ+QE8RZuenU4sfKDwCOVA+cIkUIwJWRogl7bif/Wswh9oxjjy0rN/VwEVRwVoUZ9i9uSAsx971jUCVy7VNs/UyVklYTCfp2LHIDOqg94+NvDXdX16erpcLs3KBQDWHPv09FTji1TsWCxmi8XiH/7hH/7+7/9+uVx+/PHHah5TSLNuOHYiXU4CJqLlcqnF7Ha73WazKYK7Cq5pl8ko/h77154tjgaPKQ92LnZSXozQoRSMOVvoHz9+3HWdQvjz5588e/ZsdXayWCz2++1ut9vvt9oyRriNFakYbZ4xHVxTl8YUZkjBt2n8CJXzcCUiQHioSIuDxUgAkhxAUUCGH49h0P/Ji3jUBqUU7Pyf/ldPkAsSZ28PIaTUMgJVM0Ls+yHFUwQ3m82799e///0fvv/uRYzx0aPLEMLV1dXLly/fvXunuo0SQ5WGlcJ0uXulvkJTLMCZVzH3SdAKd5ZNmInAYYZ+LcZBpqvO5PHQ6HG6sfan2f59TBe5VlMFlUAcyYIGpfIBPuWnZEugbLSSbJwym5fklXoiJtlyXGCHx0Rv7YIJxNo+2CS9SRXMXJh/MuqnZfjESZyFhF1shYkHBeIYW/FACJNUN2Zump3652FMIS0S0lZtanaR3OxB2jzSxemQM1F7E0CxHMn03MRlf0+xMyJDAKRao/wb7f5IRCFGAUoJQsjW8tSTuiMFgRAAWbsEgFQUYoBAgQKLoCQGEZKEwur+DCgAoJJ1CIidBNA0AgAZEjOJkBMiCQIhCgEghgAIAB0nZh6yECEBMBICSP6XSAAItTsGgSChCGkANKrHB5GQmnaoR4sAEQfZCAi7vmfuQo0BQptSVc3qWlLXtrseJAAihYoBSZAgsEaF52RnzYPRz8nFuRMOOROImCD5EA7D55SD2dHF66ir0eDetO2+72dVpIkrUHJojgnQBtbFZQC93W7NAOlVrpT7IVnQvfdTeNA0GuH/nCJ2gUgGqR7sjpJOewpdYK64QLriNvjRy0tIpm2zi8eVXENQp9EgVVXQGgWQK/phritshyIimhv61Ze7b775Rlu3/OQnP3n+/Pn5+XkIQcMEs9otAKApnrPFwQOAk1QGT5j0UvKBQPv9frvd1nV9dnamc3j//v2rV2/evXu3Xq+Vt9V1DTDEuqjkpICnbd6MbpKrzNrl1jk4lupMIbGf7Nmj+4wuOtYfvVd4/CkXng17UXJZ/B5gxEmu/qVyTMebfml/dodGJ4fCUph9mjSOJxFnsPHIBY5j2ZT02dPl4nCDgP2q6TJeFVSkmy8Wy+VSS9Tpg+q7OD09ffTokdFrlUvm8zlR+K//9b9+/vnnq9XqyZMnIqJVzzW2R+3Q+nYz8jGz5t5pLPVms7m/vzfzs1mgPTmyRA6laSF3XkTHjHlcENCfeIHs/tcQ4vQ0RURTGtTZ6p0kVVWdnJzMZrP1ev3HP/7xzZs3nzz/+Pnz5xcXZwbS2+0WAJYn87Ozs/2uzU7OYXo8EUPzBNSCW9o4P0RShu9lBE72vRf4/FDo7vHYbS8tXleQa/uyoLf+p+l8MKcWeHjWt/fSxxgxBkTsusZ2qe/TN19/94cvvnz75j0iXlw8quv6+vr2m2+/Xa/XqqQpKGqSTMq1WVOuSaUz19Becol6khX+qqratt3tdhZ2GGNUAa5Yjm0UTBiKqXOelBUkwt/vK2zo96bqQwbXlNNC7E4ee5iDqyNeTNJGLki6zdNjBBHFuibn8DGCYBZlf4ie/RVwUngsC33A3y8udtxudixVij23B9kVV045mNiTd3CIUwRvgNM6bFEpd1eQrDDAxLtitNSvBcaXhw2/TH+PD18xYZdcDX4PReDyp/WsU27kbJ+JSB8wi4O9iNPBqh0XiwVVVWLABIAUYw3AIBTrmlACAiALYxLgBCAJegFuU9ckSQSoqYQs6jTsCYCZJPMn4VRTQBDoewCpEIYk5ZQkCTAL94DCuulIEAg041UIkIVZ5WWRBIyArP0jQUAgCTMi0zCFBCIgIILaEhFd96Che5QIJBDuU9+zBoJxT1BHwpQ6IuxSVy1Oaopd0ybBEKt911az2ppzMyeLxBppJDkc3rYbHOYrcKhYZgSOc9CY1vE16ccgvqoOWZ8ec9BdHvHQ2YTUNKWh55wOCii5OGB91turKAchHb1MnfXkHp3N2ObPY1sCjNlq8ZN900/KS/mXTq9iH2ycQPWwUYAgJHwg63mjiBAB9YBSn5SwdgCd6TwhhNVqpVuexyYAIcrZUR1fX92+f3f9+e//+PjJo8ePHz9//jwlydWOB6uwJiDK2Jxgm+aJhR3ibtvEGAEhpXR2dvazn/1stVrd3t7+3d/9r7dv375//x4ANEpV5acYh55eZipomkaTIz0tM+0cXQy6zQcnaSiFCDK9OAfV+fgBmfAeW91U2TO+4oEHHGUs9scf95Rx2n4W0zZ6Wozjiax/hPAguPi3w5h1Ub4wq5eIQx19zCKpnXJyCKjxzZXrp71YLKwjvWQV6PT09OTkZLvd/vf//jfffvvt48ePP/7444eHh5TSYrG4u7vT/C1xUaEq3KinQmV0AFiv1xYSXUyYhmTKJk0aP4mTQe1+PwKOda3irP2/UwXJZCmN4lB4RkQtv6g9MjUQnAjX6/VXX311e3v7s5/97PHjR6enp13Xdd0+hNDsu/fNtbaS8a8GzYHHI14sAECrwTqyKI/BxkPQOFX0qDAx+h6RQQafA4iOrOV1AY7HjxTEfArh08/+vQbG/lebWy/9vJoTDZWYZ7OZCDZN8+Ll688+//2LF6/ms+XFxSMAevv2/YsXL+7v7znX9FAVTuu33K0fIGuY3gqggp1K20p5tHi5tprfbrcaAF3gb7F1huk4UcCmEFXQK7tfb9a65paYmFyoMeXQPq86ioxkxKM8bgQbpoHLIG2odyPgUMSI85eBKCCGEPNzB4svZgPNlFQWfMH+DK6jqr+n8DyI0zpgQhVFpOva4iwKfDdKYgTBhvL7MHXqQpaDzYDYdU3XDZ3pTDdQmgGgkS8HQ4bNRCWBQnA34C84qZ9PcmkwH0IluyxLxLbRXqGXuJBONXRKFiHMvgAAcTabqQBNQjFUQKHvW6xiRAqQItIgQA/aNWOqu2az2+26lkVU6CVEQpGUAmVDr44fCCNoQjqSJEQiFGFklKBlPLLji5ACEiIJYc+JApiQSgTMKNkdQURK5DEIIhIQCwMOHRa0HQwKzKrao2UGhVRXgVAiIQDEgIKAwlWINVJKQIA4BMEgC3ZdEmzNeCOCVlIn+ZbX4CAgA62eqFPWB0UHMvfSlAW1VHnsNSOoHafpZzBOliInDEGOvtd4WUsqIjzIxG4fxFLvPY4Zy58Crp9e8dnfA5kHF9K/H2H6/ZRiHh3ZLhlnP4DjPX7+7CJVwCE5HhQVQDh0pfFy9v39fYyxrmsVbtREjYh936rsohF+Xdf98MMP33///VdffXV+fv7s2bPHjx+fni5jLsjPztKZXHw8ONrkN0Er6AHAxcXF2dnZzc3N//yf//P3v/898+D6V+BRzX42m202O1X0LbsRXF0kG9lr3raNfr1erSq2Go5dnJNHwRn4mdkHgk9X588ruUwA/5bis/3ppbejUzo6bT9De9x/Prqu4u3FkRltRcTNZmOjBSyrng8zyVHp2lbQ5A+VnjWc4+TkRFOxNZB0tVpdXV39j//xPz7//A//5t/8Gy0arcKKKlHsWu55HQYRVRYPITw8PNzd3SmcwDim3IQJyyBUxqDI0ratPmJn5+fsGadtteevnnXZKQeXKwm5HAE4cqSKBDNvt9vtdtv3/cXF+enpadc3m83m17/+9U9+8pNPP/3p5eXlYnGilTpUEFe7tXmK/ObjWCtDpzTa5D1kHgUtW85RSWIKckZe/DcfIq12QzGOp29+buyCPab3T49AX6oeBoWuu7uH16/e/sM//ePV1Q1hPD+/iLF+9+7d61dv7+/vOReUVDuCdYn3EAJjU599UI1oNptpGNL9/b12RTB3eQgBoNwcz4D8JuhlMpkPReMPuLkgcx9LVPVUXW/g7H7MIukBVnEitxVHVpypX4jfbX9q7MzJOM4c8Hf6x8HhndFVW47doDujCsOUZPE4TNyAh3PRMw88fl2ca1lMYXWKXAUJtXdhjqIxl1pxEP5wYYyekllD8S5/w/T0rQGhfaPwtm8abyKx6XFuNpdyTD/mXoZKUsymoGGcWj0JMvG0sNu42WyoqgQIq3kV68TMfQqRmqYJkHpA0Up2GGKsiZBiCDKr1OrbdiklQIkEIECGtwIooLWWZYjlRRFOiXnQPEBNeupQQ8Ch1qJgL0MKghCpmwNCSK70o7gw2RCCAgkRyIHWI2rrI7Eud2pnEA0ARWbuW42V5a7lvq0CBsQqBC3zLQgowMyhipqok+H1cDZ2/MysAjSP3bWGvXp+yhuKOAp0rpasnA1htV06tPT05LsAVsjRSEoyLKAwWC4qo5cgJfuw1INskpZk6dwH6RcA57Hd45t99nokHLuOLqRgcjA2PHtmXDzrialn2OgucMwbnIFNsgwUaCRTGkrrgWqSpW6mCTd1PScCEdntdjmuNO52u4eHh5cvX6r4cnl5+fz582fPnj3cr4f4ECEQ4QQZ+FGYBwfGMDdgls3+/he/+MXz58+32+0//dM//eM//uNms3v8+LFKCXrEIqjHTUTqIbVMMtW+6rpWxUycfKy72rRtAaL6k+dJxYejl4xVfE+sj45TCAT+7Z4mFoDh7fcwppg4Fmrt4LzoAId6tGyboLdZoQk/PgCgHAYXpwoaepKLLBQRiqVAqZe34iCAJQiaAKoi4+npqUY/a4ypEvHFYvH+/fu///u//+KLL/7iL/5CPVRqsn3//v3Dw4M2W9FxTCfXynSam5hS2mw26/VaRJQOgFMdTYS1CHu/NMWLQkE1KlQgV2GmmqJedB0fPVKLK+9lbr2qqu7v7y8vLy8uzq+urt69e6ftyq3n4maz+fnPf/bkyRPdxrqe9z23bbtcqu/04NnjJEQEJMXcppDmyRpMZGjJ/6ETmNDADBGGyJ1hKPoA4tjbbccQj8hMuvkFfNoI4PGu7MaAAKClXP0pEEDfd1osv237+/v1t9/98M0337x69Wa5ONUQ+eubm1ev397c3pndTUVnPbumabbbbb2YGwyYgJVyv4IuX6YIpZTW67UmcIPTS3EsA9mS7fti/we5QFiDNlVsgKFdnYIZ+v2OsWKX24NZcLeRCzEuT0nZtI7MAEH3QUQ0NxhdsSBxbitxooiMeZMMvGZk2rRHMCsexWgeVv1QBQZ5W4Bto3/cwMB/owaOQtXEMWP17LvEhQ/Yv7w8kx+xOleH9YoI8+BnNpJLrg1N8Tr/px2Z0aViMh6JbPPtRcUa4ZDjKB790TUYMjSEHOEmY1VEH4xN0xAzYKjjjIiYBRFnsXrYbhInyt04QxWRAsWqTz3Vs2WsY4zNets2O+YkiBQCMiBSCCQCWhwYACGXcWFmhg4SEKGvM5pxQFSlDQQJhQjsvxBQBEIgRRtFQxj4KzZdC4Jam1eLyAAPlX5Y7yOqQhAlJZJ67gCV5kldxQ4wxrhcLrebVqq6abjtU13XwJKYF/XCOtME16nEm3xUgMZcri7Ug7Y90K/s+lRnJWaZ1Yi1DWiStAcdcdxdf7VC3/arylLr9VrfaMFSwzx5ANDCh+swvBRVj142k0LiOWDCmMUWmGD3T0HfY4uMVVhPdv2eGHz7HaOcCY7OZs8fNrgO9wcstt1IpFFeyd1wEHG/389mM00dVIOiBszM6qXIlpnbtn3//v379+9fv359eXn5s08/1SIDfqUFcfTT+/f//t/P5/Ovv/76H//xH1+9egUAp6enJuho61dmUEkacpo5AKh8z8dax9vpGDSi61vul2lTshn+CEjYEsAJu4YaBcUP47JTxaHIMbZBOQcg5cxXT+z82/3INkgGklGZPCN/0bXwHc0TD2k9fk84J1ShY6XMjOFQYUrkAOreRYtZXF6tVtbpUwXloTxiVansCzm/4ne/+91vf/vbP//zP9dscSJ6eHh48+aNiCyXS61T6yep46vxL6V0f39/c3PDzMvlUomPT1jUD9nSXFPO9LIJh5xH61HS1l7gsgncBe3SD1qHQYlbcolBWq5L3SYq+nddt91uNeK2quKTJ0802lur1H300Ue73e76+nq73T5/fv/pp5+enp6qa7VpGh0Bx4o9aLJMngw5L9CHIHkKn45JHZYMjtwViAAfkDOMbOLYXlCAmbgwXP86zCKRCQQFme1dJ05w7po4aIwIANvt9tWrV1988cV33/2wOj1/+vRpjNXt7f3V1c3d3d1+v68qzZcamvnpAakHwysJflbG3FWfXy6X5+fny+Xy9vZ2u912XacMy7J9NOTM75WXaIv91An4rbNV+xxB/6yerxp6barJtXE9qFjj9xrTkczWC+bivykO3Y7VX/n+UUt5492IqHgBAFZ01S+nGLAwbNkgBieczWQG55i1HdvMlNJstjBMMfZKubeLTUDGEq0HwuIgbGQjHao22CPKoXyigrgUTMolUCF3xPRbMd3kIpTFvjd6bvOxs7Z5+gPVPTdTgokTbdtqXGJKKebCNQd/vhttmLOWSQq5Al+oaohRoXazWWPq5/MZIm2327bpT85WEijEClgCQM3IzNw2oaq6fUMBCJBTEsYESKEKIex2GyKigEREMWhN5S71bdeqi3xgSMKCQkjMfRUQJElKQUNV+5YAuE+RCHHYfQIGgZQgxpiMsyIISC+cEmuVPgRAgASoMn1iZuGUEgFUMaauB4DFfAaSOHW7tpdQa1AyCgSibbNPXdN1zWq16roOgC4vL3e7nfapVljp+x7kUK5/Npvtdjt1jFrseQghxtqCsUyt8WZCLfauSnxVVZJ6H62lFa/2+z1CiCEKiSaZadUqRAyhKmCaWQAGXcVg1Bi/x0Ac0hwHId6YjSdklinvgdIA2gO6Xke/lxzhZHY4A2tyzVwgJzJPVXOjL2ZUK+iOvci4vi05uORLW75nObpLKhlrdLiP/dBh27Y1r73JQKenp/v9PlAVtRErMjPf3d3d3t5+9fXX5+fnT548uby8fPTokcZgKDvRGepkZrPZ5eXl5eXlq1evfvOb33z11VdVVa1W513u667t5fueLR/U8N+i/fwmU3Z9etohIuQC9PV+pRqF3GM0rnKdoow0mzk8Wb5FBmNxogA4S4nnMca60BkV/EGLi5IC1x0wTeqCG5hNab2CWdsdwh/R2WM4X34m4txK4oKakkuu5WOVQIZhXR3ovu9VRuz7fjafP336VEOcFQhXq5UGQ69Wq7OzM5Vxra7LX//1X//93//9v/t3/24+n89m87u7u/V6rb3fOLfpImdFRkQFwvl8/vDwoK7zEIIKl5qhaPuv+p4ZfZXg2FQVnFJOqbE4fs51FS26zE5KJ2N2bhs5C1UHOoBZW7ONVVO6kYUYY11Xak8QEV3Uer2+vb29v1uruVREXr16c3V186d/+qfPnz9fLIY2b6enpw8Pm5RkuZxDFtCH5lrAh8NFVHLgtegDMx67swCAJdmcAQBQPZ0CKIlHVfAFhJmFKHf0GumEbd96oiRO4kGn8Ns9DIegshG88QDhlttk9mAlKXaIStDmdb3dbmezeYzxy6+++vWv/3m3a548ebKYnyDSu/fXL168WK+36vXVmWghRXCCi4j0fTIOZfWSEVE74SEKcx9CuLy8uLy8YO5fv36ZUocoTbODQaAHbQdrO6OUJEuBA84pQGXEYkQyZ3qRKGY7Pyb7etaH72BwTg89a0X0kIdq6OC6s6lJAnOAshU4VxcQDc25hp7bMvYh5HBTUrbOudufteZmPgChVXUwo4PROtWNvZSp09DdxrH5E50AfYBYZmV2arMLuemb8jV7o0GdcvblcunFRMgRoUXlb9ttosM++LeHgLpdRqwAOARs2z26QpkiooXSVA8yMms6NjkTmFcad7udik+mGCDifD7X/aFxEYIQQpWzdBCgrqqDyMEcYkREtS6H3HNNJVI969QP9eZVHlC/ivIChd7FYhFDCAKQs4ezp5Ko3TcEjCCp6xQ/krSbzWZ+dpaQCAQwUIwSolAvQBCilvRjIEEBRAHqBCBWCVLPDMwkSnoAAYRQxl1Plc8iIrhcC3Gyl+Gzf2r40tOY7Oaxw2b3oO4vMiRMIBgCRaL5fEabFlkDuAEAutR3LXddM6+jygpEVNdzDfMyij/ABA+SUN/3Kl1paoupmGoa1EPq+15rVaq56ObmxqRbyoHRCsSapa4hOE3TaO6RUhM1QKr9RulImmRhe1gvoN8LSYYw6OTa6Q7bTyYS2Qju+A5vZGf69RdNLDfkAjY+dMrTa3qDna+hn02Mxg4v/0GckcDQT0tq+DWaYdUEOD21rut2u10I4ezsFHLcFWgt+iQppdPT07u7u3fv3i2Xy2fPnj179uzy8nK5XJqmy8yPHz++uLh4+fLl3/7t37558wYA9Kw5x2BtNptMf0e2fM5WZNs0zCIpO1HAH7q/pqDiP0yfNdqnzBsc4bYbppBmP00Pzh+En/90JiZYTM/d7vQ/2cRMIPbfSzaw2fgH0HUWaD+4h+cR/HzAIlVVlXKX5XKp7QYhW0S016CpXtqS4NGjR23bnp+f/+3f/u0f//jHv/qrvzo5Oamqar3erNdrLUInOZzUdBj1m2u8kIi8e/dONWo7IBiXRk6+IjgAANR1xcyqpJGrh8i5PJyZ+sQpSLZ8r8cWW+HRsKAb+OEkIXuXIbKqqQ8PDxbJzcwPDw9ffPHFixcvfvnLnz9+/Pjk5ETTAPb7fd+3RKSpb8MOhEMhMw1hknF3HgO86b8Cg9UAnXkSEa0Rj8GP/joI7u5OvXy6tn6jpKbKTB3GZgLfCMnvT6SDA9N+RUQFBuXu1i8aETebTQhhu93+8MPLz//wRdN0y+UShEKI79+/f/X67d3dnXpWiSjGoOoHOl1XT4Ekt9CK0eTX2WymbmH96fT09PHjxyGE169fa/QzIpqvnJm7rsOxh6fAKY+MnhrAmAQZ3ZtSjx8BKn/xoVZD6eIn16k75bIMJslV1Ww6c3D1ie1AFcD6vvVUml1ImLgLnUuw2AfFZSvaw84rS9lyTGOrrZFoWxe5wjseOG0JKbd0sVVjzhGf7l6xdvtXBzetQ4biGweJFkZMChFRXCMzP/+j54jO42FIBC4FsLgZHN22HdaRo2tnhi6cRsaOIJjYHP0MU0qRiDpOgFyZY1ckaPyxakipFyBEkD5t03Z+/qgXImDCQLGOdd11bS9D3i6LICCRhoVRgiRVBRBAJAxZ6pz6nvtEISKFBIIADElUdEYEBi1qUV4iwproiiBD8DSMQ3mKIyx4tq55kFBb3RRJkAQSAnPq+y51iSHOUlIjN5iFr+s6dbY+PDyYU4kPjssRUGK29CjRVN+6yMHwGXP/SZXLfZqw4aEuQcVudVCKSNu2zX4oOGXWYo/8PC41pbPyaGME0RRiWwhNXCd+731t88OBHIuXMkox/R4coYExAzC8mj549Com49YiIWi0+iG4KpRliSwsRJvBaNFwzd3WMhqKmcOWuvgn6nuLqAGVontXGC5GbadcazdEZr6/Xy8Wi9PTs7ZtX7x4dXV18+TJk0ePHn300UdEdH5+fnJy8vbt2//23/77zc3NfD4XQRW2Hh4eNpv3nBOT1VKSSc9IPfAnYr/yJNmo2NIPbW+xq3pRzhxXS5XFA/iZiDPZFoeIYzwVJ3YYoPol2JeeNBt4FNMrwMa/BcYmcAMS/xkLtRMO2OTnb1bw6XunR2AkqK7r8/NztTGrSMoiFrmhuYNqa9cQDmvT/ezZM9XQHh4e1uu1NoQzJNWXPjw8ENHTp0+fPn0qIre3t9otBZ20ar5sBVRfdf4oSBiyaEajOEuBjAXo4mimpMBv+/S45QMyK07Iixa2k9y5cDBbQug7fugfvvrqq4eHh08//fTk5CQNoT7U930IDbuysgqnItL2rYF0cuVZyHnV/LZo+jo5gPF7hbkag31jgnIB5B42bIRC8TDgnO6bnZG4Ohg2H3LRNcF6dGtPxKpq2/bly9e/++yzd++uHj16fHF+mRI/bNavXr99//7aDmI2qzRbml0dBvtVY2x0cK0xrzC82TzoNNSHtlqt7u7u3r9/bw2DceIGNGy1xWKmG8ViwREEcNwquVwd22r/5/SYPP2HnEqoDHlqdbIjYOeJGn5lAZYhU+LwSkABEUGBSCHWwV5tDeYwu3nRmY2LqUJOQzLAQJd3aKdvh07OIexBQm/wNSIdh4rsDNjgbMneQ2ssT9H/CF6MA+rsSqnPHxJzX1WVZuyMpAtkRNDYB/6AIWzMrw+v9jq598AU0OLJiKc57IzZveuxYoOIM3v7EuEwJvWGcVFE+o4rkkorbPcMkpLqT0IqioggMycNKEREkQSAhAFDCKGjINJ7ITIfLYBQqKMEqkKsAgYk4H632e76dRzcXg6ytbrYxJ40JSUeH9KE8uLEXmUTExGEGAL0AXSeyeWzp9Tu2ySh16djrEKIKEMdHDVJamyGWQ4U1CCvuqoqjGiMCjIFYea+H8p+mR1amyCY48xWMQAx5Cy3EJQZN03z8PDQd4eAfQ/uBwwfsy5l2+ZdxcyGk6uB5RHD02VPldBJS+IuD/ee9PPYOGqDFEheoCVMJKEfv+zc/RGDC9T2+jqMWZQOoEZ99bt5I5kRLPMPGLrqBsYYzW+DiNvtlpkRpaoqDXpWVW21WqlRULvabrfb6+trdaWdnp4+PDz80z/90+vXr2OMGiw4m822261mVqlpEACqqtJdMcA2/uGps20LHUsKtKn63Sg++2s4x7xddhsR+SRFmOAmTCCn+DyF9h85WY/a4Mon2W3GOaYjiEhWtEuxeKqnSfZlFeA93TF/sYyyoyCfkZ641fPSKOT5fE4hnJycaNwz5XLy+vmHH374u7/7uxjjL3/5S9VVtKabadeUXatKGVJKq9Xq448/jjG+fPny5ubGiMlA3GPUuorqsJoq6pKjU0ztQUTVAO/u7rRgyIfw1DbNdmaq03pbUbHPdvrFQWtjGhOndBBt3KhGOC1srwEqIrLd7v/4xz92XfcXf/EX6q9T6mrc0YiSzjDEUMy/AIMpFB1gYwzwBniGgyGE1HUFnNgq7Flv4/DGM09Rp/ujV+oOQWV6v96jApB6t80zqY/88P3LL7744uFhs1qdn60uQohNs3396u3t7S0AzGYz9alq8rECSWGgISLAQ7NJ1QwXiwUiqjkJEc/Ozp4+fdq27du3b5Wv+QgNHSTGaHlExS556u3PS+Nh/JceN82G5aFLxgq8l4/9W5Swe/EPMmXwJAXHjln/dg82lvNArlas0nNT5MSV4ToKbJCrati70GlZhhf2dhk3ZQM47K0P0rDbxJVmMxjDbO8TVxPT76Ftr/+3MFDa/pjFx6YhztTo6faUMfkBPdmBCf2Rsd5Y7KE/UL9vyfUi6HOTMmtdDE6SHo4JB2hJudqMniyhcmQOIQw92avZQebQoikVYepFAKoYQWTfdCISYi0iAoIigECAAZFARG3PnECPShAAAlESklDFutZ2bxWQcB/bRKFRSEat6axrFq3HaUGNhk4AcFxNFBHyeqDIUPcecLAkZYAfgjwQtKiCiGguI0gUjLMYZjFEAugTcFCtqAcMKDGSxhFWVbXbNRoVtN/vPViDK86vrj1vARKRpmmYYbFYqH6vscveRmh6oVFbgKEMeErp/v5eQ2BTSoEqu9O8Y5iji2As6douuWGHMIOCeLHLLy4g24MsjFVPySENR4eCMfspCJCfmMdku/lDLK1AkgIqgutUXOyAjE3mw9vl4OEyc52fsLkC9LLkA92tTGukqobIjbbtmbdN0ynZreeVxhSq6vXzn//8008/ffz48d3d3eeff/7y5csQwtnZmXo5mPnu7u7u7k4jrnIQHhAdHGFGrRBG6Th+Z2BMa0YE9wNibnHQh00YD+I1QNvMKZs/Sh89l5oesYHEj39j1hQ7oynQ+mGPktdi3+xFzBzp0B3m6Jj2vTjJbJiPQ0DVnbQJjlrjVEC5fPxYTXdWw1939fb29r/8l/8iIj//+c8VctbrtaZ2QU4GZ9eXOKX00UcfXV5edl13c3OjUWGSDZA6VaVaTdNY0WjMcgyO9VjbUhXCNB5Aw7gts8erPX7rTK7ymGuf/f4X/K/AX3+Dp/Z+S+fzRUrcth2ztG3HnBbL2W4nr1+/Xq1WP/3pT0MIah9NSesLHeTIvPbAeAS6EhjKi/v3AP/glFXIjTDQCdCDiKCgqBsCgESCCIit82Cgd9aPi3kd5uNC8sZ4OpSKwGy9EwAB6HNhJctLY+btbvfyh1d/+MMX7969Oz9/dHl5iRCubq6v3t9cXd20bZ9dSRICUUWM3O724hzWtnDlpGbY1kJ1Wt5O7zw7Ozs7O/vhhx9evXrlV+TNn4jIPCQEe1LgF27fDHNg2zfdBwFkJGHplctr/N0h6lMOQe1+KHCUze+2jqzfGYJgbksE2YORy5IGcEzKY4F/i6EAZoHMH6JHGZiQI9/4w188jtr3/NoGl3G0od3mEU2VK4NkO6mQS1jqnUqaLDLek25DXluO30wiapqm79sQEHGIUdRFAYCWdLNBmJkgFOPYn8UW6cUTz6onODKm6j+yzxbGxq7WLY6FBIHR0hzVGipbE9GoTZTSugP0cGIBIQQZSplSRBFG0BjjLC1BImBkAUkEQfEbUVQETEiCoRdKXZ8A1fIbQsV90gFAazdDditAQS+Gy2vwfi8IQBAJIInYv4KoFTkIIAGoyTwgChIjUxXBdCansaWUkCVWGICYgQ5pDUOyi7bjppy+oyNUVWWl4pg5cbJkDjNCV1VFFJlZmxqom8/i1qNrmHc4+ECahK6GKLMxW1IgZ0+WGmNMzitwtYAbjwwFA/DXdKttAgYwOFH+PC6B44IFcZwijDi/pHEjw5YpMMAxJT4j0kh680soCN9AboR1AzG3eJQcfoPZVqdqj4oU9iCMy/fYEvQG1W5FJLYBAJbL5cXFxc9//vPnz5+v1+vf/e53L1++BAA1VKeU1NaoSetqNVQ4AQDEoJPhUTBJZho48scdxRGYECZPgGBCI/whQqZ3CgAKadl4M7JNFoDn//VvxAkH8kdTTMADgLjLTsHGPAokiMipNIv6/XFgI/ZGf5u9104WHFqVe5VZSAhhtVppELMSCq1Yp2kPuRhiTURadGK/3//t3/7ter3+y7/8y48++mi9Xu/3+5ubm9vbW8Qhrdaj/GKxePLkydnZGSJeX1/f3t56Gw9ll66q5doNTpOBjN1KFlBiHBhnVVWaL6i0y+orm4as3/gR/CHa5njEPHou+rgPn/CCqRGNApwUKYJV5xQBgBCo2Xer1Wq/3758+VIzNVNKWsgPEbXcJGcfIxCKMBzTLb3Ncgwbo1PWX41y2oXZ/ObroKO7YEKLhqHG9oXpwsEhBQAEilO8MKlCzWGaQXF3d/fmzbvf/vazh4eHk5PVo0ePqji7u7t/9/bqzZs36lXuui6ljogUPMxxCpNYOxMvRESrLjKzqm3MPJ/PtZD59fX1ZrNZrVbeymPxpl3XpXSQwv3m2P7TOLwQJlZqdDEhMLGPGpmw+72CV96chy1Ok5wHj13CItHBJlcckNcw7RwBQPNY/TwL8ChWN+Vr3uhjlw3lx1SMVsqsGlSBpLbhxeZLrvKRXBLhlGz6yRh44MTJzC6USCdwCKnF8jbIh+bP178XP8CVbL321JQccS57MP3elm+bNtjgR9WiDifldUJwUB1pCBGjlFKv7n7EjiSlpJSs7zrUwhEYUiBkTRFEkZ4lSeok9QiCIJSPAyRxSoBBsGrbPsa6QhQGSSwozKAtsrV2JYFK46SlTzgQmGfcARMDikIMAA5bqZK69pNCHYcASIVwgUAIAoDAAkMENiJUVayqTrvOISexvEkBHjYrUEBkbcjCuS9u0zTq5VdpxmMF80Hzs8wbTQtVE466rrRuhg5o5UcMgsHV6O66Lgnf399bvSrLCxHnktCdcQbRA3jZDD0c25xN/jMAguyrmo4DWacqpuopDkwIhyGqjCUzu4Em3iiPPHiMQ0+v6T1eyj8qZIOjPiISs9VZjyzkmiSr1UrTNFPOutUr9YyIgIfT1/1XZV0bXNrbiSgJt23//PnjP//zPyeiX//6n1+/fs3M6pIOIbRt+/DwsNvtEDHGWot2zedzO2tmUFg6EAsIaBFTeFz5KTbnwKgcufEHOj1EvYfyB84hAZLT1cGZBk3uMapdHI2Rs6Mwc/Ss9UtTCwvC56dt908pvv/So4BBgheGbFjPWgoQBQfAAEq7Mm+WAYlijKvVyqpTxRBOTk5Wq5XqS0pOFahms9nd3d1nn332zTff/OVf/uVqtVIJ5s2bN5puEeMhVIxyMMOjR4+Wy+V2u9XwaM5lwrRWj+2Pxg4ZVNuivJA02FFi1MgNIwjL5ZJzbQcFPwuQKJDI+JDfH09SPER5g5kq//6YEDEE37EM3Vbjft8QBUVJ5Yt6c0oJgJihaRoLj1HZTgVotTjEGEMVRdLAc/Jl2+Xh5HD6JkDDwLACEZCL9UckpCmpKYDTmw/FWSvFCXC2S4ioiFYMiIgmwNl+QpY+VQLQzb+7u/vhhx++/fb7+/v7+Xx5+egJYXz37v27d+9ub+81nhARmXuiWC/moQopdZ78+i2CHAqo26hJGtvttmmaEDDG+OzZs5OTk9evX19fX/suYJTjGQyRmUdFJIq9Kg5CV+hvmO7JdM8LmiCOYfG4oRJkQ5h/BB3/sn1I474/BeSIKzMHWQwdgDwecnltgcW7/Gy9tFcQ0kOc7liq87exs0z7kC1nWTsI+jZ/M//JEH9wKMHpCaYf3yu9/ur7XgU5X9clpQTIGm3gtxeyvmSvs18/dNAG9slV/qUxkKBjFjLmGuC69lp4rQEkM2O2Pugi7exMMBARELAQshhCCAwIgVlS4qqqKAakmEBirFC4bxkRZotZoLhXuBEOIMQCiSUxipbTEIVMhTYGAGJGbJPQfE4VIQYQFh6KSFQIonXn8CAtiUiQ3GplAmHFoSouoirxFBBAAFAACckaEyKqWcgCRTj1kLjnxKw9FLGucDkLF6fL+12733YimHpm5giCKIKgRsH7+3slH1o/wVwezCycM5YCcDYDIKKWlEfE7Xa73Q5lXOwgIWc0Q6aApsm0bbvebswCpAnmanppm45c/riBCEzi+u0VBR76OzNRO8Rnm5F1itsevg11eWyx808Vfxan6RHSj+/X9X9CLqeDe+rmOcGxKR1uExEtK6b1xUIIt7e3V1dXm82maZqYO87E6lBKyVtKbGSTddQV/vxnP3369OlqtXr79u2rV682m81sNjs7O0spZQkpUi6U03UdUUwpdV1STq+0XmOOwdgwDibJYl22G1PaZ/ekXFShuN8++33T38g1XlII8TWVivtlfNlGe2PAdNrTqRaD2GdvO/kR6AKAH5keji+vjkoaUVtxPMOv6MCD+VA9cHAJaPmkqlIBEREDkYodFxcXVV0jokZGauT9q1evfvWrX/3kJz95/PixiDw8PGgPERlKPveSy2Ko5e/s7Ozy8vLt27f39/faKkUtiKqWQ+b32uldBWttmUljD5LyAOakQnl09Qp18upww6w8F6IzjGPZ2Vlw/Sl4yZJcthNmgmPYhIMyhv5Pe2OMVcpl9RQat9tt33dnZ2dX1+/m8/n5+bkWeZzNZoqw2Zo+NGpJKVXMoYqYmIgSAAlwBoACZgSBALU5iYeoPMlD8omHHxFxEQQjgdiD/chy5kpATqG3UEtEJNAh2M+LdD5Qvm3bN2/efffdDy9evFjOV/PZkojW6/XLly/fvn3LglVVNU1X1zGEOJ/Pl8u5Wm3quoZ0wDUv2ailUCnVbDbTWlIppa7rLy4uPv7448Vi8fr16/v7+9VqRc5dw2M7qMEYOBIkEzJum0ZYyogFmBUwKWOW4QnLlNfA+LKhdA91M3XCpvlU2UTiD3RKpuwsKNdN4uzoNj3H44I96BVOPzfP4iWb9u02f162scpQLIcKcjdlD8n+RDDLl1ayNrgGNOCMvllrLX0sAKxVC1VIVeetiDRNU9WHoYwOMA82S39wtiH2wR/l4UFXCNJCRAoY8JM3CZizvdmG4hweo9ton1lG3RIOB4GHkaMkkD4RYl3X0DODdInbPmGsEggw9ErR2rRcnZwtFy0nFCYB6dq+aYT7OlaoFZYh9akXBEEBDCEQBJyHipuuFV7M6lCHftd1XQPI88W8bfeSJIRAgD23IBJyicR0SNsCsx8QABK6rYFBcgdOkm0YhIKSJCVOgBQAE7AIJ5FIFECWddW2DSJKCIwBhFOzicJz7NrN7Xx2uRNiAcAwq4MWL6znSwzVvu17ZgJo+54Btvv9EMWI2EsuG1lVzXYbKzpdLIcS3Kl1rn8QUatP0KPsukQxaOwAAPQpdft927Z9z3U1D5RSSm3TE8VY1yKSejEXofEYU/ENwVKuNWY6lo/oMoAwV5pxMo/YBRswJPQMg5wVucBkcl42j6uurSN4yE7jpG/TKJhLF/xAyPI+FIiXGYkxrYHiWBUFW2BVRcSq7/um21dVVc+r58+fa51vdRqcrD5p+6btG2ZOqa/rGpL03BmpGqhkQMQhbJ1BvSpYzepnH3/8k5/85OmTZ+/fv//D5180TVPX9eWjJyml3bZR6YRZurbJK6OhLROIMAigMAiLLp0wiggICCN7q7PQAFoAmtdsBzG4NA/RViLCWscU8vHZfgY7ET3BvLfmxFc5TA0bmHPULJrWIpo4W0ODq11qmTGYJa2DxxBIpyMiAEN/NQSUJIAhMSQnvwKGxNpPVJE9AgALSBJfLUtYAERjdy2CV/OizIaqAqW3S8FgDjkAlYdSW2DBTgiQEwNiIEIaujKdnZ0Z0w0hLJbLi0ePTlerWFWIaG3hHz9+/OrVq//8n//zz372s5///OeanvHu3bsXL15E1xNHJ1NV1fn5+dOnT5n5xYsXb9++1cnoVhsShUBdN4jOiDibafUrLU0DWrSLyFL7cbU6J1fm0jiKqTp935+dna3X65xdQCEMIWr5Hs7sVj31unsmHBxwM++eyJA7wV1OicugyF03IL6xKx2ibZv5fNb33ePHj3e7LRGena3W6/XDw8NifsLMZ2dndV1X1YwZui7N53MRSIlFDjXymZmbNsZIEQORCOOQtEOKUww5sg6B+9Qze7qnefYA0PdJIbAKmXPL4B01676HFswSUhFjCgBDXfZBQFXXKYAIW3KhwVsGRKIIoEDLRIQEqU8UUE+169Lr12+/+OKr9+/fz2enSLGazbb7/YuXL69uroEwIHZ9Q0RVHTQ9g/ueUwqIkhLnJXdd13EKISAhM/ddr3NeLBY9p7uHewxUzeoqzJ8/f75arV69erVer1VSXy6XfduqqI0uDjiGECAs6pnCNiSOIei51NWQvygsFAIiSD8UOBInBFsBJa1fbmGQxmsUzv1l6JNyAp+xgxACOT3NZENOqa4qZkaAuqoGlsrMKW27Hbl2VJA1581uHbIzU19UVVUVqv2+U/qpjC/kMiZx3PjDpup5q8l2Vr4WsntHr/l8zmmouGyD6D1919RViAG7ruu7oS1A07QiGOqKkDix9LlCV474F5EESUhYOHFqUxuxVJsRIQRUPiIiAMJ8MHwo8BhF0lnNZjN0iqWv7NH3vRCqQM25DoZSBM5MC93bQ0BtTkkEKTGRHmjyc9C9VOFci/OklPQpAECUGAmAmPum6dnZLpUIcepSf5BqjHNpfoXmJqWUAAlAIiBirDBL3MSIATBQ10gSDgQxzIkoVBFC7Hqez2pOqWv3qWn7tgXmMJT0IyRhEJVZQFIvKMyMTJHqWIUQoO+7vhFJkbBt95KGQiFAEkKIFIBQUhnT6e1DxYWIuVUm6+7ZT6GumLkbUJcCERIhQupaBCGqCZBFWHrCNI8hIAfChIKAFAOAxBgFwmbbish+v1cEANc3KOUSZhY4qJqWVqcCAG31rFJIy70JHAr9iBhjoDDgZ8olWk3/88KQae3W0ceUMMWf4DKF/YMeP42aQJZQyfmVjE5NqY99KO6ZnkuBbP7OYm7FKwrRpBjcHrcvTbCwx49O1SiUt9n7JbP0pshuNpvFYqGKu8ZRPH36VKNRlWSbmGX6gKfFShOJ6PHjx59++unl5WUI4Q9/+INFM6eUtIeFmfmPb6MQAMPQFXhkLLE7iz2cjjMdPO/wyEXoyOJxEzLn4G9vDqyqSoO82SX76/36FhnrGCoPGbD5f9lN7+ic/QKns7UPhonmcuEcimf4dXS9NnMY48vR+cAEFC2+U9FcPRgaIao0dzabnZycaMSOWrYuLi50K+7v7//6r//6o48+evTokSok796909oIurEaz7rb7RaLxSeffHJycnJzc3N1dWWdvYzXmilXU+jsICBTj+A6zoScKegtN8WeK6dXMcVUphBC3w8ioElF/nGTGilfVtbKn77f5CmVO0pDKMfOaZ6A6p+qZmy326dPnwrjYrHQE1+tVmbnAwjWTlkEEVjUcpzdhkCDUAIA2ucLo+rESHKc9RzFPsyJEP4bW3gal6qdDivHIoiOvAUMgEUEUkoUUJXVxbxmhtevX3/xxVevXr0SxpOTxcXFo4eHh+vr6/v7e48X8/mgGKd0yOoT5/gu5qkFOjT5dd82Ks81TXPx9MmjR4/u7++/+eab9XqtYNm2bcwU0p87M4urZO8vD7QeDaekwIiwzfDogMXl9D0ZQZp7kbf4FGBp9p0Qa5vGgYlMQrrRhS96m5ESfzxmetfLwoX9PNWa6zHC9hOO0Xx9hJxfRT8HgJSOAJ5/XUEMYQKGxcyLJdgmyPiyNM/iHBkBARgPjTsOS5tQFQDQKj06AuWiCB5i/UwAwKpFKTmyczEDB2SXnUKIGub8OCZ6QcZxM+p1XRdZFYVIPUgvQgIRSOk+ciKUGKmqZhQDQ2SRvufUd23bpr4DZnIEF5CzZnwALEauQqjrOgRsm0bz56oYu2YXKYRhMUJEgUgQujYJHuish6pia/I9Rw4Yc2M/HkJkclNA4b7vMRAFQgG1s6lsXcVYh5gACZhhyMTXXdayGyoDmTdQAdQMaXqQ8/l8dXaSUrq/v7dYvRjqGCLNDy2mM2oFAOj6QXS2DnO6am/JMAjAnN9ptAbHjk5PvgsaVDCk5Do5edpxlHgVqDL94E9kSv2LaThkOJ6h72fiCWUB1gWj1XvCpM50sV2eMoqTqJhZbSchBJUbUkrn5+fv37+/urpSG4DqqUZl/Er1+LQUwCeffFJV1dXV1fX19Xaz1yxSPTsNS5VxSNkURW0TioUX7y3Q5OjnYtsTjxj5dGP9i/RdRlnQ1cs0yJGx0Oy/t/dOPQnGXYRHwPmh+RQQVRw9Zv+sSGGHGE7W+zfQ+QfBpXUP7z2mvPnPOGZ+nMNPASCEoBUMMVe0UOn57OxM44IA4PT0NEsw8//23/7b+/fv//W//tc67G63++6777bbrUbsqI8ohPj06dNHjx6FEN6/f399fd33VjwBIeco6zF1Xdc0ew/t4BDKjkMFaBWGTJeTsXahxG2322mzeh0/hNB1vUc9dD5Z/1LMMrRG0ZvO6cFSb6acOszHynHa5Cm3vttut8vlUqsSEdF2u91ut6vVSkPAlT5rLLg+y6whgRnNEyAM1QCGFw2twzQ0IokIJLe0LEJ4+DMQgjGo4pjG2mdPlv01JbBTjC4uZkZUaSAwc586EgohINB+v7++vv3jH7/87tsfmPnRo8eazHd1pVmDQzQOAMxmM4VSs8XYoqz8H4zJS4xxu91aQ1zl40T00UcfnZ+ff/vtt+/fv1eXvZILX+nFxmFmkFH+n12ePsikDAiMMdrAxo9gSyh2rMACv1gRwfE0wEnG4OAwe0iOUFe9zIVr9gIDEttAyPIcucy2Yl3BpSHZJng9xN6rpg3tfStjquWXU+yA/1zsidH2YhMKWPXv+hFA9fcwM8KBMhfEXGT0kycjR98uE2pGuaEMO0s8Ds6isn6/f7YAUXuR/8m/2twCGizXdV3sQShWgNQzMCREQAwxxvmsBm6BEyJiiEBEEERkvd1K36W+J+YqBBJBTsKiFGa0eEQgBETGw9IBgDI9reoY4JD5iwhJWKtyFEdeECC/4A+dnI80OhyA2rOHP5GIEAh4yFqtqrAHSW1KSCn1+9QlbmOcxxjVrqNygPet2DRUep7NZrv9RmUpyd2ARKRtW+uVFXJ33L7ntm23252K46Yi67AWg+U3wWKU7aWeA8HYKW/XFFZk3MxTnADtQbCA1AL4PInxPxWnU0Cnnwx8GAN/HDNhjGz2iLgMYv86yUUkvJ1enPUu5OYRGgiosrIqNrPZTCNWzYwqzoBhQ52cnHz88ce//OUvLy8v1R5zc3MDAPPZUiNKNSzVrBGeSk6JXbEJdmrFgRYnCxNy7EXzYntHeDGmYv5zFuOGVljWidMaJUKGupRLftocplb/Dy3NJvwhqLCtxgmPxKzAi2sGaxZQmfSoB4cgHhSHyRwTa6YU1i7O7gstRGBRyACgHUBWq9VyudQYZQA4OTnRBiifffbZ559//otf/EKdHldXV7e3t/v9Xh1cqsItl8tnzz7WRrWvXr1SCUbLHUB2eoTcqrdpmq7rmEcyKEyw1Z7y9hjbdr/PagI3AFAB2ifUeigi59HWy9sUC6wvztquAg4LcNVL3USq5aoR9PT0dLVaPXr0yKzyPmnBL9DeO6oujAqr6lcUAODRKY+A0+8qHLs8OuOHBa8CCI/+6oe1e9KhIgQJsPSDB6yu65cvX//xj1+++OEVADx+/PTs7IxZfvjhh6urq7ZtNRo1pVTXtTVFL6i9F6anR6CZppoCoVh2eXmpMW/v3r1DRIVkzsFd9qA3/YA7C7/MlBuISDaKy4TL45iP2B4ePYji8oDtSd/0FDEHMtnNpv7Zgfp9s4nZZHy4bY4NGLCDXK+06dz8thS71Od+RjbzgePjcUu8N6sZMjIzhcoP4nHQTn+qD08nNiWSU4iy+22Y6asto1dv8cdUvnXAqeP7htmGUugAfhW2Ro+hwfVS9V5KvxxxcRDeUN33fUwMEJEJEUSTi/OUUwyBAokI69AhIKEmzYFIAgksQwxG3tU864AIgiQ0FGjr+x7CAIvgk0ABCUUL2iUBZkA6bIpttG2Kx5wjG+3asrRNY8DKKXcAQqBctok1dTqExIlTipFijNCDyGBzMBze7/famFQBy5iWcmu15Sh31LoNSmiYue9YGOq60m69cPD+U9elnV77toD+AhPQxc9BTgp0QCUuXvwIrE/JkDhuVNxse+7ZG05kYr/zR6khjMsO+mEnRwbFe4t7cCIwTUdAJx8Usao44WF+30QE6WAk0CAcbQ5nhS/Oz8+32+3bt2+VPedqG8EMZovFYj6fP3/+/MmTJ/P5/OXLl2/evNHCYTHGtjmUlLfECzWn+clMt3H6pf3JLsXKb9TRDSlJHh7G948YY7ahPNuz+htWnNGYhN9qzG0IPAyYJcmvq/jJz98DrV9FARhTHAEH23aP2dhkLAR7QR8cZMqH7V5HL8plvLQNG+XClIhojVQ0eEPBRuMxXr169Td/8zfPnj07Pz9HxLqub25u3r17p6Lzfr8/Pz9/9OjR06dP+z49PDzc3t5qFqnXXiyVWcmOWcFtB9ilSUhu8aAW6yLnYSoQiJOJLURNpRw7IJxoblOa4C8Ph+QygQpUtZvtFfqvMi1tM6TxiG3bLpfLTz/9dLVaPXnypOub2WwmuUrMlPIAAAxJYPpfQkTu1VMKyp8QMeLh9AvPyQHAWPyi/h/h5Chx9iMUt/HEK6WfNVueJQEPjlZhAIH1evvdd999//33nODRo8fn5xdN07x///7NmzdWhkVhRksommvbv9FOxKtDBkIa/Xl/f6/mobqunz17hohv3ry5ublRdUvpHuUSigV98Gu3w/UnZddR9JxefgkF7E033IOrycG2UpOYlQzyOJTFBtefvCPO9pZdRQh0ThXrbmOrtmhAHF92Cn4yhqG2IiPUfnXTzwWM2dtJWx8IAADpGnMJe/WoqNcFAU06/z+59F1FqBIcuMno9A8fJiFPMBb5AADdaWqZCr80k3H91tlohcnMjgnGso1BY4Hv9r2awABAfS8iMvTaTCCRgiABQqBARCx93/e7/bqOoa4ixSCALMiQiGi2XHBX9ftdGizHSQvYsQwNuJUKJRAYEK8CgCRMjCISQBIwMIMwd70W48rgg0QkOMIBycoWOQ/g/yO1ksLCatvqtikX6GIBZpZIVQiICQE0IQkIUoBqsVio290kQlPmjBtRrj3X9/3yZOEQDC2a3mzPSt+17m/btpoIhU615RxP6eGywMaCuBhIeTjwcObvUfQztPeQBJ5DjIlR8Q2MiZcHaLsNx1zH/3T0yKbH+iMHzRM/sl6mqXseAOOi1LaZzBziUFlCn1L7Vozx4eFBDYfn5+faqwKzTc7iTRHx5OTk+fPnH3300Xw+v76+/uMf/7jZbDTfDgaieZBOTJT3AXnFJsiYrRZ/Fneyi22dbtp020WEwmiQ4vjsT9tD7f+idhSLSso00RUfcMDgCb2ZhP0c/GU2IL/24twL2Chg1bZUATu6vno8CeicQqkNaJOfLsTvDIwvEVFT8Wq1UrkEEWez2Xw+10YqGhRkwisippT+8R//saoqzQhkZi1at9/v9ebVavWLX/wCEXe73evXr7VeGGZrsepsyo+11EbTNJyz5s3cZZxAaRTksnFWngKyQCDjPBN/fDFG6+lNQ9/Eod68t+VPGTwcVPoSgKcn4s+3kAzAmZBtkhoArUj05MmTZ8+eabLafr9X5FXp0C3ng2K9iAgLM/eSG1WEQMEagA+B10ZXD/AwXpTtm5EjHF9eIPDL5w9YfAsJ0n61YinMPNRl6rvdrvn888+//vrbZt9dXj5ZLJb7/f766vbd26uUy7Qp4VJ/msl/9l7jFwUFkCxAa4WiruusE+RqtTo/P2/b1qKrtb+YGg6Mnfl/xVmg0el44PCrkIGmyGjznG4+jGmC30BPczwdjrNZQc388tma0mWSEquZfmnfQyZ0pn6wq9phnY8sG0rfa/y9OGIviHtYMry2ExmASg6dKW3mMnYm2AKJLCLpiAkSx65RdPXvpvtcXEZaPeT4pxBHR3A43/y4/m1DqQHLVm1qieYz+EFkzFb8JhhEeapikOnP10B06h+AMZqoDIY5RiACEoZBoQlIhNI1bbfbpq7Zd8BtjDFSXVOsNNE4xoqJCCURCOy1+QoBiTAigDd9ZQINTskboocRUNusA4cQCCMMbQhRe3dyTsExQ0XBg4+eot/QkNPS9Tjzvkh25kYCZGZtZBQCkEAMgQBFDiEniLBYLN5dXYmLW9IxlS1Z9GGfO2Fq4DUIVVVdL4ZAGY1rBICuS13X7XY7TSZjZsIRqhAdCREDh8AWA1AgmMkKOI4Mm0K8PlUUWjfkKYDGvvEUlp1N0VvE/RF4Av1/cnnbpx/HkwYYY/v0e/Tgd0ziRIei9pS6g3U/1+u1druQLJ4S0dnZ2ePHj6+vrwFAT1yjXU9PTy8uLi4uLmazmZZw6vteGyArGFRVlca0XuGfnUelOJqC0fr9t+MGRxf4mDMRx5Z4dCbGKe4YgNHY66cPqlimdF9jH2NuoWeEMrmCenq/MRil42FUnf6DgunRozx6+n5nYKJE+Xs8+vgXFcz1MNR4Yn43jtyMqOKstkdRG63KKI8ePTo/P1cdTMVWC6D/53/+57dv3/6rf/Wv9EzX67V2Qnn06JHK3GdnZ0T06tWrFy9eAGCub0inp6cnJycistvtAEDDacwhQK7Bk9moKFu+Tba2U57CjF+dHpkWVJ7P58ry1W1isOS5u0GabW9meyW8GWO2QTxWFiflh9VHNCNFJXsiury8RMT5fK46hprhC1Lmz9G+R0TQXp6QRAT61NMhJCnGiDOgqiLAoa+tgPZ5V+ucFbcBACDUEtEeZjxBO4p0BT5OkWJ6OogokogQQGvpYNf2795dvXjx4quvvtlu9prDutvtb2/uHx42+/3etk6jsKz/tu2tx19EDFGFCRO01IkBdR1DwPv7TdvuBWS5XD59+riqwv3tervd2nFr5IaZn/01cITJkiX7RsQZCD1rmzKFH4EQmGC3vcuTQQMGlnxwBh5G2QBYpFf9P3+jXNtexMxWU8KzSMOIlJLmMwy7Oe788CGosBEKQidj27zkzrJ+mcYpPELZrLSEEYBo6RcaclFEk32JgHmABxoc+EOFGLelOp/j9arRXWaNzvs6StPUBaZJUqlf8vB5JN7AFEhgDFRH6Rs4CuNn6E+tAC0/Ex86q9WolDBGDJEoIiKwUCAShj71zX4xq/qu6fe7FMMMMIQqxqDwRER1PRcEJpBWMPUoAiQICIgCMJAbJIGh5nygCqHXYERhFsIYY9c3ImySrq4N8gYZA4CxSvGhCxH97xo1MQjiNPg6gdNQvioQAyZm4BQBqhC7pPCamHvo+z71wo1u6cPDQ7C62TEyc4zx7OzMegqqXyxrMxxCQBg6eBOR9mFh5t1ut9nstHwm5BDGPok4XVAvVVhNE/Xuci83eyJVCLL+7KdAZsiZxgn7BQgWqFsgicd2D/EwpnHomMqPHB+NvbcwQST7gFnq9dOzbTGXTbGKwjKtIgUACCSrRYCI2vdYU8H0wd1up8bCm5sbZlYfwnK5/Pjjj589exZjvL6+fvHixXq91vJkhwJJRF3X9d1BkdAV8THb8xS8i7WzS/T2P3kB2u8wj8M86JC2chyJ7LaCeOmiVN3SKFszwBsUGUehbAS1mGMDGP8WD/CQw66KO8ExOb+BH6IDxrPNFK3T80kkHqKMsBQbjkeiIo8fkI5Z17WKvDFGFexOTk5OT0/Pzs60bYqKzla654cffvjVr371i1/8gojqut5ut7e3tx999JHk3j0xxpubm2+++SaltFgs7u8ftPazBuVr8hwAdPlSm5/uedu2AGKnAM525Q/rKMr7pUnmuyGE7XYL2dBu5lhw/ZvQyevglGf9UFWHOvQ2H3AecwMJhaIp5bEbLNhXuw71fb9YLM7OzrTQnqbwqmiorciPEhweR4yIDNW7FUE6HhS/qqpURCiQroBGW7J9k7isDG37eRSuipX6s/B/2r9931kvRkTc7/cvX7787LPPqzg7OTl5/PhpXc/evb2+urpq28Gsw9IjooYaHk3ys53/0CQpp+UM4Ee4WCxUddlsNlrP3qiEUkJwNgJvMoghTkFOdzjleiD+S3+zjC8/twI9ZSJDex0+i4ZHDC42ssU46a8Wyty7Ovr6wZuiPfBbmoFSpKGsbd+HXB3ZT9UW65dMOTfOD2vf6I7V1cg2YRTSSqz4x5kPbTg9UBlNxixX8MQBUjw1vYyAk0vKcssclQA3opT60jMjOXbcXuflnKo6JFn6VR+dm7jqW/YUj0umFNTMg5Z9NraC2RujR4OIsa7mCIF7Ye6l63tI3LVBGNq2AsEYBKjdN/u2rxdcL5cAKAhEAbHq+3bf99LuIkAMyCIpcZ+SCGKIoQpEhCHEqooh9l037C8SEYpwCIgQiWjg6UQYAsihIpsdvIq/fnfMjmLas4gAHPbFl10EGaw4qWuXiwoABBEEAoIEQAFAbpr20fnZb7/9Ek8ePTw8LE6WKaU/+7M/ubl50M1SySmltFwurS6jZB3UoTGJgMCBHnVd6rqhV/N+v4cDMgcAUMu4PzaPCbZGv3Yeu2ZsDh4uOV+W+Agu0UrR2JQWn8VvxgDLg4RMI2xFnmt68uEn2edC5X6e+pMW4dIz1UGsuaOMlQQZ14wkZyK1zYexfdGqmE0RyTRXn+QRImrTMqN0Nqx2l1A95+Li4vnz5999913XdT//+c9/9rOfEdHNzc319bW2Z9eod9sKS1zTECZPnfXyAkdBO2wfPIGw7LSCN/gACX8uxgDY+RnEhXD4VyjANE1j+Y66ai0ZllLSHHzz5oPTwSSXedLv57NllxIIBaqEBYRiqIVB5T8RRiQQ6dqDwuzhyhaikrrFY9ih6FXQRPvSvjfjh8edKdziVPdzMGOvM6gwrqbv6vv+8ePH8/lcss9xuVxqZpWWJWYXD61w8td//de//OUvnz59qnFcGrlxcXFxcnKinUofHh42m42+VwOmKYddQi5Up95DAFDPgHml5vN5Sj1ren6MmrkYcj8wj0G2QHaeIg9yOogW0VOvZd/3mkhqzivOLhpyuV807vfu8dc2XF9kBgKTvyVHGph6bCPXda3NpJQuvXr1aj6f/9Vf/ZWIPH/+nFypRC2nbSsVEbYWsyEgKgNOIsJDzdmAQ2eEMIskITIzAnLHLbfzeU1ICJASI0AMgVETBhAAtGBUcIllMdeKNnHBLxYcFTX6TOM+Z3YuVlFLcUd5EIE2VIflcrl+2Pzv//3bP/7xy6qqhOXs7EIEXr9+fXNzo84QZu6FqypqWEXTdY121qiqPsdiMUASSTnqIDqCXM9mGimk8UjffvutFrMHwmfPnq1Wqx9++OH6+lrxVHFNFUhE7HIjOnBuqBhjs2/tuFFjuCeJX+LUPHDMEbNDrNgr2zF2zvoCzq3ue8z97QFAoRTHoYwKvRrhmmHmULTRSiLCmJ4jRkSMkURsbqnvk88qhkExAwts8xoLZcuOGQIwp5QokOz3e3ZB27oJNk+PvyboG2fUD13XkcMsdGVYQk6j74f68TPdNEufUCqkLFKRsSDCOnkNWbHNt5MiFztoGMHM2jhsuAcPoXf+7EyqI1fz247bs4+CmNvOsOt5BFmNgSwYeBbmhU8PmUqUdGnqctE6bwfbG0EgYGJtZkAVAoggoAAyc5+koxYocF0RQEcSRFj7R2hhfWAEQECiKAKMJIxCCEICZO2NhlUNzU8O16FjauFhmXSCMWxBZ8qSscAELtJFRN1rQEQ42BotngZIgAQEYDGb425HRFpTT0TOz89DqJQcW/yiJVHlVrEUXS+JlJLaQjRUVMlK16W2bTWQ2gIQU0p9n5iZJmXXistLS/7yIGIkCSZWSQ/f/k8TfHFcGs8TJj+H4hu7efql3//pujx0+m88yvmnipgko5hyTKKCD/Tn80TED2JTtUtj2R8eHn75y19S7oaqVGO1Wj19+vTP/uzPQghN09zd3d3c3GjY33K59JKHbSY5s4RN2MiHPw6YnL5tppEAcDSigIrizykdmd5Z/ESuspIXjruuOz09TSlpgQjTu/wO2z7D2NX1I5ctnCeAVICrt2QUd/o/jSUfxRdPKyBbBL1hA81nmsrQI/2sRXC1Go+WS0spPX78uMp9FpSvnJ6enp6eLpdLyKVzReT09PTm5ubs7Ow//af/pOmGAJBSenh42G63mniqRlMNaPbKsM1NfcEaGkTOggLjGFOVcdXKpWZvjwLFNopT5KaAYW9RwgUDTH6QUdG4LGue9sED4HfVr+7Ag4jY1Wf1INE0zfn5+Xq97vt+s9kg4p/+6Z8iogY9U47ktmAVDz8G2yKC6BS/MVcCKJcmWTmJrtp3Hv+IBRqc58fDz4fQ80e+ObiwnDOnaZoqDPmdN9e3f/jDF69evYkxgtCTJ08BQInSZrPp+37YWjhsi21IoVSjs7AmTY2KkbIfqa7rGKOOCQD7/f7yyePLy8vtdqtdWovsVS/IFvSKx+EH4OiAeQhDzlJVmcaXhIMxQZBM1f2+mWLsdx6dMU4m9Z6LyfhvYIIXH6KocowhFqhneCHuMtZTcED/r02eXHfAAYO4L97uacLReRZTtWmY0mKTCePywSbammHb/sVs6TMFwAshft+KLeq7DhwGYTZ6es+hP4Kuaynnk0CWjPu+Xy6XkiVDPzE5xKIMnz0+Fmcnx0LPbe12lLYJRBQhRERCICRAFgQIAoBI3AMnIBQUYAQAVkmirhg1FP1AeRE1f1NpB6rGPxgYhpl5SY5FEEQQeIjlGkKMSBzl5ZzmhTm4yuQPGWkGfosdgwwuyxsGyk5U6Y0aZEKgoWwsgrN5VYX96XKxxTijEGL8+ONPRJKa5WwOiKgpOybYmTlKb0iuRgHzEACt0jMc2AYyH4oBTwFLPuxj9TjpT9qTGA+gH0L7NCkbZIMUVA8m9AiOmcz963DcZtbfYLK+f4XNpHivuPqa0y0qNko/ePHOT9XzVHGyrKVn6ZEp/m82m81mo2lhd3d3V1dXMcbT09M/+7M/m8/n9/f32phA/QnKYIxzmC12WEiO/TLE9rTS5uPXbjTO75uXI6eHUpydjNmAn48nGUfPBZzyydkSr4ZSc8IUZ+onkCZVUKZw4mGepazn7WH7Q+debEIx5ofuNPJnTELXaBNW/dkPC47I2uMqH6gorKFiCmAaE6/BG3Vd13U9n88Vok5PT3/zm9+8efPml7/8pYhoCsRms7m/v5/NZlrYzlM8DfwIIehOQGYVkvkBj8toGnhoyI1WTTH3UcFNp1AxPSlxxhhVHmzt/nEPbx61p4hcnIjRT3/6xVb7U6iq6uHhQSOm7u7u/uRP/uTx48eIqEhqt9G4S1zelgMsaS9bxAgiBIcISBp4B4EISEIAYBHgBAxVpbZBq5BcUei4VBRxoqjAGDWKIygoPEzg3A+iYJZSAqAYQ7Nvv/nmm9///vebze787FFdzxeLxc3N7ft31zc3t+aRQMQqDh1zppY2cWJZQR4Hk2fbIqIG8WvTeL2ePHlydnb29ddf397eqiZZEDQAoOzxYxeWk1JCHL1InHEBJ4pHIVYaAsoxD15B2IsHp5BZnItHcJuPh0nIguwUYu1x/1L94Om2h2qvwNtseWJgtpeaQxiz/OMnNoUibyAboaFof3rxD4BIDEGYESCoApwD1osF2qJMKTWsNwcUulRIcPzOzshPldmBnwwyLuV+t5DJnz1ocrM391CuauUpOWaZ3nZAXPxGsW/FnhfniFaEcSx0EVHEQAIooP2Y9DGOBGnfEqKamImIAJFIkAJVQoKgUejSCwdmRkHQlo4EgKxQiCjMFSG64iwimp1QVhFHRIU+HjfVM/DylNoAawLEBSxNmASAsxwwAGMeR31VdV3fbvcJ5hTDycnJDz98x8z1fM65QbG9Xf22nqspndIsNPXebrf7zWaj0rP6vmVIHh/OtaqqJrtCCuZx9HSnqyuocEG4TZsvRkP8Ma+HpzKH0zmWXQtj+uL/9K/2o6FL9bVvCjMzjmXB6QxhAuL2qx+82FL9xpN1RNTwdPM1U270+urVq9evX+uDWmhW7Y5ff/21VUVQqYImtk8PqJwO6rhM7AQwNv1O13v0cIvP03378duOXui4F7lK52pc3263nDuG0MS3UKwd3WUAMD27D82tgPPp8RVgqZ+NcdrIBS742/ywhQXLv91/DrmyoYa5qztCe5Go19LKbmhFCE00UTrAzO/fv//Vr371s5/97Ozs7Pb2VkRUEGRmdYKrW9DMUZAFjhgrLbXhTTK9a3Fs08Osw6u50YDBBI7iXPzuGSZ62FNyZ2H9+ddSyPM7iS6zgrJL+ugp/zheG282sAwh7Ha7zWazXq+fP3/+6aefAsDJyYkWnbRjnb6xWKPXl4zhAgzLKkgWMwuIufsREazWeCRbgEdqGtOlo1S9mJL/0tDHKJIqQiYxhBD6Lr18+fLLL7/e7ZpZvZjNFqvV6vb2TvvsWAMB3cDZYmZWeY8jmvPqZ2Uo773wVVUpDGs+Ykrp/Pz82bNn+/3++vraJyla0NTAvt2YBnKSk95kcll4oe2AroInwbjDOJOgL/ve7/yU6djOk8uRKIjMlEoXb/GD6wdP4QsAKAidZG1TxmZa3UMfnG2zGpLHRCxUxqR8GJuQ/Is8+th7/bo8qIdcikpvttOkcYdjv71GRrwyVhiw3IuOUGYRITrEgEneQwv+mR59CAMYG4mAHLjlwcYWbikxnNM9s3HzCFyBC22AcbVvk7zVPMHZGRWZAgASCAhKEmFGEQTWaoGAMNRuFhBEQRRCAZShWsZhm1SWFBRV8ZnZ6j1DVjVAEgKTABKy5DpyIqBdasa2VaMC6AzSMC54TEQiR1Ky7CCHYwDULWNhQq2cMuSWAqjADxHh9GR5etq8engvJHWsZrOZxgARkUKwL62iErC5EiBjkZqrtdqG9S80mq4BUooAquUfKHi+cKIhHIUk+AB6g6MC4CSG4vJAX+BAgWPFDIuXTidWfFP8ZP+Kk8jDpBabPWKYXEyAXLAyOMz07HPKn6aX7QC5RtAhBG0NUNe1hrSuVqvtdnt9fa2hwKovWVAUuZhaU8cVAn3jP08W6QPxJJ602cxlokbaPcZIPL32409/PboPxa+S1f2zszN1oSiF7bpO0yttnh7qxHVMNbApxvREXO/wNxd3Ts8djsFkAXU/vkxwcOXH0S9RyhfZU7als9lMo5xh4AFUVZUmDmrVZxgbaTabzX/+z/95Pp9r2S8iuru7e/nyZd/32phQL7U6m+VYN9aSBTkHHOPYBWegqwBpTQoNl8W5Ze1oDIQKwPML15st7Hh6NAU0+g9eAv7QEYjjWDalkFNUPdAS0Wazmc1mL168uLy8/Lf/9t8SkZ6ChqwUBNNG9sAJzoKYLV6EgAGBhc1FqkcNAMwJACJgu29S19d1HapDFN8szO1uPesEQmN9rJhMsfPFbhRAq7FSlJtnWUpP6vnly9dffPHVzc3dfD6/OL+s63lK/PbN+7u7e5VokURA0xiCKvngjHY0rpdq2DfQjUAi3PcdgMQqzBczCti0+6bdE5EAf/L8J2dnqxcvXux226qK7b4V5yU/GL8yGBT7r1xXJtdULedcaAwmFmU4RiIwKwZ+kA9BnT3IuZPF0IACEYgAkRPoX/YG1R3lwwyueK+MRVvDRH8cHoMgixB2gx8Q3QVeznPyUkHNPkCE1V1wmIb+1HVNSh1zXyyQh9DkvHUIApA4AYbESUQECFkAIHGXuOd0YNB+/p4+jLDA7aVtUUFt/KX0cxrCYck5MlZLwjhEdkru/Ad/ZEbHZGxnMRObql6RCbWxKQkICHNH3OMg0zAiaptyQeD/H2V/9itJkt0Hg+eYmccecddcasnqrqVXTpMSPrIfSFEgqDcBBPSnCJJeBnoazEACwSdB+LQMZgSJAoQZSA8jCpAgDLhAAFuUSHZz+9hiV1d3dWVm5XIz7xI3Vnc3O/Pwcztx3P1mkeNoVEfG9XA3O3b2lYREoiRh9jaLKHjPVMEqYnIsIpTIefbOB2ZPxGKalYDAhZKmozWrJ0cUiVpJqxYhkome6NPaCmJXocwY1DwzSvLihBArIJImoiEioQhjPxwM1jFG5KKg26h2t+BstXjTXC/lMjg9pxDCdrvdbHboRaq8Kec1BotYrThFm7eKUTfJ0G0HAzo/oZ5OYFHEAs2Zuij7dvuBjH5JbY5g/2nfrmvTNKkODYhRoK0XoX9Z5mKhRMamsqRuMd4+05KlftZTgOWqTruUA+jM/ODBg4cPHw6Hw/1+//z5c/TtTqbuR9/YkRP6XsisDg9tUDG2ilEscO4EQsfGuHODfXHSB2/nmDoIpqADHFCFtlqtYBlaJz0bX36LtO/yT/ffq8fnzJl2gNABpv15/08dXU03Yj0idp2pF6JtnApvmB1QVRW6ZDjnEMKW3JgCEwc1eUPb9ehS//RP//T29vZrX/tajBHjSKE9O+eQwiEiGMKizTpivvb7g/tTTI2dglHFCTRviFEL/I7vuUPvHabBZqYpZx9k05qz+ethVEQfCb/g0DvXm5C5QyxAMFQmvHjx4vT09IMPPkgpDYdDJKCz0bH6lH4XVTbuqwPat30WnR1xCGrAjNzY2jCSM/gby4opkhS9Ag+7ks5+78RYfNkpNsjFM+7li1ff//73X758VRQF3M/M7tmzZ2iFwczEcF455MErn+/QKc5UTKIOGysLuDcaNU2jt9stylLH4/H5+XlZli9fviSiwWCwvl1Lnlqve6nrOrQdBLjUDdw5INAXG69Zh6lanoBLPYt9xL4TzaJp8dFnL9Q2GqnHjg5HY17xJvS2y26KTXt4aOeqAA7OtG9Ppv90Zw3UoxGLPHqxEd/2T8mkylhZud1uJbv21A4H3enNZOja1k1hqU2KkbTaNt8JGbvIaBN43tB1QG/WAxLj7Ou8rkNTSrBsZJNkRxu3RYD9Zx90kiVjXde73Q41zYHYJUqOKGa+zdAgCU7jREyJvThH3pGDB5oSt0iB2iillNCUdxCLWBxqlDbPjkjSXQqEwkWFtM2FVYzxpjtH/7T0fuulBr6IMX5YyAmtt9vKO7SlI5HtdvuTn/xkvV4PBqMqt55Rr7aIIN1ZjXjJiUoYMbjZbKyoE5Em25uSTUezjpY3LV6xx26888+US7YtADscmbJ0xPe1GQ2qRojScA+A0l/nndxKv+l7+Oyp2U1ZV1kfCIr0fb72BfDRZds7LUCUlUN9cbmYEv1uJ5PJl770pel0OhwOy7K8ubm5vb1FAZlvt4bAY7W5G/fEJ/OB8PqMrLP4PrjetNMOD9UD0ie8ictbz6V9o7TNoZSHlu33e7i18EMVk3p2HWeh9RjZVyjkcanlBiJ807G6Xj2ZhdUXIKdFgM5j9fQtQPp3WiaOz1pLenx8rI3SQgiTyeT4+Pjo6Ah966CRAK/quv70009/9KMf/dRP/RSqtquqev78+c3NzWw2Y2btdAloxNy8BR4OQNfnTheqTcYYkV2t7aVdzv0Fr7Mw14jZnVihgOpgjhIpGAtOOYQAvywbnaaDRfafzIz1UI9+O6dpjxs/V5JEbSV2+tWvfnU2m93e3t6/f388HsM1LqrFUuysJ2M7s1GvqcMeqfnPAUOEiEgSi0SMoYX6ONrvRqPRABl6ze+N08s1SNJBdb1BlaEOlDrYK1kpYdN9Evljl5eXf/EXf/HixQWJm07mzH673e52+xfPL6CQ+cBobu29K4pQFEFB1KEsW5NDJscyEWu5EZAZha247d69e8Ph8OXLl+hVpw+39ILNRvM6xUNmrqvUWY+eFBvP5Z1skHom+p3w7Py1c2eX1biWGnqnOmHXSe236A/7Bjz1LsuCqI2lkt1JqkA3Ds6cNaqc1uXot4LaYpGFlYWzYbyHkXBqUVBuTCF58kvuf1BFSXozZbbQKSJs67L+zs2KtMTfgXXQgTAx+FAfeIBMXrxzLnfRaSW7O1N0aENt9mkqcVQFUibWQTB9jpjAiBZ2U7YfGmVAHFOiJOL0PJIIc1knSlHYU+LknTjvvOfCDXwgIpcqZq4SpZQ4UkVC7IWdIIfDeUrCofBhANd2AzsBbThxdKhBzFB1BElMIodsdKIkEqsUQwiJkxMnjkUkkgiJo4MZRETMgLsnSs50PFG4uKzHOxFCA1omIZeYnQshhMm4uHd8IsWorNPt7a33TcYF6oEwL5dz4pTPpe7Ij0RVMnzt+L5NY00rHC25aIRcL8Wiz1z0e+6ZodTmC/ZLNTykLTaUVaoqr92s9eY3UWOfAOzy7Oc3GTZ6m77C7ld6mlCHXXZ2LT0p/gWLVFXPUpfa3HDgjcfjk5OT8/Pz2Wy23+9fvny5XC4xGdjnKW4KNDKuQWozLF2Yc4fiQt2RFa5sLurp2dTGB7tT3B/zXEwyXkMVvX14Kl51QAd8sDyRmRFOAXzAL5DXZBeW2gjcUaB1s7Z/qhglKcob9dcMwFaOuP2Tvd6kIN75WDYWVMcpJekAH7vgoihQV3p6eqqTtEVkNBphpA6aHuJ+GPaj0ej6+vp3fud3FovFycnJarWqqmq9Xr9+/RrNAeu6Pjk5sRqDZFUDNYhENB5PVHThFHa7HVoDwesM5Vv3qHF/+6Wlrz5etdhRL9vH5pNYhLHHYb+xp9PhS/ZPFux6cbasVMbD2bPZbIbD4S/90i+JyHq9fuedd9DnBN33RdtsSeq8Me+3tdouw2lefQCLCnURubq63G630CCHw+FkNj0+Pp7N58UgJLiFHImIOCYsOCVKgvebzL0WCctdvL2Dz7nkxmVXpcOg008//YzETafj4XBMRMvl7cXFBUoUtMUTM2kPlt1uT2260KPktj+v8QcFVxSFqx1abEme+AhxdnZ2JiIXFxdgO5vNRvOzVYNpOKShxw4p9RkamX6FQGC98NhkIukpD91UjFVF0DJVi6hkEoLtrin/RlVA60uyJHNA3fxB1596EvyASHcJOPzVrl9FA7dbHIrJjamqSklbRDgwJ46xIqPd6hbEdNVQxTF7x3L/0F55MY7SCpT9fh8GhQWmJWTOoNOjYWbHXtegaMbMXfzOyBDyZE0FDtbQClaYN5Zl5Uyfe8Vb1ROS6RNC7aCHRbM7feTSa9OhVyc7H0heFEWIEr13UkXvuUppt9tNvPfBV5G4GBD7miQKu1CE8bAYDFO5C967lMrtfr/eUJ2Gg8FoNFjfrsiPmFzt2IfBwBcS/F5Eyv1oNHIcyk3cV2UgjkRUx8J7YqYkzkkSlpic80UR6jqJMYvFCTMPXLEv91HqmLjcVc45FxyzSyJhGA7ln6450RgrdA/0ntOh7rgIPgzIpToKMXlHzlexroUTB3FBRE5mk5vlZlNXzlElaTCYppSmCMvG6JmR2O3zaFznXKrr7XqNPNGqqhI5pOVpXIOZ0TcRJJNSrGv1ZLN3DQLhYEDfckj5cNo5ktGBVUQnKquRpOF1avMaYCcbbUBdDhYtnJlZY01SMmJVnWRk7DDqFQ1YdsMmo5/a6rsa1thUn98peKO02tmI9QT4xn5NknJSDhUhiFBdR+dcKFxVVWVVwovmPI9G4/1+H4Kr67oYFHUtIQy1SmY4HN6/fx9zua+vr1er1Wq1UraFcRgwNiR7AlBghBswGc5azymlIgzFKCLUti6oJ1wtuPQbRQAyMqlzphZ0bIpjuj/JfZMa5p4kJsGDizBE3lGMkcnPpgsSd3t7WxRFjBEuQKjRktuEt0QRFsPdodDKSa0HDldVVWFwx0hb/bnimxiD0DJuJRxtJa6IR8YjLm3Pkzp6gX7W2A7eqz3psuMWFVez2ez+/fuY1iEiKBOcz+dnZ2foDT8ej2OM2jxuvV7/7u/+7nA4/OpXv3p7e4tMgMvLS9St6mAFnFRRDEK+BoMBkmeY2bMrigL/LOsmnPrkyRNg7GKxWC6Xk9kUIa/FYlHtyW5fAaJRLyu2FZ7WDszdPwh7wSChy8vLhw8fopWhiNR1033WuaYqLL+rOeEDArtWRTxJo2MFF6z85qxqlGWJOQXa0e/o6OiDDz5A5+yU0nw+R+0gkJw9MVMdK0qGuQHtnXMNP2TBiKw6YUdYA2iKPVVVxdIwWxFZrZaj0ej2dhljvLq5ds654B1xXdfb9UZiWt+ujo6OfBFCUSSmKCmSYDItx8RZUU/J9LAPvo4xpcZ3mHI24Hg8TiIJ4lkAUp+SNP1XhZwLgd3mdvPkJ08++/ETkjCZTBaLo6IYXF1dvXjxYrVaFQO/39fETVerohiMRmMkT49y8Xqj1qC5iEgw7UoaASRCRIPBoKwqPygK70NRJJH1ZlPHWFbVu+++O5lOIYDKslwsFuv1uo5VMQjee6GkA8tSSkxNK/GUEpN3jhNRioe5fZY5iCk6PyzV6ILaRVFMqoPStY309lWfA2tqZ4QCP1NVO+dCKOyXzIwG9UR0SAsVIqJ0F/u1ktfqWMxc5bopbnI5moellJjYO++cB6BEhJ1LyTJMEoklKqYGwVOTxcfEwqmWmhw7abakHIxzEo5q2+owZmbvi5RSXaO99EBylUUIYbfD9Nyhc64s4f8eOHLofB3coScmOxfr6NBagrzWwwkJ5eYr1G4l7JwjcUUo6rpOMXnvYkze+7LcoY1VVVUx1s45553zvq5r550Pnogkqp7cJNAiMOVNOZwevbTdSQcCNC2x0e9BeZSVXypcIFBU+wJvsUIBDCQUIQQmqR1JY3lUwk6ImEVYHIt33g84BHLMJKMQOKZYV1zXBXNiJ3Xc7yp2gUTqJFUVY7lzwzh042IQuBg45+J+X9d1jIlJnBOSiOAJC4mg9SoxR+e4jiX7JskDW/LOCfnpaFBLUu0wkVBiSXWdYnDOuyKlFOtmY6NiVDfDTXyi5MSJiGPn2VX7OkYheL6Zk1DNXjjUiWpKnCJT7ZnFNaFY+IpUT1IeLTnNcb/fo58rZE+UQ5Io1q+qjGoDqrC6pqXdHU7HkGeiaqt5HGqdD8/nftIxNyq2T1AyVrmoNK//7dzQWYZVjKxKZx9o77RKsD7Z/tDwhS4j02f22Z97Q8DuTZf1YIErgT5BA/CUQMVRVWy9XovI2dnZu+++u1gsVqvV8+fPU0pqqCh3jrnLGBnWT9mKsCk9fX2xs7s+K9dT6JyR3XsfPtZBaB9l4WYh1jGolL+IcYRIDkdAvVMD1apfdv2tV7R9nPrZttbiXEggIukNp6kQU9VKvRpiMrAtUvV/fieq3IlpnC/JZQ/KQyGEvPeLxQK9d3zuIjedTk9OToqiePToERS+0WgEKB0fH3/nO99Zr9cPHjxIKcFnfHFxQUSQFtoYHmMvQygwKw56sy7y5OgYbu/z8/PBaIgUmsePH19cXPzpn/5pWZaj0QjNyBEz4btEgjMdGHSb+Ksz7hwLomRid0qwqmfroXQQrwNSIkrtKDOWUVVV4YN9F2WBByMEYZ+iKI6Pj99+++13330XbnsMM9c8oqIo6nQYJEFtpgQ7B7QPBo5xNqooI2lYmpxdD5IHy4Wps91ufWARccTsOLDzQlLVZUy3QuTdcDwaDIfRUZXibr8PIYzDiImI4H89+OOdQKvo9lNDK0zKSptJzXSbzQ4xn+1m/9lnTz777MnqdnN2dm86nTnnb29vr6+vsUcgKqTAaDRCHxggqk3h0BMn431kk3blsuFd1fVsNCKizWYDjWE0Gp2dnc3n8x//+MevX7+eTqcgQLzUcqE+WWkrTzLqZkc0pLYLWU/T5tqyaVOT3uD3Vf5vUa6PyR1+ogxNCeRNz++wa/1SZbquX23vlMOPbC6FGFzLkqMo+7IyD0/OucQHxM5rTUycOLIQMnY6a1OKS+04j4LRiuYO8+yLmP7GxYgnhYOyZWnLKXwDr4EWhikXFeP1779OD8W1vX4+l/tL26Cyuzs4idrhdHzQ9rUd+UKZIjRPhnM+FbdzabCYMEjsHdXEHv/znp0XpsIVRCSOeRBcGLlhIc5TEkexLnfVbl9Xe8/Oh8Ap1tXeOceePXNq8jO4CGE4KqooKdYpRqZUeO9JXG7P5DgDCHNWmJl45IeNv1/y8ScW5hir1JhfmcwSMTkihzkpEkkSMbPz3nNIRI6cA8U1+cfEFEazaRXrGKM03UKEJDUJKsmJK0U4Rqkpgu1qLydqk3dRFJglhgILALeqKl80vXJTnr0Ew2U0GtmfKy+wprYeMNxLRAQ3RkopxgqGfUyNVq2nqyaRJQA8XBHLHjlnb5C6qewNyN20bMWSoqUWMYqImneKvtJT/nB1rEbpyV1dZLO7XDx3J+eyXA/fwDBF+NsWveEEnXOTyeTk5ARFAERUluVsNrt37969e/dCCMvl8ubmBkNrmTnkIczJXLpBuypYMpZh4dVoYyc93dfKj/7upCeHOk/gtvixN9/J3zsH0Xk4ngZZm3LOpfd+s9l03IQW1NRm6/hgPdBklH4Fmv2JiLC/u2jvTR53XYxSirJj+30H2zvQph5TJjVoY7d5BRGVZXl0dHR8fAz9GBSNbJ/RaPT222/f3NwcHR0BW0II3/zmN//wD//wd3/3dx89enR8fAzt+fHjx5vNBv10iagoiqOjo+l0CkngnFfzDHt88ODBo0ePvvLhR/fv37937954PN7ud/jVbrf73ve+V1XVH//xHxdFkco93rvdbovcxcKC3R6cJU/Oloz1FeGy/EEL3kOe9mdtrY6Q7n42Fkto5lgREW3XG+VROG4tayOiEMJbb7316NGj0Wi0Xq9fvHiBCTXoJon3IoQa97UzATGLA0AJdRqVZbler10eulnnweDESRqRFKSJiQ1hDqWUBqlgYcfsyQXnOTLIZL/aiePRfHp8clJMRkmolkSJ66pyzeAERTMiIoc+so6dE6JDpz8r+IMLIuQ9wREoIinS7XL97OnTTz75ZLlcwn6AyfT69eurq6uYB+khOOacQ/IGOJViuBg1paNEWmxnyAXvnXPj8ZiIttstfjWbzY6Ojpxzz58/X6/XwGrKBljT+0IOrgRn1DV4cQ+eyN7FzDFPRlT87MjEzuHSXQ4Fvqs4WH/iTOWDPl/dKPb59IWJGR1ks2/XRx2eb5qUk2E7Sl8qU/o7bf7K3bwjEhESceyIW1n4ylSz2a8vtbsm4zHB2+3alFr7e+yy7p4Q7F+q3kyn07quYY+BHoGxxHeU63Xe0jll9NwAFUDcp1wjx22Fh40bq7MF9TlagzaZCCcYoxUryqmimYQQuIoc2KXoHA8GgzQeD0PhSYJnEUkkLgz8YEjeVUISq/V2K1VZlxVLckyBocF6HHRRFMWQiQsK3hcFCyVMjmGajsY0GDqpUrkvJeHhnrwwUVP6QonECzM5cB3nSXeyXm8Ds+aTE5E4SSiEj3Vd1+zccBDUR1LVtXNNJ70cniJhSoH3kaooFCWRVDHWTOIoEu1jqmOKKdVJiuFoNgthMMye7IPxAbBuNhskPSP7HoYmeGvMLTxV/RoMBpiUYy9sxLIJe8bODFYgm3qRU+s0hu7bU0juJBj7Rtfrf2l/e+d62ChwHZrpe77fxCKpLVntavX7jhgWEaIDodrvrfZv/9sRDz6PNQI80Zft/Pz81atXOLiHDx9OJpP5fB5C2Gw2qBdUGxcJ7tTuOtRnuNI2TJUHWQj3j4barIeNftkBXR8C+sG2B7bHEe/q8tGBMLVP2drc6Aq02+3EaFoa95Ds3e8s2LJU+wq+S3Vu8OcNEdcO+lFbIv6l27lTANjl+V7nRG48taI947TrKjOjwbPG/afT6enpKTRgyL+yLNGC47333vvggw9+9Vd/dbPZnJ6eOud2ux361qEUbDKZDIfD0Wi0WCxgh+92u8FgiPErzrmTk5OPPvroq1/96v379x/cuw8eMhwOj09PZrPZbDbc7SI6Iv/whz9cr9fIGWtGPrXptH/6FphWe7YwtM5CWAsiArmlJ2ItGaurcdvYQ3aZzSAEpQAUyKdXTaKqqrOzs3v37h0fHwOkq9VqPB6/9dZbLsfxVcillMq7mujrEUOPhPWCDirX19dkaqfyUmkwGNRlhVQlycGHlNJkPJay5piIRZIkaIkx1SmKSJmiMM1ms0Eakggn4SSRoghFsvET0l0LBivQYRBs61xSo0oyc12nwWBQldXjx49/9MMf3tzcTKfTk+MzDMe9vr6+vr7e7XbaCxW+Z2jPYsaq66bIFKhZPc8et2OORCml+Xw+Go1Q/4CQ3cnJSQjh9evXmJ0JgwSMAvlFKaW6inp54+C0dPYmxbQvGlRa2d+q5mcPvSM17kR7/VLRA1922t712ddfevXfaH+ubbntbcy82+1QdaMaDuVZ6MYiPYwQJ0O8jUEiEvO4Ews0C0YlOuXAyRSzWpnV2Yv+06oWnb/Snbyl7Y9ToTydTtX9jHRHoLorWgpuMg7sO4UmEBg+MgTxXE55teZi54d92dHROpSI1NEm7cLQvpGDvwauKkeOIlSxwOPxoChYEjuJMXIkYUopJUl1FVNV7rcrF5MjIkmRiJFL7FyTupOSD4ULBTmu63pf1s6FFCNL8t47751QlaILXmJiz8xeiEiYnBARi0uOwHFEbdAUnRMphti9ENVtbSZGJ1Qws3CI5FJMKSUJI2EWwNRn3sq0Ja58kYC13g2YAjnnC/FFUcuWfBjeSL1ndiFwCMFxE4IB0Egk1lJX1cXL18zM5L1jSVLH5JwbFKN9XUHxQnMrCL9OnqVSaUopVvuOVIONMJ+OwSkQ4sFVRYkpgn2oZqxnL9KKhuBF1uy26KWeYMV10LktEbMoeKdaTG2iYnNZBc4+ocNA9X59VAfXk6TOzXZ50raDiQisHNkXugWXc8KOj49RIIhU1KOjo3v37onIfr+/urpCj2cc92QyURd+x7Xc335HciuxEZHIgeTsufS1NzIGdB849rK7tt/YDxZK9rPl5nYlCiJ4szSlW9p2lz4tttsU2v3e+WqEzOym8MD4lwnUDm50RCDfpbJ3ntD50u6IzAlaXikmMogywaOjI8l+yhACMGc4HA6HIxGazxfMnJIUxeDnfu7bv/7rv/7Hf/wnP//zPz8eTzabzXq9+eEPPymKwe3tKgSPdtFg+pCv8/nc++CcOzo6+vDDDz/44IP79++j+3isap3xNJlMJpMhEe33+9ls9rWvfe3+/fuffPKJ942iPxgMqJ0CpFKzgxgdwNqfKDRcTkWDAo1wnPXo2P9anGejQ1tNkbMeWdd1XVZ4Gkh1Op2+++675+fnMHfRQhS5K1pPCR0aF3TcqqpGkzGzjv4ByQNJKEapqnqz2YUQhsPx8fHpfH705MlnGhhULXA4HHLRJDVqIlZdp10qR8wpxpSEmVMdnXOcREjIsdSx3O232y07V6dYSwohDHyoFUWd9seklGr1Ogs3EPaemOuMjI4I7mRi5rJchRBurm+fPn16dXnjvR8NJ1ghZqOCoCRrkzHG2WyGQHmTUNuzWnE6zoStLQdoVCsmSWkxn5NIud8z0W67PTs7u3/vnnfu86dPy/1+NBzWVUUisa5hNDZ2dWrscBGpzURS7vlf+pemNKh+b+/v8zr9psMJvb+7SwP1GO+b5NGdy7M32AVYvqRPsywumiFEqg0rpmE9KJ9g5rIs6ygIxRxcocJa4ZPNXU4pEUZ0iUY77lZwO1+qm7+zeKumd7ZmH975Zwcy2LP6gMlkiKGMxJmEMcl6iH2CcqoWb7/rRdR2+iD8oh4BNhH+/vGRwbeY29243PZH12CZp1a26EFgGYFjzRwkVkJRWCJxEompduTqWMcoUgtTLSJlTFJXVEcCRiaRlCpJIo6DIxfqFGMdScRHJu+qOlV1Gg6HklKqK0fJEbETqqs6sWMn5IQdUTMKkZmJeVvWKqoT550YyUtE4iSSIFLmh6MieOsmdM4V3ocw6B+zkPPFoIq1SAohkMc0KWYfiuF4U0YeTV9crpbbV1WKkliqiqkJrYJNVFW1XC7hpFQiUeUVTk14kuBkklzFrGhqVTFmqduMwMozl6+UO6GmsgyJq7rZJue+V3BQWeHXQVDLK1PuSIV/slEp+K6hgLqeN1FOh8A62N+irrbjqv8W6slmMb4c+zr7HPuoWNch92lGCiAS+BD7/trXvnZ+fo4AKDMfHx9DVG82m+vr6/V67b23SYQxj4BSN799qQJTj/WuJXXNYsvHO4zsTeBV6PWh9KYc6C8+ps5z7ANTjtRvt9u6roWiOimlHdCg9iHi4XLXwykLNv3tgZbfILB0Xx0g6JMtG5W20WI/dFJB+tDQY00mGwQfoDIuFov79++HEDBNZjQawfRC52YRmUwm8Csz8y/+4i9+/PHH/+Sf/JO33377W9/61m63+6M/+qPPP/98tVotFouyLM/OHiJtw/ZdmkwmRTGA9vz1r3/99PQ0xoiyimExAPYids9MMTYJrMPh8N69ez/5yU/qGF2eeuh7lpgFuOUMnX8eTtBICBUeRKQD6iym3XnWlqtU5SH3XQmqrmuJKaU0nU7feustzHTc7XaoRhiPx/D361QaVXmxYA2+6ZQQvVT4qX96NBrVdb1cLokIGdXr9frm5gbuW20CoDqNFnGOx+PV9Y0PgZJQTMwsLjbi3x1aKu12Ox+CcON13m+2B+B4pyuHdGoQ2x1iZWUJ+vLee2KIkqa29eLi4snjz6+urgaDATokEtFqtUZ9c0qHTlNs4glWS9NTU7CAKzpTdGuPT+BnD6EoiuVyqRlc6NKISVKAGyQIku8Vx1wOVkCJV75BBgP7Dh2lzQ5/6Cj6bLQcyjUVfcbIba8QGYPhTvJXP4tKW8Wx/v32FdTm2Kkd6dVHaRdIXVIyXSZwOsPhcLFYoNPAar0VEXRlDqExO5k55khsSonooOFZ7VnFrrRtZt0753QsyxBwZzQGT3+nZGRK5wbLTDqXgsKbZohqS2vSzsHqMI91re4ZbE/Qm3Z7ul+bImshIEbO6kbISEzdRScJUPlVyqk+FiH1XSHuS6pjXZcxMDF+4Kpq74sQIxKPxQkS25kksQvEIuxQWEGUaiIWYvaRODkSpEFHrsmL4zImirUIOWbPjlmcY1cURCTMiZkcIwrBHMi7ircue3Bdw1oKcmyTvvHbwhXknR8MyB+0TMoFdnXdzfrFf2MtHp4A74lTTEkSJfYxkTjnh6NiOA5+IME7Dr4YrFdbyi59JD2vVqvtdjubzaqqgvKKWAwikouj2WQywTfec11HETgeoOKLc1YV8MPhELUmhlMQM1VVnXUvKQo/nY6ZuYqyXK6Wt2vgotI/m6kWHXSJPU+AZUmK5RY7+zyCiOCZ1pXfyZLse9sEcKBhpR/9ExmFzP4Tlwt/uUvAkn2sa6i/SJFE0tVbb72FScvvvvtuCGG/308mE5hDVVXd3Nwsl8sYI2awW9VN2ZAziWsW1Oqf7u+0WV57tUrbrl3k9yYWb2+w4LVAkzerMh1A6astN7SfVWESkfV6nVJy/lC402HH/deJCPp09v+KnBDNutPF+yJ8wWrfBBB7Gxnm3rnsEzrYLj0hTdBxYsT2oQEsFoujoyO0vIUyNJlMTk9PZ7OZb4b/hd1uN5/PmfkrX/nKycnJ3/t7f4+IfvZnf/bk5GS73V5eXr569QqoOJvN3n//fSQri4hVo996661vfetb7733HvqOn5ycDAaD1Wo1Oj3TYM5gwERUljVq7Ha7HYLpPniIRviusFMlwI5UMyfV+kbhY+EG9oK6RnUEWO2kcwp3wj/ljIiU899Go9H56dlisZjP50S03++32+1kMrl//76IwBTRdDjkO6qLBCaxcw4yYrvf2U3ppWIPeudut7u+vkaKSFEMqypeXl4yRzTCizEyNZqrz921x+Px9avXuyqFzPbwYFc4Ty7FxOxFuNzX7HbChBjldr22TCOE4Acez8QZORd8bquXta5EuR26qkexllcXlxcXr+s6Hs3maNu33W5fvXq1Wq3qPMsdT8BqiUh9z5Q9ys1kA3MiCp8Ok8/YwAiPoHlfSgnNZ7z3L1++RN86l9NpNMOtEUN0YBGtQ2n3nre4YW/DB2vQ2n9+AWl3kNC+XVG6oyB2gCDt687nd97S+VK/0Vfg4SHPmR+NRnCoIfPT3qPVFNvt9mhx8uLFi7qsqqqKuQgVWqeI1E2MpSmU9N57aZG53YvuF/9UNm4DqrqMaLp22BO01hf1k456+KMOXWW2uMCy7K7RqFFxGG4Ll3MndJ04EH1vInHB1ynG/U6YXPBExMSYEtosOKYkqWlIKq3lKfLEdjdhXZVeHU+iVff1rEUk7Le7ULiyqkLhhDlKjMnv67ogTinFFCklR+zJO8fsCkl1EkqSnAvomY3jqavkQvBhwKEQ4sQUxBFRqksORRHQZ5ed4AcRWg45RnNo8gHK8pwihU6TPxGRyXyejIwnInKBvUvs93VVlU1T3ubkkhB77T/Nxnu9r7cSE7MvPDkOiVPywuT3dc3kyQUXfJNRwk5MN6vVanV9fY2W/ovFAiosEthRjgYvUXYUNeYLzgkPUfGjFCgiRTg0wYmm4hh8Hz/BEODpdEouPHnyeR1F7W8iQoWiLcEhw5jghgmHFqENqWtXBMqsXHoOcmqzPH2j/fJOFqMvsqoSLn0jtxUXvcGyeCLyHOyf9IMq4p1rMJ1OJpPdbqe9uo+Ojj766KPZbAYN4MWLFxcXFyg+WC6XzjnUIgyHQ63uh8JE2RSG/FPJLcaj0FmtXWcDLsNp9dClrfBZrs1vUBw7MNefaFsoC14FaedpSj6dL+1tkmubkDyKC/hjjSIVbB15w9x9qa5HwaKoyE1w6YuuzlL1S/u5Ax/7E2nbHv1f6fYlG6KKutPpFC3qUFGKBFMQI8Yqjcdj5/x0OhWRk5OTX/iFX/i1X/u17373u9/+9rcfPnyITCGIDaQ8zudzqNox18wx83w+f+edd376p396MBhgMCF8eyIyHo9Rv7hYLI6PF0R0c7O5vb1dr9doJYZjOp2faZvYZLpPUptAOh4UapO5/UYp18Y3LbZbwFrwUk+3UE8tM6N+9/79+4vF4vLVa2bGNK/ZbAZtGJwKthZsFSi4ZHL64R/Fi1DHZl+ty1Mg4yd4znK5LMvynXfeeffdd5l5ubxWRiqNyutTSpgSgk4pxCHBi8wsJEJCIo7IBS/kyPFut9tW+yrGxp9iaLMxsQYeNoNmzTXApIaOFObNbGSRlNLjz55eXl5iziVQYrVaXV8vLy8vVYKouTsYDGazGcYUgGCBD9appschbRtSzw4r8c4vFouU63lEZLFYnJ6eVlX1+eefV1WFQwGK6tzNzFWak6rr2pknK8egNq9TfGOjbFFmU3gmCE25RwcJLWeQttqtb09NQk6t3EyyJQ8StszcimD6yy69TUw/TUWnlDsRxhiB5KenpyKCvt2q0GNu12w2A4qeHJ9VVYX2qdiu4oxmchIlzVVwWYFWIEivpYmCTv2MNrFKo6y6ccsbVduWA4dvQYbbxkPKs5ntc0QELEvj3jiXoiiqVNmfK6dyJhXE0aE2NOXguXpL8Sd4yiyJ4VH77e5ONqU4bwlQckN0agcumBn4YwkHH0JZ7ZIEHwI59sF7X9QpEoXI7IpiOBiyECcJLiAXbbffSh7dCTPUex+KoiyrxMQoCiRHzM4FcTwMPsYY66Y/rncUQgjsNHMnoYeGsBDVHMkP6lRpu283KDx5cVzp0Cnv4eWqUkpVHYYhhYBeDcLcIB0Rs0up6Wh/gIUIFwPxKSXai3BzKixJ9mUdJYZQoEG9iDCRxITOR4iaaaI62O5ms2Hm8XgMhjUajR4+fJgH8TRWTuNPTonRepM5mYliKaViNEEepE4AAr1579fr9XQ6vXfvHoI7m83GhaZiA5m+IgKdrxlDlW04y2gGuQrYKsfONB6ytCF5Mp/erEiW8kVtLcR50CHHGIXI+8AsKSdqE5H20yRC6ShnFpMSfPPs2LRuSHlkkQ9g6Id8KTb5W02XXBNYUYaruI5oI8pfVqsVEp2R2uucQxkWZhAAt4HSyEylrOrZgJFKJspSUFvdWeJUwgPKkdFrJUtWVUrAvHQLOn+nw1M68Nc3KkAsZ2SjDHE7sUyMrm85l8tRXVTFoSQOLijX7hUAvUQf2KnCqatWjoddiVrFuPDS1FbmFIyIrUvW1GH86A0+93CE/aA9lSX3f1TDFUeZcsqTMj5YBZhyBx0Fr/B5hDLyNKbTKRAAbS6Q+ox4K9QjdBY/Ozv7uZ/7ud/8zd/89V//9Q8++OCjjz7Cc6DcIIkILJ6ZF4uFc24wGKzX6+Vy+fDhww8//FC5s5qyQLn56Uww6NtTWcp2u33+/LmI7Pf7qqqQiWTbpyg5RNOBESvp075km0HBpWvAPZjkjB7Yy+USm1Ib0ptkYriK9ZllWcJyYO9gh5yenkJZ2e12z58/HxYDZCYgQQWExsxFMQCodalZWLawXZpInZPUDNrQvA6ADofrvUfHYuSNoPDo448/fuutt959993nz8P19bX3rFRTltVutyNK4PZ1SjWjpEaQesGJvSNiv9qso0iUlDBMNztpgngSQVJNCCwiqUrDMJRajo6O3nnvnV/+5V/ebrf/+T//53K7nc/nCS3/2XkfcCS7bXlzc/PixUWMEe4Y50Jdp+12f3FxAZND5QUS9HWyDzL9JNfIqlmll+I/5e7mOkUVCrdzPoQAb31KaTwef/nLX4YCBHNFdXoxCmvDDxMdEt6MihzCYfKudTqK8QE7M/iJjVaNblTS9iJTO8KJLy1LVJ1YcR5kqAkbWCS+7DBt/Sy5Rh8YRbkBZciN0q2yBeCrXzNlryqE0Ve+8hW0jUdOP2wt9O86Pj5GSAptfCTJu+++e3Fx8fr16/FkWBQFZ5Rm5oEP5EPihG/Kshy4AtRdFAWEESxMqwtiO5BrIRwU7syEqSjQ7jA65xH9DiE4R7vddjye2ueoglGbiZuN4DZdVqxGoWft8wABykpFjFFIIHZTSnVZ1nlCu1p63nvrRSY6dF7SmJhF7470CYNmQrMQCR1kDbq1WWuKch2tHqVzDnwD9MXGQY4Fl2UZ3n7nHe99YqpTrFNygdk7cTQYDJ1jT02us3Nu4AdFUZDJsiKiKMk554L3I44EIqFEQtkwihwksHO+qexgiczJWidZrNYpJXHBeeicTMm5Q95bTEQCCAAERJyIU10n2JJJ5ABjolTXiURiInR7YaLUKCiWujK4uarTvqpJSmhXRTEIg6EIv3j5arfbIR9UcQhyGvIAAJ3P57PZzDlHdAhX+Vwtrnijh61oxyyIGFL2JuL+0Wj00UcfLRaLEMLNzc2zZ8/quvZR6nwpdqpmoMzFqiNWo9I/cTs31DKsaJquW8Kg9mUQ+qAwSXZZqcAWo6CrZLV8zdp5yg0hISgr9J2V47I5fHbvLjuM1TZlZsgDCHgIBqTiIIzQqUySPCTFrtzqr7rUZPwiFjh9cPWv1DPrLeftb9k+3PJ6MV4Q+5MvWINFEr0NtoFzDnksQLDhcCgUvanMUB7a18IPFH1XKN++1D5HcpFoZ+M+hz5Tz2Vu8UefnNo+qpgLbTUo2UESymJPZQleVxTFer0OIZyfnx8dHeE5GLs9nU7hDB6Px8qy67oejUYffvjhaDT6p//0n4rIN77xDSgloAWMBVF1FqXoaIdX1/XJycnZ2ZkyJVWAVHiXZfnWW28VA758vbx4/Wq9Xm82G2Dys2fPbm5utOsC9KEOGuh+78QKNj4zyw1UhqlcCXlMqS1Ts9YjqqC22616609PT4+Pj+89uI9H7Xa7i4sLZkYOjMSkCjQ6tee4RDOtwJ6mKvQWAex/9fRxslB0wDqY+fz8HNYyosbeezh3F4uFiCyX14PBoK4qDTFxTtCcTqfBuXK331R7qsg5R45dtb/dbkIIiSRhegITE0vjoz5MHiaTWI/HbjabJ0+ebDYbteFH4zF8AVVVYZzKzc3yyZMnmjwzHA6lltVqdXt7qx4c5ZNFHh2vL1IaVHZqqV7MpQqlmqYhhNPzMxxWzN1mjo+Px+PxJ598stvtLC9CrMAehIh5vuHnTIdXd1DUmYw+aomVVuzI/tdib2drCvDOnXqbZVYd1t3n4WYrB5CSusZMmpDdi8tu3YZwvAchjMfj8XgMCNy7d++TTz4B2Ou6RlNFIHkxHAJRKTs+q7pOKR0dHenaUBtGRCzC4hSrUx4fy1nO9rkBIoSUhZpaFFoMoNStloPltwpDqyhbGLq72omKyTDunIgGNmMz7c7Dflb9REScxZ9YW7TBZvW4lV3oCpXvdRBMskxXDtnYCXzHvogIHhMx2jZ+GKZHx8Ph0A+KKHVZV7UkZiYn+13F6PvMwuyIWNjXxI5DYq44d8Yh59kzeWFpIi3smB1J4/FNzESeg5Jvc5c7eBOdiESmxJRSqva1SCRyzITXRkoikuoo0vgvm+MnAKuOMUqdUFYojlFcKLVEaVpJO6IowiJRJI5ilIMmRERYAHPjlcG0grqOt7e3u115dXUVI+RxIzIzCYn3BdoCDgaDo6OTxWLhPcccklAtGfquHqeiTvPfFIXYETviYTFAAeJ0On3//fdhpF7dLLfbbXC+rPebzc4XQ8p53sm0m1CFtcNxpFezbDmplZqUbXcrUJUMFAs7PE6Mz4yyk0AtZsubLKam3EzX56JpDFCIjecmqPFnV4hLydjlSkG7YDbJM9CkY4yQPfP5vK5rxJKWyyX0JPXo46SSqb9RqlPOIsbCtm6/v+JlCdLGUjvwtz+xG+8zfXvinfPVf1rg2+/tueg/de/Y3WAwSNJkhSrklQroLjmE5/X3a5eqtOCcI2qhmX2gxbfO1sQkpuO2mFscsJlM1jeE9IO6u1T/INO9CE7T2Wy23W6hmyL74vT0FO1ZnBnkdnJy9u1v//W/9/f+z//H//H9b3zjG0iNrap4e7ve76vhcMzsy3LvfUDTOjFpvmivK3kyPFai0jSEcHp6OhqHuqInT57c3C73+70W6X/yySeXl5eaXA5vsRjad6aP6Z3EaO9UgAN6GiHVcy/L8vr6+uzsjJkRsYH/EqC7vLyEu/2tt966f//+eDzGLuAjR3rb2dkZPJcxxsloDO1QtWfXpBg2JKZSSpfUQYzMfPS/RMRE7JwXodEorFYrdH87PT1jduv1J1VVTacTWMtQl/f7/Xa7J3Llfg+nvnNuMBiEMDg6OhkOx+vblaTlvqxrScGxI5cSpRTJeckuHQQ8RZiIRYSdCwgli0tJSCTFRhl6+ezlb778zc+ePFkul9/4xjeOjo5UCROR3bbcbDYvX766uHgNhSmEAbPfbG9fv359e7sSORTXwoGK1orUM8jFmPd9Zq4ko9wGSD4cDo/ni+vr6/1mK3WklOaT6XwyjXV8+ex5vS9hOlJMFFNgF9jVcnCgxNj3TInAvshXbNfk9BmFpXe7fntzH4cNPhw8Sn3Oo4/Vh/QvMbJSH6W2epHn5qpL0ud+l6q/khnxu7q9fe+991AyMRgMrq6uLi4ulLOpq1UP8fr6+tWrV4j2LBYL+LBDCME4pNgdwCKR4OSG7yPlEnBQn0oZlSAYzuLyTDEb2ZMcj2onfLbih5L1Ttjt+is9CE097TDzN4I69w7vHJwCnJmRK6wOfsnhNWdczt4fohxqTOrBWXTCZQW6ioC6rjkUfJeqo43U1H2Mt4dtXUbPQ8+RJAoLUUpURxHnIyaLEjo9c2JHwjFJIib24oBh7LznRlCx0CGFnBLFGKu6JscscEundBBdKTFxksQHPcwJVeUOHnsVkCmlKCmlrrEogg4gLNJo03Bsx2bznkE5IkLEDX+VarevKFJqZsy6JjtfBoMCnWEGgyAUr6+vNvv9erUn9kQt4xJvL8sSZwZxktP1aucLeza6Bd+zzKz0CnneymKxgKNruVxeXl5Op1P4A2CnFoMh59gc5dw+PEc9ux2O44y3u4PHlsXoP1U3so/qkIQ6IEUkSStnQA+uwygVK2yc19IAIAD2pGuwLIyNAqcIrcvTD2omQoHW6nUigntstVqVZYlAJBITVY/v82jFTD1Ty0Q65/gFzKKDuvYVnZ/cKUvskzs3c9utcucC2KjpCqjOKzSmgci7+kF9vixGqQ1jxXbzqF4klNqY1jkyb5TgL2C4FgH0rx3XhS5JD8UmiFuAU65sw/fWPKiq6ujo6Pz8HO4ivDeldO/evclkggnSQB5gclEMfvmXf/nf//vf+A//4T+8/fbbH3744Xa7PTk5ub6+htmGhSHy65wTaRIq4I3GS9fr9WDQJPuqINHY+utXN0+ePHn58mUVaxjMwOSnT59ut9vhcIg88oamzFhBl1MgFCAWCAoiKxopj/IWkToPoaQcC4JarFFv/BWO5Lffflt98yklDCry3h8dHSHNAM2qsZLhcHh6fKKo1UFFe+j4qw1H2MtioDqTlD+vVisoxKgghAntHKMjioi8fPny9vaWmTebjaC3XlniUbrm25tlJEmYTRDyxBAieFiRiAjHMyccgbP2Ycy5tsimqOv65cuXH3/8sYh88MEHlJNPABzk59zc3HrvoRl779fr9eXl5c3NTV1HzbWgzPzhAwY0yHAAJQTruBGjVVOv5y4zo2k3hhvgFWg18+zZM5QP+naRWYyR3OHJyZTxUIt3HVhr3y+ofIZ6F7d1aMsZLA+xu7bYrl+qCOM2d9KN9F+tpqMKnZQjVJaU9B780+XySqtmIacixojeKaPR6PLyEjaqciEiur293W63u22JRJ3RaDSdTokIeedkt8+NEuyck9gYP4zJ9rnvBySg6sd0oP0EA1JEkDSfcht7fK/QiE2qXisfRjVI3+6jfxDTpgbUMnPrGLI/1FosVZZgloO7Kh0pjqFsWlmQZD86FCG9OgLFXopvqtRZx5DEVn2/ulQ62KKnH4rpODleZziGIjjyXg79QTQBJYmLIoGZPaYfSBJJTHWspRYxPb84iVCUSCmlUBSRhGKqJXGSmGkpxphIJNYx57w6Ys8sVXQZaiog68aPfNi/MKEDFsZZZigLkcQaXedIiQ6/I3KOpZbElBiN80hIEokwNQlYaMuAgRrMLgSXxGUlnCzhASdQwAenFAA4GA5TqpHkBGuPiCHc9QTBUJxj731dkvd+NJpQwy94vd7WdSqK4ujoZLPZELmjo5OLi4sYZb9ev//hV65vbiEbtNWO5NRPXaFyHJ/T6jvc09/VtKUF4XbgxrKwFsPKbebUh6Rajv2J3qDFHGIENnKU8cGZ6Ix9tV2JPQhp+1rQmgABZRj9KSXIxaurK8j1sizh5tfoWzRFFbqwDjRwqd7c8bXcyYWZWRGnT8l97m+VAPtA7mnn+k/XLubTD3euh4zgsStnUySBBhF04B0tLcfij+o0rePoPbyzGItL9oEWGmREph4KGwvKPlk5lcvBd85ZQDEnSTvjMrcgxV/V/eOcGwwG6A4BLdB7P51OdQIcBp1Aa2TmzWbz/vsfrVarX/3VXz0+Pp7NZp9//rmuVs/FJopI7u8xnU53ux0Q0jkXY6PNQCWCc1REfvCDHzjnUFS0r0pkJux2ux/96EfL5VKBoCZrMG1Wle/3oa0fUg65dPDT5e71yGbW/ugaKVb/8WKxQFJ4VVXX19fOOUxtBGIMx42N6vJA1tlsNhqNyt1el5davtI7crr0HpXfBwuWDsivVAmF9fXr1yhfAWJPp9PxeFxV1XaLIa98e3tLROPxeLvdBj8I40aLhemCjqXw+icSFUZk0m1V6UtCTOSEHHumRvfynrGglBKT323LmKqUUuF9Sgm9R1zwRE6Ed7v95eXl1dUVkZthiNdwiDUsl7dl2RQ7qmtT1R2FklWj7WfXjhd1SKzDY1GiChvv+Pj4/v37McbPPvuMc6WBUmKDPO7AGfRcLIkxM/LD9YyUxVH7sgvrfKm8UY+4z5EUb/s+I4tO1qLQSEufW1rpY+UCvu+4mfRdqkArPY7H49evX5+cnAyHw/V6PRqN7t27t16vb29vAQroG9fX1xgdH6t0c3OjTCPl5P4C/8QWtILQodjsUNWAzzbNwEZTFQLqEAnNGFSHmJIKRPDG4XAYwkAVccUoMamenSMo7+r6QkZYdz531qZwVjJ3xhUNpiTMCQyBSERiSjElj8i5c4z1pxTbrWYsDlD2aarKrq+QzE7V/tHTxA87Ee9QAzccJyLPnIRFYlU1GYTWfMGWHDF755yLKcH+jmI6ecUkElmEEkwEN5qM63SYf5hfLexDk/bcVJKxMIswewchDDAJEUo0DigrIikxNenQdR3FcSCOTJ44MZHjiJEnTE4oOeIkkcUTJabCBU8slBIJ/OKSRCRWVZWEHfnRaBBCqOq9d4VwkJSSdOU6o/e+8T1Lk4boiqIg8gcO673LM/Ao+xuAjvpMCEtgJNKhQgjT6fRXfuVXXr16hRv+x//4H2VZrrebH/3o01evXsFehB8LIlkV6A4v6DMsMeqRmNwM/YkKJ6us+HYJqj5TqNFyrO6rdGjZulpELueegsXooAQkP1GOf/k835Ha7d8VaIqWKlT0NmV/MKPhwr++vgbZQLGGVwAKgV3hwYnS9njhS8tEJOsoyhesKtA5hQ776Fz6cMvf+xf37Bz7fG5rrtx2jduH9D8rV9UyIOsaPBy3YXP2TwbBuj6ezl7sT1JKie6GiRKaimrKEkJxUrERpxZyi1NccCj6PJG1j+eSvdfKvpxzx8fHiITiOIbD4enp6cOHD/EcrW/DiOnnz58/e/byX/7Lf/nZZ589fPgQnYwXi4XNX4I3xeWxHVrAAFVSvbzoluON/xhfLq9vFPi7ck9E+/3+5cuXz58/R/kjZYpTbNRXN6zWkHkHf8i4KhQsoCzY5yEENHCNuUGyiKCTxunpKfyjy+USqdjoM6DQRm+BOjXliePxGD5dyQG0jkjLK2kYpspRaVutlh4V1V07UJtSevny5evXrwFzZJ547z///PPlclkURQh+tVphs/CtikjIzToA/Nvb2xcvXiAUo0Fta1ofSIzIA4f50AnKe4+CLeSwNpUrsUQWOxzkb7/9dllXRVFUVfXy5UsE95FkgrVtt1t0bHDtguOQZ9wqR1KgkdFlLc6LudikZZPh2GVZ7vdJO+zO53PU0F9eXuIVdZ6wqymz1tOsjNRiHRFpCoeulttXBw30h5ZUDYfpfm9/riRgb7bfyEEJ6UZK7TO9MUQp+5vs6Svnx6UxTO5J26dPnw4Gg0ePHsFg1iYbCIGCTV1dXYED7DZ70DVc3XAnIxEROxQRTTVPKcFNib9qSxnt8OPMbJF8OgfAqnNNz1Q9DtQuvMal91O73RMurGHQy6hR4r3zKD17S+CcE/AsMsecD43+651HOeOwswuTnufb4onuThdp9Qc9RO41L1LEwD3hyfMXg8EAWSYOjedirKumvUuUgxre8PrYeKqSCCYtwcffyCpizyIpsafgvPe+1EbuKUUVuk4CkXPiPCP5mFNGD08iGsEnEYpCMYpnQrQo5dl0MGwju0QxkRAnz06YiB0LVykRk2OGAyCROBJmGjCzJKYkJATyF05CIuSc965YzObz6cyzizFWqfJuLOTsAShNaoMhAFcNQUhZn0e0xzyHRVEK4TwAtvADZBSAS6K6CJz6888/f/z4cVVV6Iew3+/X6/XVzbqsqtFopA+EkLgzm95yMYvEHZTSHSldWeVJ5cGdTIpdY+dhAdaV2yc/37TO9WoWK+nCZ0ymoL7P1OwWLJ0rU3bOnZ6e2t2BI8QYdfaNGh5WwFhiO/AmwwKUnuGp7QAntYODHXh24Nyh5Dcdx5uujniwp8x3qaFyl9ZuAauyBHdavGJm42XrOuOpJ8BEhMR13qL/7WytkfH+Dl8OmfiyLlUVhQ6sYGghf4CIoJ2klLbbLVoW2JQ+PceUexKrfwUqIPIO8erxeHx8fIwaINhabBKsr6+vP/nkkz/7s+9fXl4651arFUqvbm5u6rqeTCaaGaKGGZo369agAyFkGUIBQnbq6SQSkUEooHBXVYVUjRcvXkB71tb40QgD9VNQG8c6ZN45RP2g5ihWCzIJIaCdH8bHgINdX1/HPMBlMBigtR9s4yZTliiEcHJ0islERARGBzukjHuLzwooeKDZtPvEkqyoa6G0kEUSFaI//vGPmfnLX/4y3n51dbVerzEs6d133y2KQV3HwaBAnQk6H1dVhTEijOKtqqqqahCGKSUhwvfN2VHTnpIx+8QIXZeLopxzRRiSuBijpLTdbouiEGEmD6wrd7uiKKKk/X5/c3NzcXGx25XT6XQymeDnu93u5nq53ewAHE2ygv2vVpmYXEE9x47eYIlUqalj/ENfr+smpF5V1Xq9fvz48e3trZZWS/Zr4CHOOTHUbXmRLsA5h0F6KTcbtgipNK4/FGMbi9GkLQIrDvcRu8MGnfEid3Bev1cM7EAJH5LpUqxvUYljl6T3JzO8Fv+8vr5G753dbodUDTAlhSS8PKiAwvmq3y3lUJgh5sY6IqJUH9xhOtkeA270FZoVratNxlMjxiuE0I0zQw9iLKNpI6jbhH6vMNTNahIIm85Rlmw7p5b4UClO7ax9PWXl/Oy4LMtkjga32QCaok3jQcu1JYoS2AKqUJRqdFXVvtQjthq2N0mMilrOuYBAYe19qiNF8t4Pi+FwOER7L4FJXQTnmsZz4HOp4dQHzEEZXHCUEsUYJUZxSURiElTpHciYoiTaxy1EkXPkpLGiakmDYpLoAMcGHVMUdoI5hpIopkgS2JF37IkTx5Qokjjx3rNzIecDgROTY0qSSJxQHaNQpJgSOeeIxRGTFwqDQhILZyPDF8QiTELs2NmzTLl4VlkYMwPvNSDic5stLCHGiMaukD1Q6XAPnFIQpainQZpjVVV//ud/PpvN1uv1p59+enFx8erVKx8Gdax9cMEHlXAwZDuWtKIstxmcxSF7KPpDG6GwPMWbbgbqZSEi4qYHlmrYiu56WyNOcs34nVzPCm9LPJZt6WIUv+3iVTsHhJWVYKQWEcGad87BOKzrGpaJXYBFPMsQpX1ZuNFdl/ScKJ1L12/3y2/unqEKbv9FVtJ05ET/+oJVAWiY7gY9z+YFdSCQ2tEx/dKZKmayXrpe3BY/Ce1QrBgB37+5g9UKmRDCu+++q4kEKXcGvbm5+aM/+iPJdpp9LNJ4XK4LERH0aVbfj4hgwAH6+gFnKIdHYozX19dPn35eVXvEi54+ffrw4UP4lgaDwc3NDRpXIZHR5V5vaKsnph0B3LGLxRBf4p/qMdrGDby/ZVm64DebzdOnT0H4qtZUVTMjt66rDgVZSu/jWAdPsDzlSN77k5MTZFwAsDBEwSLUqQzH1WazwT+RHe69Hw6H0+mUfTNxTbEU5Rzj4UhRQkwuaUrd5BxlaIoeLYyKTb8Cb3LVnHOLxeL29na5XCIl6fXr1yml6XT63nvvHR0t9vtyv98NhwNMhXTOFUWAd9DlyBVYNMFVJCJmvoMug4mcyZRlbnp2cnb+pRyDDiFAJd1sNpI4hJAixTIWfnB5eX3x4tVmtXVNiKOZoYv173a7QQ6toFWZ8lLLbJUhW/J3pltO59LvFf4QKGW5R2XIbrd7+fIlcsfZFJdbIOALi04Wlw4nmN+YUtIaGJWkyigsE1AC7/A9KxosAr+JrbE5HWdKd/q36WrtXlQP9tkuso4w+/AOb9Tc4n1ZhqK4urqKMZ6fn4sIWsKn3OAixqgTi+u6ZkJxqpRVVVRNQ7r9fg+2jD8RH9T3FA8ZNVhMB3oaA5em9u5QjcdZO4ym+x7nvI58xE73LsadBIep/umgJletyaNqS7g3JL3EXOtPRAjTRDO8qXlCatJsPLm6ruFESSKUUiQahMDMnjkRsUhMCVwjOOe93+YU8w6GaBYAm7r5GGNwXnoXGb9SB7XCeDghIkoUOIgXEdnmTs/kyDEzkydiEcecvJOm0DCllEiSsDjvHTXjE5rFe8fkiLjOqRIK0ZTQq0eKYkBEKVKWxEw+FOTruiYdaERNj01HPjgfJUlMjsn7UEAnFnHik3ASZmZHjhND0eUInzx7dt5RUod/8CJEHPIIB7gNWFjKelcMJmVZTuezwXh8u1zDv8qsBg05R4igILA8HBboNAcWISLT6ayqqu12A3cLBBJSLHBmIYThcJxS2mw2Nze33hUhBPQ6qDa7q+ullrhpniWS0g6lTiQk0bGMhgURMaUigKOlFEHVwTG7Jjmh6XETYyzLppmx80UIjQAe5v4s4Mtwa2ncR1mJFhkA6WNdQ2Hd75sJbVjbZDR2pliQs+mvlLnarLWglbKHQOnZ+0NAp/lvHUMIkjH+EIuPabfbLxYLZIKiR/3x8XEVazwEYyOR0cjZ5oZsUM2jruu6Lqkt8KAoxJwb570Pvml0AAW/yU4Sl1KqUjOJVxIRYUB9dv9A4BZ3DF6xHMTCwfUSmvU2NQj77MAKFWuzWe+Lstc6N9pk43ugHFERU5/a3JOYxDkO7LhKVaxjjMLkU0x4PBFJEhLHRN41SSAx1zlZE78j6lw7N6PPW7F4qyJIzlaCi2U8HkMaffjhhycnJz7XgxZFMR6PX7x48fHHHw+LQQihCHlkGkUw9EEotusN0hIc8XA4vH///tHRUVXvhSKzG49Hp6ennbYb0+msLMvJZLJcLh8/foIIOxGtVsvFYrZe3xKJc1TXZQhhtVoWRUGUFosFUUIVxGg02m532+3u3r3Bfn/tfXDOl2WF4R3w1Na5iRUR7fe70Wj0+uo19o6kAiJ6+vQJkXjvYqwDIFnXjjgyCSd2jh0TS5Q6pSSMFuyNw95779jVdZ1iZHK73Q5JGt57zDpB4oryDXTL5pyDCEVZw6zee81sRrI4aB+xac4GlZ7jsBiGcSONVHFRJKEkETqxNG7RuukuxxA5zh+q5mOM4/Eo5oyvzD0ikYxGw9evX718+WI4HC6Xy8Vi8a1v/Z8ePnx4eXm5329F0nBYpFSnBA6QBoNQ1vvBsDFjhCiJDIbDsizJSRECM+2rHefkvZT7AABbE0U0X5XIWtjd6Fgc6lhvVtu6rkk4uCK4QkJy5Inc5cXlD3/wyXgwLFxBjo7nx7vdPsYIf/l+uyWjjcXcGBFZHynXpuc0+mg5p3JUWGUup02rl1G7uVtG7X2o60hERTEQof2+BO6jE1ddRyJG7/Mm5ul9GUsm59iLlJRtRWdzdl1ix955J25X7QA3VxxmpYlI8E2dQE6IwdSAO1zpkj3cytwsYzyE+423WLepnMdKN8mBLOWclisq23Em2GjdQLhHC4Ipq61AXe+9OHa1u1kub5ZLbWo5GAyIOabEOd22qVp2KQx8VZfD0Yid2+52xWCw3++Xt7eoK9X6TiKp69ob37PPrYcQxNBcCJvBzK5pcqwmkPfeucDMVZ289z74qo5ZRPJ2t1RHGH6l8CzrmmMz+ch7F6WOde2dd947RyKJSJwnIUqS6tgZ8NQc9bAYKo1Thq3CE2ekvrkYIwuRCAl5xy4UTZNiIomJmEjIMzNxIkl1THUsfDNPgE0QKcZIQrGqMamqqsvJZCIxEQsz7XZbZi6KkPUiJqKy3FP2MSHCVlVVjHXglE0uuuPCupPJ33emipbUTdjyCLqmYA7o2FQqk0Xf9juc5uUICTI6qCdTrcUQWTCAh4gwckVSImb1XoiId46J0fvZMBTBu4QdMVE6ODMiGno6CcMmvSwRwzoQYy6zSRmE3wUSxeW+MLerG9WBwKrg0dH5FOgMX9c15NZ8doS8Z81bwPNXq5U3U1I1CpMI0Ux4dA61eq1zMZlkqgqrMarpv6pOaUpDSgkiHOdem56dGK+oyrF+1rnZyj7YGKBYjzIpMdmEVqlS5LECABescxuYBlSxht1uhxomlAdVVVWnxs+33W51HiGULSRvsGmzH3NyIWVNTl+thV+Uxb813BWTdV+6dwU+GcWxryBacLHRht903XmPgrfzjX2+klK6y6dLbULryB7KTiwwDnsEWfPpJiy+6RV/lT3an3fAYmG42WyQwrTf709PTz/88MPz8/MYoyaw1nX94x//+Mc//vHt7a2iYjRTxAENlC6grTJKAMuyHI4GIgIN8vz8fD6fA8OV6kej0fHx8b17937nd37n4uLiTRtJxsNHuVwJOHl8fIy2bsPh8ObmRnOf6jyf2Z5pWe4xVBmTLODiffnyZWVmkZKpjp8tprrN7JtotT4AF0KUJqW035ZwFS8Wi9lshooO7/3r169tthIGEWuSBtaMWDN+ZXmCvtp7n1LjCrW6hbXMdRcpD0ICIccY0SgpNLNa6qIoXDjMB6FMaArA9XoNWKHhxle/+tXNZnNxcXFycvLX/tpfe+eddy4uLvb7bYzReyby0+l0u91S5tWavOG9XywWm81muVxqxhdcbmD16/U6mDwu3QUzC7V6nyk+YOOoGNtsNuDn1b588uQpRVmt1sgXEmnMp5ubm81mU+cOZfoQFG6CKhUnXXtOZIe0FbyKM+D/X8BSyDCxDgHqThulKiXFvT4/tyhqSdh+7nOPZKJbb1phZ232r9TjlmL6xOk3+Ay1FRc2AlmMIfNibDx7pmKsFD0aXYnkBLCiKJ4+f1b4opJUxnoYmlmbk8kEe9TIjOTqxiQyKApn6gIhzjo5JPpftWOz/7epLnC5+tu5lgKT8k51y8A3re6IuRUEJLVag2ISlJVM7DpxsyYaKbbYezqHRUR1rk6OMXK7nuHwk3bWVqNdChETCwkJE8fetArJ54K9K8TwT+gVypf0M9QlZcIabgLJgEUr82lKAfrI2sHpmFPQRA7ckLkZvmSJNhNMK2hrvieLgl3KMK+21KjbtqeiuGsh28Fg3K8GpXOOuUtsB2aRGX1R+OGwgN6sPjZv2pwpAUOBTilpPYqIhKJRVTnbOvh+uVzCE1DnkYpYGCKMVrTjFep1wJfAy5RSMSp02XIYHUM2xYLZ6w9DaHX+Uvgn481NJp3AmXIcxX7OYR3S+bSZH3F27uIGVVjtGxU9LPKwSUjtsDB7/9XVFV4H9CXTAxsbPzk5GY1GSDwVkURSVZX2N6Dc5QMhMIt4eePd6FuXDvPxWEzubKpF3m1HsjUG7M1WpaA3MJc+XXSwt/PB/smyBjJk2FGs9Xu7Nbt3rWdypoegRRg9YjJ0ap/QX3nnIFqgzqv1JrXDbkG/BwIcHx8fHx+j3E2yLnVzc/P06dNXr17ZMRPSTtERk9OJBs/T6fT29jalFEKYz47Oz+5jNhgRFXmg4GazuXfv3s/8zM/88Ic//JM/+ZP9fq/tlu48KcnjspCDgQg+iB0SCzoNHEvYIERgOlwROV03NzcppcFgsFqtXr58GfNkFvWcKXkqUSumOedgt0PEamFcURQfffAV1HJosBhTh7B3FdvOFFAOh8PJZIIJguhtNxqNKiMIFSDOOclVNMpPcFmBonBT9ENrJG55W7wVabr3OrdzhmKq3TxRnQKs0G4S19fXmuNLRFCgsZ5oBkiBm8Go2G63HWtE6UsvMtwS6RnU5gMpJdhySF/BMZVleXFxsV6v8XYYIcikR+KZJvPYhdnp2R1C7gjNzj1AJnWXRDOBj9rMpE+wllF0uFyHZ1r22DlTMZ44anfv6fCc9IaIv30a9yQ+/qtltZ3f9pENHyAj9OFQChVzkun4a9m4ymtuu2MU1Io/8+OjlNLV1dXNzQ3FQxMe4G2Tl2xOapun1cDvhs/b7dbnIaDRNGiPMabBIBkfs12kMgf9Bvskw6NU4DaxOOfAbTQRq6r3ut9kslY0hQOEr7iBfekpu+xq1EPvnIJduT2z/gneeYnR9O68wSKkNZ9i7i8J6GmG7Xg80qcpo1AbQG2SpNNb+1h159Kt4FHQSHZbW2Lo3NZBdHtD5+G4oNBQ24ghoyB21nkntXOuZrP34/EiEVAlIuRr4nNgVzsiIs8OzNezU0Nf3QAqJBTj4SfQ8uTBsEmiV9R0eaIYtRs2wbNS7pv8Rc1pU/kKZ0PMxfvOucFg4IqDKIKirK8z6GJ7anY1wjpnGoEXazs8+JAUqpzNTaxTJxLpN5yb3ZDhsNYzpLC1ajEKaclkaeupiXET6moxpA16RsilmSmlxWJx7969o6MjlDBr5ut6s0bEWbWEYEabyh0acENOEBCKMBZ/Mudhb0qt2agp0vawKk4qDneoTExvqQ5r7lDfmwRGR+p07r+T6OzaOsvrPMH+1r5Lj0ZlZ+dOuza7kg4+dAjZrofaEtH+Ve+fTCbwfzx69OjBgwd1bmSx2WzgAvn0009fvHgBtHF0ENgWtcD6i6I4PT3FgI/Ghy31YrF48ODB8fExhJZK06qq3nrr7ffee+/8/Pwf/IN/cHFxgdE8b4Ke4hVEJpgAZppqqh+ZzuWKAJbJiCRkIq1Wq8lkcnFx8ezZs5QSDELmQ1k6oL1ZrpXdE1GVa7jRmg3er/F4PJ1O0WMBqQVI3XbOwb+OMJQNK8HZHEKASx6pz0SEPA0I3TvRz0bADp4X4xnqoCI0YMtv9a8ppRQFbmDK/WLX6zWan2gxA7f1bGSxX1xcoIKzKBqVAuQc8+QmyUoMXE1wEj948ODVq1c6whAVhwHd903jmhbpGZXa5VzhGONisYDj33uP+Ml2u33x4gV8WPP5fDQaweav6/ry8tLqSSmX37HJT9VvqF393GcXKlbwTcqTmS3SvonolN2JaaBhVUZ5A+F3uEfHCEnGI6jg0jV8MYvTX3WYyZ1cRb9X+WVPh0w3Jyt0lHhV42dTEmfZdQfldHcQ1pPJZMR0fX0NZCvLJnUQiYVkktfx5JgLmjlnkrg8vpRzWVcy7b1TSjszQMTCJ5oUI7vamFoGrf5pu92iFxbepR3f61gqCikyONNazsJB9SXOAlSj6BDBeimepLusr87Rd/4pJkbHbU29gyS6AP2VKsTKGBUNsGydTOdNnwNLaC73w2n6FOlN9kOXKZhL+35b1CGTQqTgxj160vhneoNx2cHd/vfOePX0g0JW16+/VaHl2lUIejMzc/aUC2yL1OjocFh6z86R+kNTO8RvIaYvKoqiqg5VnHoSivQ2FR2LV4ao7tUcsmyS63WyJX5epaaqFAq0biq2B5fo92ggqo4HNgFWhIMhzmFxqoHbOZFkCikUCEr8+oEMe1J6o7bdqR2+pO0ks1RqeYEO2sA6Q268PZ1O33777fPz8+9973sXFxfn5+f7/X61WqFZfcodplFto8VwYvQw/FctURHR5Hs2AkBEJLXkgUUk7jFxbouuPuJRj8VbELl2FYjFcLv4znOkLcD0G2mLIksy/V3YP+nPkfvucy6dpudG0we0/zRFAzK02Xl+8z3dffVtcnyo6xo5BtPp9P79++gENxgMoHitVquLiwuU2QG3iV1ny6oHeO9ns9n5+flsNgM3LIri9OT8/v375+fniPEhLumcc84vFqPz8/Of/dmf/ef//J//9m//9mKxWK/XdppxBwjAQzgdRQQa2GazQV8d2Mb2TstkwKBjjHVdXV9fq2qFE0ErDBWQKtqZeTSaRJM5Rtlr8ujRl3R0NlT59Xp9dXUzCAWqJ+E1UMmacg4G9EVQnGZxiOkmZE9KWYFKSh2NpKulNml0dGjUMHjX4NtBDDsSkZBtg/1+j2Gi6tFnoxIBmEUekb1ardyhAqxRibRViGIjtg+tWh38GGWVUoLKi+JaZi5yP2Bu6xDMBx5iBQE6gbx69UrbGgKAwoyMEawc2lKdm7Iru8YC9IeWFVh9ApczGR0KEDZjk5HBrPeLceNJWzHqfKO0jxVWVUXZmaqn0DlfMVLbcjZ7c5/rqh7W5wyS9Q37jb0s39BvOh8UhsrH7CECwSxPJuM+sGzWPjnllHR8wGFttpuLi4vVaiUikF9FUaBwgrPm4E0Qw4cAzoBIkb46tHvJK9WU+32H83Ts1T5kxNhCyq6jyXALeRLwbrdDwaI+XHLWB+xM+xzKDZWVP3Q+K/zZXKpv6PqAGLXpGeKyx7OP7WI0MbtOi3jUFiL6KJuCAhosimK73UTTQUV3BAcoJKAegWAuSgdB9ZvO+9hEbbgngzvMsUMVnT13nmA3L3k0qF2JgtViv67NsirqXa7tLcs34//y1kiIuXAeBWDDYjAdjYeh2NdNjqxOlmeT+4tuWbA1JRslQo3VGExXWl2JtQhdThCRzCLZ6OI+N3jWmWexXc0qIo12Zwi7f3xoBQAvmg3oYDGSu59qfr2ukIyTWJ+v35MplXC58ZZyHE2ZtQ/BqqzzXoxPos/I8s8bVxxYEsY0TqdTtCO4vr5+8eIFWnpdXl7CGUbZwa/aMxubW0GUshNFV2jxzZ6UQphMQYMlFitg+rjdea8YIaEkltr+gzsf3ie6zucOwSoR6ZfS1u87f+3wHckeQQA/5QYyynSsIO9s7U6u0rmt+Uytn4iR5WS4h17g7DjT58+fX11duZwmO51Or6+vnz59Ch2FiAaDQbUvnXH2K6fy3mPeByRBzC0OHzx4gE520GYQx0wpDQbDR48efetb3/rBD37wa7/2a3Aoarz4Lg7TfE4pKaMoigLuUjiAKVuGFvNTHlwHaK9Wt1DTi6JAKzSo+5KHL3IeQgsjcHO9RVue+XyOqkTkWkwmE+QGrNdr7AvzhkaDoc/Fl5xb2UBaq8KNb8AxNNVETx9nocmXYpRRZg6h6Jy+/tByBoVeyMNB9K8wAIaDIWJxMJI3mw0UTRyTz6NJUm70js963BohrPPkRVSdoq9FjBH+QuWxKMO6vLyEY1tZJUZRqnrtsvvQYqzFVatAYEfOueFwCKusqqpiOEQHQPi2d7vd1dWVqkcKUhhy6PWp3MwZZ6qei9KyZaTK8F1T/BR9e6agnqllXPYJzoxkU4MtxphiBHpLu4JZSSCZtA37ZPtq/ZNrd7MWEdfu8tFngx1uo0xV2laB8m3J/nt7s2WJeOC+rZhaaHB2FVkZYeEJ/JlMJmQ626gqrCkTuhKN0Xjv97nrAFykeB3CsKltauoyuGvCdWOMllFrCLePrqry4jPW4MMBmS1hklHEFQ5vOuuUk7OtoMF/Y09nY6OL4xvPXX95R1hQ1h86D9cztaCzBAITRUQQipzNZsjdVVTUlNSLi4uU0vX19c3NjVbQEhGmy94h+C3L0+Pp4Jm9swMvyoRdxTfK1Duvjk3TeR0bTYLbjdDtKywHpzZhEHNi8o1Nw0REWWV36GrJcTAIk+nIB662VSiGfebSuSSbZTFG4ib+ohlIZPoj2hViedFFZW1yaPsSB0M4qMh5YicJ3feYUNVODeU0ekzK8+uzk/hg0SIH2qrFuoA6j8zg3Hrdci7LLDjruDG3r+acvwFjlIiq3MqaspswmswnFWAWPZJpoFPnxnMdUpmOJ9vtlpkXi8XZ2RlqPsCSXrx4gb2MRiNMTtYUi47NQJnArKiwar1unNpkJuayx2cZBxvrsY+9+sGqcfpSNiMwUs/pYmnQ2kh2ze6ueA63bV0F6Z3Yq6fZ2a/eoKZRakdg73xmh0zkLkPXrpN6ngMyplqfV4Y8UwDzHaCVppRQ5YbWdT6HNb2pV1MbCV9Op9Pj42PoScDh2Wx2cnJycnKiFlc2ZQM8kR988MHp6cnf//t/f7XazGYzZn90tLi9vemQld2sjS81OYVV9ezZM1RNUA4mqlSLuYZJp/9sNmufixBSngW4Xq+HuV9E5hiNsogxishbIKLdboe53xDhUMSRjIHH1mWlJrRKce/9+fk5ssgATG1vpznfiieQ9Haki5IenmetU4tdd1KWgoJzW5hEUqcY93G73d7e3t7e3q62G41Qq8Jdmw6ALvtZYUtAt8YrfE4eXSwW6Hwi2aOpUWaXhybisaj2DrmrLudgup6yMz4aZxpDYyW48/Xr10hDx6+QxRFjnM/nmElJRFVVXVxcIC2be40m4BGA7WTZgiqv0VT7dJwCSgUx9+m3HF65tBgdoEOtHYlw4Bvt5kIdbtM53DsJvPO6jg6tcz/kDRqI4pVukI2Esiu3+KYMAf2AxUhwJSVFJBVkHSVSdWi7KaQraGEAgg/aRwtYOp1ONVk/pST5US576zQzW7VVzYfWfTX/wMwyZXHUzIK1RcZWdtjzstIhmdQO9bNS28ZwJrKhoSFpt3Lqn3gHFfW8mlNuy68DHdkULzoowZ1LMUFl0503cCcRPH+jqVnKOjabDZtBRXCDhhAePXokIoPBANxA2Uiw8smigkKh82K7MmbqAKVDSM65ZIZy/aWXvkcf2yEwRSAxPlTFY3t+HcHZPNNx03gf/zF7Sql2zqGbtQthWAw8u1juEQcMIXQgoIDWrAyE2NgdyhY5jxchIrR+7OhtlDOPXdvvy9nJAd9PyoGVwWCw3e+xwRCC94dhVNqImpmtAl3XpdK8Mhc42JRNIOCLxSjLiKaPG25TT7C6fGozCdk2RYrmApridTFGX7RCh2qzxlZbqMN1fX19enp679497/3r169/9KMfiQgytFxOdEkpbbfbGON6vZ7Mpmz8zYqZti0Oziu1nb5ipIgyFz0UZXDJeJukLW86J2sfrvjceSZlrqSf76SLDm1SW4R0XsRGDn3Bz+3K7b46VGxtnk4KUIfSJXsC9Mn2Lc5EAOwPOzkcX8ArFObg2tYkizFiGgX0YG3KVpblaDCkdvY2yOTo6AgF5pIn2Z6cnHz5y18GPULLpOz+WSwWX/rSlz788L1/8S/+n7/927/99ttvhxDKsnz16lUIdxswlGlHckwGtFkUxfPnz1+8eLFer1MuLqTcZQheZ0zPzlWwMhwOMegeDmxmRsqK4iRm/h0fH0+n0yo2c+9ubm6gbAEmyOCy0RiojPPpTPPE4JZGqkad5+dBj5dse4DMrZLReIiHQ/Veq9Uq2T7vGOep3cTd/lfxSlnfZrfd7/eXl69hCcQYOXh0XKnrmoiVWrWDEIo7YRUghQYOZhEhanpcwvesoXbKDgKfO/ednp6enJyMx+Mf/vCHqOJCbJ2IhsNhZYrP7AerQCvnZOa//bf/9nq9fvbsGfKLsNSqqmazWcO4JpPr6+vXr18r8Puyj9qKVMrVY4rhKVd1q+CzdBdNTY4eR4fEOsehf1IdSC+X+anNplDV33rE+2dtOYNK884NWRW4gwNw24axWwBqpW6otuXRtBcaYvrcAE6XgcZwKl5VXQZG2XCrb5ftarFBCGG/39+7d286nRZFsVqtBj5gKs1isbi8vDzALbPclNJisdDzAkOAQ9ryTIW/z7VVnaNkIwHJ8F7nnNawdvBK29dSnkLqnBsOh8iB1jXqcziXJIFYUm4kgBwnb3qGcFscK2fAfmF44xtnFGjrKXdmkmV/s4p4uvc+SyGjCiq+uXbtGXwW8COAJVL2u1mGqZ8ZCnRsF3/Yw7Oqp13HwVtOB5jazdg7OyFvu2EleGeiG1D+osnodaZFrpXulinHVslX11A+0BITs8PccEnow03eMTMH58mxY5/Kynk5OTmq66oRsalVjavHD/6o5hpuKAZeBbM97w694RKRoDNRDd6LiCrWLpcj4IHj6TTl2gJmb9UCNaSgWGciPwymVripRqtQCqaHhmT1zps8PGgAlMuGnOmOWZnBvEj3JJMt5Ezdd0opmZs5d8TDAsCzAD3tcvrw4cP79+8T0Y9//OPnz5+DNy2XS42ianwZfjVhwgelEMoecT0I9fOl3OTbIo8KHoWbev1ViigDsgjvTcMpNpLAam8KT2nHQy1iJJPWAnY8GAyQdKjMWheMHvshBEBMPWSdHSkVa0NT3VHK4a1OSJqzwO7QlBJsBw5KFEqkHRYWzYx0JYHU9tlb6u6zHRHx7NAZzTOaH0dm9uxYaDqeEFFd1anG2FseD0cQkLrl4XCIfm0qGuFdPj8/v3//vjMhhf1+P5vN5/O5iIxGo6997Wuff37xL/7F/30+P7p//74Otmzl8Blbi4igb0lWB1NKk8mkLMvhcPid73xnNBqh+x6ar0tueLLb7dCKoW7adzRDp/f7PTpC4HUY8oIBgSCu9Xp9cXGx3e+KPCEVRnXRnsWI3UFXLorCs0d+M3KCsYuyrDabjQo5e/qxKcYovCkxJKLBYKhVFpbuOGtL4DCwbSRb2rgBPxSjqTSsNcXlcnlxcXF9fY0+rOQdORZTlOzdoSuLAh+efvUe4ThASt47Ijo+Pt7tdqpDq8oF5RV+ejTgv7i4ODs7G41GmGWo9DUejaxk0V3vtqUCAT7IV69effrpp9/+9rd/6Zd+6bd+67fQ+hAs9NGjR86529tb5KQ9efIEENhut+PxGKileTuSnf0KdiXAZGaep3Ygy0pYhQ/n2lNlRJbGJbeCsRtUBT3GuFwuYcLFGDnXVOGN6iCXXMDN2aOpXMvnfDDKLhv111gmg39qSp7VBBS1vMklU0JTxmJRNxmHsXInbvsa1CukUGLjklM1QyHsTKs4yMeUEoZEXl5ewsXGoRlIPBgMqt0eaVFVVSEw0gjZnCln32LzTCDc+3LKag7UdlJYfUkBiOVFU7egjwq5Tppyt0Rlj8rJU05pUG2h75tXCHdkn8LNmdlVmlLVANwwHP3QHHx28TjjY7LyV7KG09GmMMTRHqhem80GJw4d+ubm5t69e7hLKciZRA5mRgHJeDxW90dIbTcVt3UCMqJOn0gHC0B03c5YkPiRHk/nA67YHl+Hv4YQcl3v4dLDE3PZtXUWr/fTXRc4hiRDdYJNCUWRkJyQJw7Oj4bDqpYwHBZyR/2W1TaAT9x48urMqRt1CoenhgoZWatgsaoqNE5EYPVFSg8+dx50rumfje+VKhTz8ga7WYa4nElcJiN4dG2Kc/rzaNKUlXql7anVA7Ji0uaARjm8Dtipg2OUhkMIaKIZQmChy8tL5G6qoFWIubbLlpkDpmZmpIfBHdG4vr34PlqKdPtANf81AOy/sY9g9rGu7Vnhnvel80MFpsoMIgLjU/ZqjV4rTdmottzWs6XncSfD5iwG6j3prmxC+1gxSR1srAL7CsvT38Rh+qCgngDQTWEsMPVIHhEG7ALuSRGB4QT5TUSY9DGfzyeTCTwuIYT5fH7v3r179+4hmKuvns/ng8GwLMuzs7N33nlnPh//w3/4D5fL5aNHj5gZ7orRaLTdrpVMlHH73GaRs5+GTEnK+fn5ixcv/vt//+/f/va3EZSHwrderzW7V52FaHNJWaph2Ph4PIZBGGNECxrFOqT2qmHjc/cMdK7AkpDYgJbPk9EEX9a5rpxMOEUvhbOyC30+tq9qOhnFSw9R41Hqa4CzR/tp6CQIDKm5vLy8vb3dV81MViWH1OMzHQMvZdcjjAeFg0VURW+LSFVVweoAv0KU1jmHJj/e+6Ojo/V6ja5zIQRMAICqjQUAzabTmaac7Xa7H//4x8+ePfPe/7t/9++++93vOufgbC7L8t1338UKR6MRWhMCE5gZ2pXkTFlnWvU748RJpm+DtH29b+I2HSK98+rwDYWSy3lxGrIgotLkxFPWs9l4RoBXKrMUQ6zJJLnpQYcFERH5A6+wgsZyFdfummqp2P5WL7spQEPNCUX7YIpE9ee407Wz46iNkzBldbRNLYe0N4rNNDH1muGflHOxmJt+xpbo9Mg6wFG+bd+uTN7CxALNBjfs+pHL1BfoSWrlP2yCV6ps2Id31tkBnbQjGPZLPER1xw7PIRMb6eCzBVEHdZX9djQZXAoEytxMZQcZSlGa2u/34/EYU/Nub281JSG8aQXcu/RxogK1TWB2NR2w2m90A8p8o+nYYpUY6TFuXVvnsz2q/v3ty4lIJBLOXcUbbTsxMyVhFuIUCjeZjPZlRc45bhX86ousEkmZo/ng7TfqYiGjc9uHaO5yh86993ciur7ROZcS2eiqnqM19+GBtvu3+GeXatHA4pDyFG3AIkY/5ja/019pSkZKCeU+kAFV3XRHSTl3E0d/e3sLz9lsNjs7O5vNZpvN5vLycrveQG5pdBU/tApxzLnXYmoZbY6KiGgCYofmsbn8p25mXgOQO0J/LW5OhuwtDMmUL1hCS7leuw9zuzb1jdn7yXTqUFauzn49VsvIOgvT710egmV3xDmjo8O/OmRuV2vvdMbHQwafazNdz0KGXevtHZK3z2ns1fpgiFr0QyhcxZKSJ5QSJDnMZjPwx+12i0IudIA+Pz8/OjpyztV1PRqN67r2PqQkyKs+Ojr65je/+Xu/993/+B//04MHD+bzOZyXPpdvd1iQaglk7FLVdZBt4py7uLj4wz/8w3ffffedd96BmrhardCImnPpoYiMx6PxeIwJf0iTwJPX6zWer9FGBGeq3MO1k9PsnIP3C8o3ND/nHEvDptD8UQNTFi31ZCFg9Jm2zMC6DBRFfZ76qdiilrNvZqM2gXLNFHry+dPb21u4e21alzhOosLBksyBHvXhSjvWkMgo1DL/LIrqN1bvHwwGT548QecTlFWFELbb7XQywYHqwxuFsizRYfDq6ur58+ePHz8GshHRzc3NfD7HqjD+aTgcrjYb59zNzQ2qlFDSCriRmT+AeujajCMFett0VcsQlDlbM1i/lzfr0Fax0J8kM0lNfRNNHM+wcekFWsl4suzKKXsxoylN0eOzb3e+u07LXa3Et/u1SGjv5La2bdFbjKSjNm9R1FLFscN/LMt1OR2o6VHDTRsc7706vDS5EdDgHJ1j5to42iwcfDvmSW0hZf/b2d2de+xDT4xqoY9NKTl/hzPImfxAez/3XFpk1FOrcx+Ow2ojbSlzeJocHt6xeztvt5vFf0O79szuXVmWyqy6rlNqMjr0gHCB+uB0gEXdONG/gJBUaPWxpC9NlVB1ofmeu59vT52NI82ZsuUOBlMPaahNJB3S6mNSPgYmqEqCZePmzFKRmuP8eDxe3m5qEeaW3x3bRAmIzVHBhRHZ1J5sosIGUs3KkpgbzZIhFT2eDjcUkZi7eKaUoECrxFUMi1EM3+y2/MSHfqDKsg9q87uUo0i6r2hqCDoQ1t1xToaDeAaLXG838C4753Smg3NusVgcHx8fHR1h71dXV8vl8vb2ti6b/GwVz9AYFL/FJMETUR603dos5VQE+ydLgfm/B+y1oXk2g4E6hpl9Redp9gYFtSKhfu78xB4BsCLltgzg4LAcLLaoPq2+DWlnqdp36bkr6CTnFFrI6L6swCDDm6TtEnBtx3PnHjLM1zIT3PcmeFo+qKuyhoS96tyQ32pF3ntYZdPpFIMqXPaMoogQpprmtrpcNQK/4H6/f+utt771rW/tdrt//I//cQjh4cOHdV2jfwUAfnvbaMYWD6H5qTavOAMFCIrUeDz+/PPP67pGQ4/9fg+tUUeT4MPR0SLmtnQYxoFTRic7znpbnceJjSYT9Tq7nAvhnMNobnzPzDHG3W4XY6R0CLZaHFZdTdVln4svO9/r6XfEAfBNAdunEdX+RQTW8nK5fPnqIuZCLoTjwWY5tPphHfDBtgAzsVqV1i7HJTK/rRQ57XMQqdB+8y7n5s1ms6OjoxcvXiB3GYhUlmWRU86wC3Q7CSFg9vVqtXr8+DHm3cDLvlgs8EPv/c3NzaNHj6qqur29LYbD1WqFsSnw2mK/rm3c6igfi/MKDdX7LaXrP6nNVfpi0V59ft4x4FPuscjIBzM5wfZFaCqiZowVMTDSIAKy0AyaM01GdlsG0lleh3/q9cXf47LYqGhvXQbOeAGUpdjn2P+SQWnOVU+63yqZ2h7T77nDx3RJtZlCok/mnv6jf7XRSOrJtf4iO3fq59jrRpVhePdZdM5FX9F5O/UkgqU7EWHrcGl7o1itHfMT+y77CvtXK1I79pg+x+Wojv4JHX4Gg8KeiL4FJQqj0ejk5OT29paIyrIcDAbBLqL/X3sefaWWzKLbtK2rFW8aaFsQc45Hc7bgpZH6TYhHz7uPDf2ztM+3MLVQFhFi8t6LKtDNBoSZJUaiBN80VjUdDx3TodVdG/O0itZylpQShDQEsMupUa2EJ8O7nXO73QbvFeNH9KZ/fg8PrFFxsHDqPHcXVJAOkda72aU9RwvMZDymbAxT7kVvqV2pZi+w77pd1ExEEEhEhFIDIkLB8nA4vH//Pt6FHNDb21sEwlLdGBgxlzCS6QshJteq2YU7nJEYZ3zHG9FZrSUuCwfq0YKVav1HdYCpuM1txyS2qQzaom7/51gJLA17BLhBizCoPaMRCndfgU69XED8NuTxaRYsVnhY/Ncb7M1vgi3+23m+aIvQN+BnNNX0+hMRCYbl2Q9w65IRKqpowu3qchoVUn5PTk5gsAXT3QKGGQT/fD7fbDZvv/326en8f//f/x/f+973vv71r2PaRSMFaxmNRvv9Fh3TUg6piQg6PVdmRpeCscgDCEHan3/++fX1NRGBReh4IGB4URRPnjxBvvLBZ8zMOfcayRguNyMKIRTDIVQ65GLC0Y5kCSj60JsV62JVdyhd16zYC8jYsnRnnG16ymq6WLxSPm+/UT4ZY1ytVldXV03Oxn4fpesDQ8iZTQI9HuK8d7lHLBv3s8sung4pWUK23+O/QAMt5+AcAAkhfOlLXxqPx59++il6vOx2O3Sdw6M0fw8EGGv5/PPPX716BQJX18nZ2RlcBmB3p6enRISBGq9evUJ+GuVat5SSulqAmQpwm0d3AIVztRkBq5ROPceW8rE7ie7OSzmjgkvfnlKKZhg1tdt9pFzPp2+0HKPDTwwTFvvPJN31W5TrcE49egufzp0WMTr3qFBT97l9lKWLDp+0MOF25wOxVQS9sfbNbUZgFaaDihjfhCJkBwiRsCRibvHelLIui2Xk7520gC/trDw2V7M1PvScpR7idcDYgXYfi+y+KKch2Gfaxx6WQa2/3vlwb5K17EF3jtvuDh9UxiGJjqg1Bd3iAALpGvpu/BQdAdkBqL0sHFkPTQ+m15/4i4FCJmyhr5Z2Zw8xBk1qe8L04R0HsKVJC269P3GDr3Y1zIJiCGnOoJl35b0va0npkGGipKW2tQ1W5tzkAAEAAElEQVRcishkOoq5gQblxHkUgdmNSO6bY88pmXCYN1Wo9kSq6lCwyOw76JjR9A5QdM405OYhasJC9lhg2uMT0xTdIoN9vr00YM0mDZSZUbgDTwy8OyhSRggbKf/o94wiHp8jGNqXJ6W03W7RZKqDoiJSV40vUI0QynR1J0Aso4S13eHXDaK3ozGWVVlQWPrsgEWB3MFqxYcOPPEnfSmq0Kw9oFSjy6hzj1tpj7y2iGfp3Z5yh46SKfC3O9X3qrLVgQYcigakd7NU/asLvvNXRWa+S4EWbjE1/a1663H64/H46OgIpVdwuwKY4/H4/Pwcg7uhlXL23Od+OwURDQaDzWbzzW9+86tfff+//bf/8W/+zb/58pe/fHZ2hj/BhZwi1bFE0XNna52gdjJFogjo4xyBw1Zpq3MLjpQnX6D/jOtdKZe9q6cZ4ELDDSSfqMItIsvlMrXjktyOO+lZqw7KOXSmyb7KAFWlU0y2bWv1UCxnExFo4ZQLpG5ubl69evX69WsdW83Mig8KwIgFG8HfLABriK1eb3pZw1IRg4ica0WiLdqDUSOVBZwZiaGDweD09FREJpPJ8+fPl8ul977c72GloNwKPf5ijOW+vrq6wvghbATcjE3Bz8/8zM+8fv0amHBze3t9fY2+HDCrcGqU/YKSx1MjENdB+w7iWYIVo7pRWyZagu1crhed56y4S3Z4WeM2tQNQ6iEC6Pp45UxeDRmNX/9qV+uco3RYmF2V5aJfsC/LTPpA63Bm5ajc9vhy3xPXu6QnGbGdIhT6IucOerPmuyulSJMC2h0fYaGkDhQVQ8EHK5Kk7WThnvS3oLCgS+3Yjv6W39AO1dK+hU+fk+OK2bPeMajsEfSRMrXdWH1x0z8Le4j2hs7CbNa7y4nE+/1+Nps60wNX77m9vR2NRnimTkvd7/fBvrtPmbpbhWkHxHqzb5cD2hO9c5NWQFoWhhtc20N25xP0T3pZBnrnr8ACiNmBHzf8RUSSZyZiFBRKkiJ4DOqjIlR1U+UwHA418IR8xA4NOOdiasShVS+g2dh+HZRD88NhYRHRihx9Apk5I3V9GCvF3HIYG/gf2AGIVnpstHNYetZiRJdlSYqXMZc3UW7O1TmFZFyqbMZf4SGYCnF2dqaF/0iFRHwEpZO2vLcwcwSJCJoQUJmNJXOAG92Ri+JzFXOHrVCPOSr+2BAbZ+ruUOMXoJnFN0VOu84O0PSfasYgcK+n73L6l3UsUbtKHTe73GPI0o59i2pI+iW3c+4VB2yoEX+KuUtdH386JNzZnfWc2V8V3J3kp9Sh+GbPS1NNOmDXCBiGhpycnJyeniJfGXTHzNPp9Ozs7MGDBycnJ9ga5xC8NnCEPgTT7qd+6qceP37+z/7ZP7u5ufnmN7+Zcg/HIgyHw+Gm2O32Gy2Q1eMmeCJN7KU2rcfwfNUjobSllNBMAzl2qnwws0V1XS1+ZWGuSdIhR8BAWehaai0rPV+oa6PBUE/Et1s46+uKfNmcDZfLW62pQJl1K35afAAOI8T07NmzzWazWq20fBAljD4FhVWzZWYRQfeMhqcZi4L5IKFc28Tt4yfwy+U0Hs4GrWYgeNMhUYkCFfenp6fg/69evbq9vUWPBQVIyi0IUyTnHNrVo0PObDZDh3LkPX/1q1/96KOPXr16td1uJ5OJ+qoV+V3OAlIwAmfgXLBsViGvdCdGCOKvFph/lUv5vF2PZRT2Lc60kVXM5+a8mhpBPQ57TJSVIXUzaYSqswCKrd/q9hWvqC1oNLqiu7Yam/2vGE+EbkThqQtwbaeSZaqdZ6p5oBsvimJfHwYM2Qx+Cwq7kWi6kXQwWQ+0fxB6s7TdrnanuuaO0iVd5aGlE7co8Q3tCDtY1zkvygzH6CROxY1VkdnAweKAMxKnI490g8lEhtkIemmLCb1cuxqSiKBAL5dLNnRt31sUBYYcjUajmPvnBv+FxUy6Dr1ijOyEhNm1btYqkJSSyAHEsefEwgeVRmT6Uzrn9HZ7Z2cl1JYE1CZptSfuBBxkCYICnEQosRBRYu+JPZOQI2bywQ+HRQhuMp2XdURgdzwej4aHvuv6oogpJ1Q4T9riTSUoZ4ZSH9rMHeST9UxbfFKa0ZXng2wEjPeeuTlja6GKCL43ZNW9uB3iJ9Mi4LCjdrxD0wOsDdBRsAwCiB5ux5RHt9rpdCoi2+0WzRCQyIEkP/TPCiGgoS8myam+Xuep41bIWS/+aDLWZgLYiGJRn9cQEbNnFqJucaddNsnhfnsiFriWYVn89CbloOMQ6jNlS+3JTG9SbVLRO7XHZ1iDEy/dbredE9dH9RVoMn1SLdJwTrG16+zsXe9PbVd6Z3eFSeWyvE9/1X97MiFLznzf5mp3luHztDbEjpbL5c3NzfHxsYhgMt/p6SnmtWon/H6sNsYI0+5v/s2/ORqFf/Wv/tX3v//9Dz74ABmugN5sPvnss8+ePnlW1XvKk0cVhkopYjoD6i5Qi8bMR0dH9+/fh9sbUwk3m41ON4THN4RQlnsVzLig4KIqHFSDJO9mXqlIXdebzUYXA3pBTZ7StT5QjPGvD3fOoScJG/c8FPdMRx5xuTqPHNfqdTLywlqDMAjX6/WLFy9evnwJQaW8FGsYjIZ34APsAcvSjPrM3vuWgGqFN6WnYRAdfHiuXZOkRzaZTLTeA4QGCJRlef/+/dPT0+vr62eff45OLFB/OWdVFuMhprXD8TyZTJBjc3Z2tl6vj46Ovv71r//whz+8ubmZTqer1er169eafRdMU6yYq2uYGcYS1HFLRGrlimkfSW3Hvzf9nSxr4jsFg1GgxShhnDvbaJM4VuWjPbzWcifOBpglMSsTOae5d3q03bkkbitDVkOy+IxG6c4E+hRlOvzK/kltYDKyuM9k9LJsHP8Ff1NbQk0yFAk2K3QHnq8OHRFxpizP1h5YQtDj7mwk1VG8C+w4OE8snp1QJJE6imMnlJicUGRyQiLi2p0MVJQrf1Zu0Lyduh2fpK1e6yl0QGoRqQMxu0EWSURaiE3t2EKzvDZO6qvtM62Z1MeZzhrIpCyqAlbXNXwNRK3sL/2Vc265XD548ICNnzEkzn5HScg38t4XoWgEFdyyLOKEmYmRk0COWShZdlxmASwiGtYE5qTsMaUmlROqp49R6rrihh9Ck+762xVYvt31Rm/QjjDStiAt3iuDLpwPSIpHExHPTZsc4pjSZDJbr9fk/GwxuV6uXOHf+/I7yQ13+7Is691uNxoN6rocDAaDothut01DLRbnKcZU1fuyEjL1TGQMPjWLkwmkMnNsUuSJyLFj5oZ6qwrFB02pclaVfF3FnBdBzEkZvW+l7Bx8D+gsYbkb/owkClujihcR8r69YyKWllanqaUutxILxcDlVBBFfWeyjZG5iyzwpm3WZFSW5e3NNZj+aAAPRAzeV/tdSmkyaubcjoeD2WT8+efPkXWKDr4nJydomLBarbbbrfoXdW3YF9i9Ap+yLqvWgpUQRMzkmPPEoyhEQiRFUXjfzMjVUi2bkmgV4g5Ji7l0JSkXgKpHvHOD9x5z1xp8ZlfWzRwi7z05ZmoKSYVEGChz8FfpKWgGLZuO2gyrUoSYk6nTcqbrHxFxhph3jnsTHPVSFUTB29BpEWKMKTbMRFlpbTzQqrpVVeUiO+ccA6eEiTGKomns77xSMcgjsU7YAko3DQqYeTweTyaToB3NhYgo1jVynYuiuHd+nlLyzjWqMLMz4wCYaDqdFoPhdDr/3/63n5tMit/6rd/9r//1/3vv3r0PPvigLDEXcPf8+fOnT5+u1+uUqCx3Ws8q7SJCEQFsB4PBbDYDhIFFmHe4WCyQQMI5RA7E1t+CYY5GY2Xf6gsOIbz99juq13LTtaPCYe33e8QlQggS02a/1jmj1uLixiSDyzkUedJKaEYJDGKMw+EILnD8KcYIPaWq4scf//D169dIsD49PWVeP3v2zAeGI/zevXvT2XS323nPJFTuy9evX7948eLq6mqz2TQMMJMOjjhK5Ji895EOKrXzjcdd7+wgnppASUQkabZVjMKOUcJu/0QkwXEZ631dRZJaUpJUDAfb7ZYci1DCyrwTkVpSGevhZJxSqlLU8zo5OZnP5zBUXr58+fzZM8xXx9GHPNtsNpuNx2MceoxxPp9/4xvfOD09/e3f/m3vPZpM12U1CAURoXk5mAczj4ejqqokJu/9ank7Ho9nkykzS1PyLpphBdzTnBPWsksYP7lPNhu4QW8QymfQvJYIN3jvjfoCbCmrClKemYVIUqpNyjvl3I9oZnWJ8Tiw0WVTOticWtqhIkyy/to8xGWDnKTRJ/JgZzzZuxxn59ZDdG0qi9sisqlhTbkliFW5RARJOFaWgYR9TvWUhgEfjHBsv4aPDKyAmYgCurXuy5qaGQUxRthCjWcEsHeuGAxCSo3+rW51OPWJXHa3IZ0Pdjje7phZyDkWISZyQi4E531dVZLSoCiSSKxr5z14CwSEtvgs8tCiA91pQhSlVByaJEpu16jrFxEyJixa8KtdRE1v4jgcjNU4VHEzKEbDUVFVVeGbsl3AHM0iE3HK5EwHndA5d9BuzRXVG8t8aHXgfajrGvwNxyrCzoXdrhkcUxTDbL24ui6l6RoZvPewkJk59/iLk8n09nYlIswuxiQigY3OrryJjPapCgE++AARXqna1MA5I99de2s9pK27HBio/aB36n9ju3hCCVKJrUMA3obgjfhPotxCX5SIKLGrJSViFiljzU5CcEJJJIbCi8h2i0zoxn1LRklKCcZDQ1Z2hWR0C1U1xDjOyeQY6X7VLuyYwv1H6a86loNeHfjr2xUpraveORdN0Qb3dpEfcvhGU5OVW4E4MTttOBxOJhN0FUCUvKpK+0ZpR38GgwEacex2u+l0ev/+/a985Wvq40m5TquqKlR5WwPAmigdPHSmIbe9k4iYPBH1W8Xgpa6dfCYi6lBRgLvsGbXQ1rPwubJTT1aPWy+lO+fcoAip10NHF6D4TBp2SHfY99QWbPaHugCrcyfjPO44D0Juc0ttOu1AWFFXG+WCh6Z89eEGPBkMhp1t4r/q0YymwN/l9mcplxbAC6tpo2oZIgdjNpsNwhC5WHpAAK+6VCk72rN8de+///5bb53/r//143/9r//1er3+G3/jb8B/+vTp08ePHyNjFSE+ldZ6oBaMSmKc48so6QNF2C4EsMrUwUxZL0wpTSYTyu1BYIViO3oWMOo0PUzMVGfk6sVcfavRbasoAw6qlyscptOprgrH3UzqKYabze4P/uAP/viP/3g0Gnzta1979OjRZDL5sz/7s+9+97sxVZh5O51Of+ZnfubRo0e73fb169dPnz69vLyEUeRyNKnDoKSx+w+4ykbhe9NlkVY1ABucEWkRSFEEtVIo52ygCTR85HXuWyy9iwxjgb3R9IEWAUdKKYGfFEWBOBt0HRHZbDbz+fwXf/EXv//9769WK3z57Nmz1PacKcJoVJZzT0MQrAuNuqZ0oTisD7EKRx/Cymw7/NA5R64llC3rsEaXXae+t2PkdPiD/sQeqMK/f3/nBvs9tSUgGfYYc5NmvVmMW83qhXpPnyHrMy3nJyM1FG5kUph8u+2sy2UJmmKnk03rPHNU/QjqBSuKIpl1WnUfaq49a7yirqrGCWRSBjx2oXJaRLLvRszBKQlo4YrdKT4X7UmrLjev6FOWnlcHpa2GZm9r/ptkEAoQnZqahRn4YBmpiNT13XNLNIzjbJ/lHMABjUv23UB2WDFEDY8dIKLIap7ljLWO/NVdB30TmdSCDtW1MNu1OjMcfnJX4267VX0LmZOmNoV3brZnYzdAvcCxIlznV53TFZGUhIhQvJ3vgYFLKmJ1JF5KKXHyoUj+0M1HRGw9R0ro3XFQ9O+EA2fHgFVWRA7+Z12wZItcgaDonlJS9bgDsc4B6zl24KYYYxVoNopRq+tIz4ufH3LYVzJnqsB3zh0fH6OYSccTwJGc+/kcOCBnDxw8iCAeRMy994PBCLiusMVBzOdztI5Chy8U8YhInSI+U47LUEZs5ZXK9YjIuxZ6Kzw1xKNOETaJ0fi5AkG5Q+chZOjc8izYAGwuhaGGLzpYZM1a+1+h1rnrVeXq+A47CJn36X91/fb4DoypnYJMBs/t4vX00QRXdHCg96hmu76+Vg8B5ZiJ976uDvnB3qRV6PoNdwve++Go4fXALp3XQLm/IfrWzedz1KcGV4TccZJzQgLEgPJQZ6qBZ7PZ22+/fXW1+rf/9t/+wR/8wc///M+LyCeffPLxx39xc3Ojg+t0a8BqaWsGnLtZ6RbwpXPu5OQEWc6UoyJYkuQIicslLDi1+XyuxWq2EQcSJ6A3N9m3KaWUlIkppSsDSSYAom8piiFAAd+YwoFzdAJfouMkM5dl+YMf/OAv/uL7Ibj5fF4UxaNHj87Pz//iL/7iwYMHnz97cnV1BXPl8ePHV1dX3rtXr169ePECzbOxcUi7DlFgnVqU5s2lDM0iOZnQrSKn0k6HSSqBSPatWMsnmYR7y0yoo4y2esaL5uNBSwYMd9uG+bCaxIMB8vKPjo5Go9F3vvOdTz75JKWENLbUDsrrw6Wd/4ODJiKuDzEfK/s0aU033hhL4Y72r5xTHHV3GUVdjJHa5aH6KIWSMk++q1pL1995r90d9TikGFVVfyvW02Rep6tSHEi5MqTwhd7cYU1Kg3rWKU+h00d1jF4yCgY+V2XJWS+n7Hd3zmWj+jD1DM+Bu1eFLOdMM+j6FiHx2zrXvXSAZp3ElmtR22WmXAjGs3I8yiM5Y57JpfwZlN6ktra9dSKC91tSYiMHrcYlTVA66Na4La3sCvU5kuoQAthLkdtWYs6lGhKKGPbVneernq3KriIJkuJgvWvzn5D7vVq8dbl8SOEDoN3JTPC6Q+Jyx+jpoLu+ho0L2Zqwzjjx7E+YW+fRwYz+sqhNigp367bsHKd+0ONXM6jzNH21XiJCUBnlUIcEY+gQDhOqa63hq0WaMmSjhx2UGC38snxBzGX/ymbykK5Hchsj5Qu6u5SSc612YPoWu30LW0UmC40vgH8L6c33LUXcQJTdIR+XiAA3KDdKLRYCMbZycLFaCCEozXgImqfu93vvm8kpytSgIZ2enqJlAVQHDaOvNmvMcpMsDpXB6Ubs/ZJaSGLPyJpMGjtTiHXYTf9S+CvoLJHboGHrfjrUklp/SQev9LKKtdXhXK5d0+QTfC73e+W/FlusuLJvsZEcMpiTegYtGWyEzICeitHZ8KSWZbler7XLhC6P2m4k3ZqqUEUeDjIYNsWRyojxQ6TRHx0dzefzZki19yohUk7xh4bt8oVd4/l41NnZ2fHx0W/8xn/67ne/+6Uvfcl7/1/+y3/JqOgxBZCZEb5HmEVFkSqFLpf6aURbyRBdzDSX1Oe0Y+Wo1q3OeXisau273U5V59S+ADS087NsHFfKTaNdnuMNyxYd6qCdhzwVBQYehvlZDdI5t1lvf/CDH7x8+RJt/qqqevr06e/93u89efJkv9+fnp6+++67mDoeY3zx4sVut9X2T96MT7K59RYTxLW0Z0Vpi+d9KrDYa/drGR3AkhJGkYeiKGD84P7VagV2odaI9MJZzkzBdKYQyjmHLuPT6fR2ucYRzOdzDO7BEB/k5/zGb/zGn/zJn4AX7Xa74XBY14ccU8vAodBw29nMzE5aXWvs+epivMlz7ZjiZAQliNQCUCpxwZPBH11SbE/YeRPrs/yn814yjrCOiLcHZJGN28qT/YmVCBaRYnmAp/5Eeg4IMISYS8H0jRZhUm7AT0QhN5LypuZHzUvLS9kICGauY9ztdlBncUZA9aOjI2CaUiWIen5+jnOR7IpuHAp1rX0LnHPb7fb29hbOWjaSXcEYem1DG9IzpkiWyHG73VqdWC06Eamq2j5ELysKyegV9huFZIeOLJIkOfSTEBOzVcaYck6LPofafMCiAbUn+DCz1ihz9otZ88/enMV9U3/fBNxyGk8HCPqEoBuz/7XaZwdM2iLN5TQmPI67taoKLLIvtpCyBy9tDdKioGUudiUKbl2zno3L2UKWZqgtUQyuQ4GWlJItFwPs6n1dxTLFZsFlWdb1wV2RY4V3hLPtS62E66BXn8FZCNzJpxS/+/tqn1Syz7e7VoJXHn3gv6atmK5EjGpFRHawiGV2UJhUGCvR6ru893VdWsxx2RM2nU7BTeCE1uTpOg9vU78OG+mljEZzRo9PT1CbKLmRBR4LFibG/YyrrlrmjYJL86p9DvIyc1EUWn1vD1dMRKVzNHpP53QUth3K1MgDMxMJ5cxsl808soG5dvW9agOcawbIeJcpB+DM80lBahepGEK5muFO/qi/tbuG4A+54Az9Vdbr9WKxoNyb2RYJaI5mx9BHV4pgZjE0Ki81pqx6CJAghLwIlG3Z3AyrT1BmuIiHKufV9BJmPjk5IaL/9t/+23w+/+ijj/b7/Ze+9KWXL18+eHDv/Pz8+Pj49vb28ePHGJw5m8004u9NQx6fA9MqDFTe45/I8lcAxhiPjo44V9OiIlBxDPgP3U4NPwiGPkYpa1Iz1RKpOpuVSJ07dKmzRh3nacyaa4u9PHny2ZMnnxVFMZ/PReTVq1dXV1fPnj1LUi8Wi7feemuxWHz66aeTyeTevXtwtUrb6ML2OySgugjlBhuqlyh6WMSzGCjGSUFZA6iMJ09f4XLZt3Ie/BNDaixzECOVOjiPSwcbaWiYc2of7JPj42NEY6CgLJfL8/PzZ8+eIbAZY8QoeCuJLPVZBm7VKcWxzgrt2uwDazMB1O4FDfvUDw04VFUVqHDOQZxY2WRFzIGxtAdUMTftiPHn/qqkrYTZv3rvlXlZ3iJtYaqX4pUYUUIpbTd7i8N6PyjC2qKQ3ej7REay4FdwEoPurBIfsq2rrCPXDAQNX4AvNSEjkUFROOdA8sl0n9SmAgp/5BbH9mCm5q8p6Wlq65K6roMJiqpEcDlFQfVv5SQa4dH9lmW53W63263crYc4opaeEGNMKVZVa4CLXsg10h0pqA9nZAQiAKsBf8l6lyZtUvZaqj2saxSjy/WRX/+qsT5rsYfcu13Xr9wGObo2j0BXmxfQ6g8RlO26HsZTO0aT99MtQ1FKvpMwLNR0e1aru3Pn1GtkaC0/agsMfoNZLHfJePtP+6t80klxBZhaLbdlHSU1CFrXNfMhLJ4Bracr3hepHUO058R9r8Bd/kvLRDqLtDC0N/QfYgHV2X5f27MAOXxIh1dby08MYkgOQ6sOHcwopj6c9U7K0U9tMQuvm3UcMrNIUyWWsjMYbgOwmI5tmlLiyoFb4Y1NHk5KJycnYopQVVKW+5pMjFLZkLV5kimOOT4+tjBM2ZOhHm6FM2UbFzxFGRDgoCkKB6je5QVX0AXTy0+MxmCJSymCjEWkrAdfFqFlM1uzs0O2zQPb/7Sr7XMuanuSoEBjiDo0TutVbaARm9yYYFo9kEknU/jjxIUiFBToW2gThvpUm8LLKguFVGJpikIy7kmlZWYuiuL4+Pj3fu9/vP/++3/37/7dR4/ecY6ePHn+m7/5m8+ff17XNeb7YGpmSgkNjPf7PewryZl2zjnk6CtAlDQ6e4Te75xDk2lQBDMjpxY6DY5S8zHsAdmzxg0YyNK5gU3oRlNBAI0QBlhVx5GmhhykF/qyXV9ff/bZZ9AdEUl4/fp1URQPHz48OT06Ozt7/fr1D37wAzTbXi6Xr169evjwgco/K8udyaCAZo8lkXcWhexG+gRiP6gda3/bv6A4Ki8SETjzemUtSdocWMUGtoAcViKCux0dhNjkFtd1jXBByvNEQghf/vKXf/KTn7x+/RpxBptvQ+bhnK0XaoetvPfkWiPudc1WkVVsFBFHBxlk4akhFzECVw9F2YW+xZ6dxeoWfMwNqecYoh6js8Ir3eVppna3jTsPNOW8f87j9Czf0L3DrtbkKH3RZDLRg9b1i/GOaU8nvKjKqQU4U5tpZsWQnpfm+SDupGtYrVY+F3ZrmDSEAEPOgqJ5b12nlBAz0dg4Mx8tFnoKihhiHKhWTFRVJZkb4BXwIyBrQlduqaDOnaDAOakdU7XrxH/rsqzzsNuUa5ZibimTcsJSzG2hHTfuDD0+ZobExPf6xsyxu5NoFX8sk9EjQKGkBluUuVHbs6nOmhgrMYVhVnraN+o3QYxpS1kudlReMhTIfHAUJeMJl9TF/vzA1j47Joj+iY30tc/Rs/Qm98V+r6Tr2o1yvSk+sGKGUbSbrK6QiMiFwp4BgAhXKPGhXR0ehRwP1VHAB/BP9M3Q8yPD3A0MDY9oOwIpJ/HoQYjRcpxzyqns1shwpc7lep1JlN7IsDm9wQb1qJ3z13kjrsEAmZSHiih0idjvDykHNjvUknTIVYag3vl87nMfovF4nFJar9fM7P0ARn4uhj3MFQf3AYVgAsUgNiFy9R9T7lqvSjMZ4vGusGeksFIKV1d0w+5JJ6IBOkkoCsX5Ykp3CUImr033nGmb5dottPRQ6jzSVlHFYnWHKCQb02JEfue/FpGiKRy0R8ltJLSMO7QHUiij6Ed48AFtQ3DQaCcHHrrf7607GcuOMY4GTbGgfa+Vgp2FTaaz8XiM/gbwoUL5Y9PQkK2FHw8xQX11yrmPCmeIEIwP/Pf//t//9b/+1z/44J1nzy6///3vf+9733v8+PHr1xfIq37vvffu378PBXc8HiO3GypLzO264Y7yZngQ5cIyjHQucq+6xWKBLGeXJ5BBI8cYTkVdb1IpoI9a/mbxVj2jei4KJfWKWVsCReh6v0UwLYoH9C4vL//sz/7sJz/5SQjh8vLys88+Oz4+/uCDD07Pjp1zq9Xq4uLis88+WywW7733aLfbfvbZZyEc+mHjpaqXIEeL2+nOzjlqByJ0PR22b6nYrtkaDxb/7Q8h4MEQMK0JLZZVFVNm2MFzrQ9xzk2nUzWM8fwQwmKxqKvDKFkN0Hvvp9MpLEncD+15vV4PhyO7L3VLdU5E15DooO+25Fq77kV3wc5b0FnO4LLfVMMjg8EgD7p9Y7/OznP6i6S2MLK36W8tdVsytJDvPKqzBt8rVsOlCVpsnFDMjBT8lJJ2pMExrdfrDoLFnBuN09dTBvIAxBb4kgOtOs7d5XwMtbLKstT2rGrdgSTrut7v91A2MOGyAxC8YrPdqk2lo09DCLfLpfrUrQJzdHSkYlGN8P1+T5k3onYIa9jv92+//XYyVjpn/0KVxatzDmExVW0VaQ8E0tbjFYXUFS1Z61CQMiXKia8gGVX9vSmTUKBZjbaDEskEYO2rcT/83HBIY+MKMQU4ZyeI+kH0RSqS9BuAMSgLs+jLPd+SYiq36ZaypRVNRImNPI6xGyzGT2KvOKn/Lj0Gy1D0aPHXTrAy5oFJWv7c347IIZTEzIQQeQYf5S5jeGmMsRgWJA1XggoLwrDYo1SUskuSTGim0dXyFlzOqmHmqt2vWnenoNBoQj6/v4Rn6W/tP/Uh9uHKLHBns9p00LHamSl3X/CfqfiXbOyqsmsRFN9HUwKv0eTxeAwNWP3N4FxQrxWGKXfAQTkXGdYMTpToMIRMaUBXoqJCid+bCGCHI+CIwd3Ubg5F0+ZTMc3y0z4ax7rRGEKeGKdrY2Mo+/YAAjJl77o7K3IoYzB87QocXb+6WjWnAkzEt0cexFxaV5s+0JYdJ4NX6nrhXF1u8a1ZagaDKkYWsRE11v1alqTAjybj0+eKaVWUz++dqrtaOWyMMeRh71gh5Cg8dnA6qgnBWd3RLavgGQ6H/+k//af/+l//6w9+8IOnT58+e/YMizw6Ojo/P9X8Y02TZWb0SwaQU258gUwMl0GNo0dp42KxQHsQLE+LWuAExZMh8/CTkCvT6zzkGVCyGU32dMqyhIOZc5AH+S3Wx+9b1yEiREab8bnjFRFhVZ9//vn//J//89Xr16jdfOutt7z3q9VKKD59+hRE+t57773//vsi6ebmBuvXqV3BjIr0OSFH9WbX9jcru9BLzJWMp83mCtuj7PwciCFNHysBiMqyXC6XSPfqMApFTlWgnXOo89EngwkAw9F2fTKZDIqR5k2KiaFfXV2NRqOyLN95552XL19igszJycl+f0gts6wD8l4v3fVgNLTHrffjiJ1pNNbYEjF1DhcXTD7nHFQWyeUBibqxLF2AfYIFqbTDXB2+2pFEtRkqZM9IZaIYkUpGrllMsN/jh/Are+9jfUccz6KH+lxcnqBk3xjzAF3l2NTOxlYIW24JhQExB2fCBSGEzWajIVbKfhMQqT5HSZKIkMqox6eAuv/ggXMO9l5KaTQaHR0dnZ2dec19avcJwW2IOCkLKsuyzPMfVqvVcrmEmwPavyowVkOoqwrNzjmb4pAp2klG4dwwHBOLVtCpwO0gITOTSFF4nAjSV1A+mIzbSIwiMRiMLDLoyaqyq/fjr0iUUoUTK9lsNtrnnrM2C94eglODQZdttX/9SXPEFo/7ZGNBabkGZ4+CCpKmF6EBaH5aQxiag0JZNCaTWqfKDTkmM4eFHHsXAKo6F+uQUd+57YdQ0INB6OIlG/cxHYgqb7xxKkPs7fd75Ok6546Pj0P4fLfbSSIR2e/3g8EAHQTVVhMRpHBwnninUlNM8xTXy5CxBGnPhnu2eGh1az4U2usDoegrKljatsqZAq3DYsTolKrAiYjEA4VMJhNQPhGhmsE5NxqN6lhSfix0ouZQoNPko8criqIg5zQLE65iLA+VNyH3LrDiQZVUCD8csWanabgACkrjSYq1I2LHqa5SSp7JOxZ2LKmuIxN75+okVVUKuxCC8y4lYSLmJjBXFEVKdUqJnTgi1In6cPD9qHpEuSjQ0rml5JALUvVkKVvGrm1YH9A+K816WECtZJKxoFkmqZ1zTCIpsqNBKxQgjmngkUggjnlSjBwdDD/JGhIRacVYyrNyGsFggllKsFZlUZW6eaM3tMkiqVYgiIh3TTtnx+IcBx8aRcEpcIiYnaD5KXvPw+EAZVgwpdQjy21ngF2J6soiIpGSdkjY7ZB6ISIYyBxj3G63Kt5ev379W7/1W7/wC79w7949EXnnnXdEBHmN63UFAbler5FcwXm+OrhtMGVGSKBEn3JmRgeGk5OT2WyG9s8IuSB5AGeKJmgqAsEt4YyxmKOWkkbAOJsZOCOkx6h2jumeSMZ1Jh1clVcrV8i4BiHjt9uty/1Zf//3f/+zzz776Ctf+b/83/6v/+gf/aOPP/44BHd5cwlUPDk7+9KXvvT2O29dXl6+ePFCRPyg8INCiBITO4f+dMPJGPJMeV02yg7fqAajJyvt7EkxOnTIpoJCzyGN0YT+QY1JhERYmkLV8Xh8cXFxc3OjaWMq/grTHD3kdigxxipFlT5oJHJ1dYVoZFEUSOKykKSskzHzbDaLMb58+XI8Hr///vsff/wxMES1lsbeI6nrqiz3yk+Uw+MC3wP+ANPQsVhVDUXFBhrU9dzjA1Q9gK7IQ0BijOQOOeLQvYD/Nm3U53A8gAAQKdNwPW+oZPsfOgO1L12bZpAra1URoOih/NPShX1p8EEfqsSC7ezN9Gb8UlLa73aILOlml8vl7e0td2yGlEjEZVM5mOkw+HB2dnZzczMajc7Pz1HFfnJycnx87POIHJid+/3+5cuXGD+J7SvaK0iVohUhnXPotIjAbFVV8/n8wYMHZ2dnlLQ9V2scxO1yfXV1c35+fnoyh3Jc1/X52X2rZMMwhg4N9dF6N2BLJKmrqrq9vV2tVsx8dHR0eno6nU5fvHjx53/+59fX1yo7kLTmORSjgTSZlrlVhWN36N/N5EmCpJRiqqqmf/mIuarrNBgMRqNJdki7EIoY436/c84VxTC1592QUahq0xad2n1jN5sNZX0MYEdmgfXcGyTcw0sNHgunyWw2sxFLzXvZ7/ctPOjgqEVxMsq+vU3xLL0h4kOtXg6tp9lLD1UtYDZaewdkdiXUvucvvZoDYAt9JiImTinFGrIfCkHDQKuYpF3RSIZfiwiZthS6vEafeENHzDsvMYqXKrIWSkQETU56HhrfLiYgI2zIMCm97MI6OCDqBUyH9Bh0IUAa5XQ0lvZM786jOIcv9Zm6zul0CnmjVf8u94XFP+FIxkMwrAvvhVMN5T5QTdCsgHMOJT5oMYSyXSs5bN1GIxRjU2WozmnwGg3x5CNudhfbEQPKJpAtUtSbmZmMALNw6NOUPs3+1aJE5049YvvXlAuP9CC+AMfs9/ocu7AOrb0JsVv4RocnKDpZxNCbAUnooLZkMzTtCwc6y204HOKHCFCoCmhJQ21FqyDiK8rZ2JQDI5R1oKOjo7IsX7169eUvf3kwGPzu7/7uW2+9hRkBCLlCad7tdrCmNAMBQECkS5ekqi0kyvHxMYyc6XQ6n88xUwO9O1QzpkNdzkHYW9Alk+qmF7djF9bT77JfDSSmORstmBiFdTQapux94ay4I/IDQGlIuizL9Wbzt/7W3/rss88uLy+vr6+PjubwcP+dv/N3Pvroo8ePH3/2+CdPnz4tyxJackpJLWTYkOqKdsZ7ykboKMvqaMxsvDNW4CnG6pcp5xx3JIjyamxzu92C8HG/9n2HUQFs8d5D0AJ6wTtVa8bjMYIGi8Wirqrlcolp6rFuSVL9XOThF+Px+OHDh8z89OlTVd9x9LXpuck5gGBZQYxRQ/ApJ5zUuWWnUlmHNCzm6AM7hpMyDSAUZa0UrHU2m2m7Rssi3F3xvYMZYy5r2XY4Dy5EFIs8gEMDy3CEKRXoAqAPUZaV+rrNZmPJwefSmg775ayknp2dYZAnBgDFGK+vr6+urmBCW5JXAWH5jHKeuq6vr6+n0+nZ2VlVVUg+JKKqqlarVV3XMAy22y0UMvgCEN7UxXD2FllRgrdcX19b4NR1vVwunXOxSh1I4v7hcLhcLler1dOnT/GlQli1bTbz3eBJsWIIS5rNJ9gFhDKYMLI+hsMhMBlPgyukCENn0gUVb5W4lK5xfFW9R3mldjvhrDyk3JRJh75hGfrbjmSxb3yTmLN7tJjMPUHMWa+gzAfsiehvW7N27N6UudvnWqbQWZDdTPuelqDVqy//qFFrTA5uTwO4k/b6r+7fo1ezRzoAoqVANyd9EGwhBNqXqpfY9Ix0aDFhPY4N70g9B/Nf5eogx1+6R72tEzKzbNE+pKMRdsAl7RTAzgEh/jsajUbDUZ3nfmuEQZ9miVDP2udBEvP53OWiLmtNYsQx1F+8CBbefD5HIRqCpLgH/bPsNArObjNFMG5rn1WeE9bRXaqYtB5RhW4ySYQdUGi21pvQTDeFexDw6NCR/dx5jsM/dfHmoDW393DQJl7kc0LLnXzhgC13YZfuWiFj5Z/9RpHT2u6dByrCNBAwXYrEpEzoMSlDL4piNBohuRmeVO18rDfrpTvqILz+VRpdqhmyDReFTXnc7/fQyOfzeYzxs88+e/bs2Xtf+kDykHkEFnGNRgM8XyNpYAW5l4Wj3MMRkun+/fshN3kABFB1B9VN8Vx92NSb6UDtMFQHx+D8cwYf8BmOLq0U1OI8a2CQYdrb7ZazCFTtlplXqxUe4py7ublZLpcxxtPT0//X//vfbff7EMJXvvIhPPrf/va3f+VXfuV//cX3b5bXV1dXIqKd/mAFYUe2CVfq5bgrwXYMVNXMnImr2EspC3cq0DrPV5XaORaRwWCA5A2fZ4LaaCoOArwO9I6zFuqOndODSylNp1PnHPlD2Z/SpstefMo9sB88eDCZTJbL5bNnz+DlIiJE5KyUsdtsVpXhCQYFFAWliDE2FNRCLQNbUUs9wR0LLea+7HXdKHaDwaAIIYVmYUkSKoiYiIRSSkmImVnIs/PukEZCRMRZ1AqcUqQzR4kIc1UxiG8QCiQs1XUtnIiFhOqyApqy02Axg7W5piu3MFPISr+InL1z7nMCOrzFo9EITRs7KMGmm9N6vd5sNjBmEFJYLpdq01qz2cYZVJ1yOWXi5OSkzj0QUeogMRU+1GW1Wa0RvxKRpkqnqlMdJSXnvcRmkqgvWm09lRtY/CdjdY8GjQspmQQMMDfABJYPYlBoqKeSEYgquV2VOi8s53nxIllVW7kNNOaiKOpcZJxFz0Y9u5QNtpQSygw0cqgSqqr3YDKazYKzQ5GAHgHoAvxT4WAFjer3Cj27CytqLQ6kdphLcsamxgFS9rtZmWUZ1IGKjArbdVuSCe11FqGM+E36REe8dR4rPblLd0l3erMssY/t/OTO7xuG20vvVUBbaKpxGfOYgpQSOiOq24CImA/bl5x/Ek12bN0eU/emZVuYWJVLjDrY0WMsZ6R2iNMuo6Nz6A2Wp9j3Ng4DOvxqOp2qimY2ztIz2lRzgi+HiAb5Go/HYTBQWa4LBguzYgD0jESl/X6PoBgzaycBeLmo7Xmyn8VcRKQppLUpCmRmoUM/bzH6aGp7dvufO893JshIlkykdaxK9opvnXOh9hPs5ds53/hSXTuth/RE5l9KPvborVpmf+X+CuEUbyo/yHAGhZWyF9yjjkk9We2ngfvhC3Sm9JDalEJvcNXj+8I3RSrohAg0gDYDh9N8Pj8+Pn7x4sUnn3zCzEjeFRH8JOXYujb21yNAIAVrQ57x6enp0dFRjBFikpljjDD2iAjtorBfDQgCqztnbVGrc9x6M6SOQtvnjlqINmrapW+3AvQmm4satu/VxyzZzkwpIY653W6vrq5+9KMf3dzc7Pf7Bw8eEKfToliv1yGEr3/961/96ld//ud/fjab/f7v//7jx49tPgxauWG/koeTYyX9JDRLOJa5KRCscmyPuC+tlGHqAzsfAL2bmxuo+BZbVFWinPltCyqSKTml3K4eSTgnJyeTySTGWBTDDvIrAeJRUHmLojg9PT07O7t37x6GnMNE0XdZRYEsYzdNMyyvVrasJ5swHq82NS2GP6sCze2ezepFVoUJLkAlvc7BUY8jidH87KtxqeFtwS4isDwpd06ASxJaoP7QUkqdy7KRpKQj03e7ZvomMk+guhV5UAgb565keedMTy0FoGtHVvWDUi5QxfJzbO3m5kbTlL330/Hk+Pj4/Py8yKOkN5vNZrN58eKFPSxSk0wOrj17vgouyUlBYJjlrqmPV9+Qy1EU/SHCaGyqWiUnlwLsImKLelWrhoPA4rOuAQ8HjWBfPtcXah6mHneMsW954rFldUjLlGw/p5TgYnCm1RWYsNVi2biNrE6i33+BwGJjEkiOycRcaoLlqc5ge610qOCQl/xXv/reKekp0PpMeHPtWy2LtJ/tM//SJR2e8P/X0jPvs5MI8d8UI4QN6AIQhCy3iK6H1zZHDlE2ohau9wHV+SaJ/W2XK935ucNSdT36iv4x62+VGCwzYqPPedt7lQ9VPiAkxXKT8CCaAu4ce88+BzqLwhdFkyoNT9hoNIzS1drxavgCoRaImWP38uJ5jLGONTvx3vmQpy57quuy3pYQzDE2PuPd9pBKYQ6o5WS1wTj2wRIktds5dRYpItxK/hHA+4BXBwxvQOjdoVrZypLOuUgbDfoX95oP5iceNGkydST94yZDcZ0XdcjTrtACUEUFGcXF7sjyATG2HFmCNdqe9/7k5IRzBNOqAqqw+najdw3O6ttTDtnbY9LPgxCJCEJLUzaBALPZ7OzsbLPZfOc737m8vJzP5ycnJ9tdqb9VjZNN3Jay/ICDdj6f67B6KK/X19e73W65XEI5Q8wRnGQ4HCK9HtJUSyqtXq7rB64W7Sm7egqDbIjiQgcA+J7tUhVzuC2DVUMajZo5tyknsEJcVVV1cXHx9OnTly9fXl5ewh07Hwx2+81ssQghzOfzn/7pn/7617/uPP/H3/j/vHr1CkJUD5dZnCPUTqgEVWDaw9J1WkTtSMTOzYqxNmLWoQ4y3gd9heQ2rFB8FTnX67VyezJMYL1eaz4MwkkxNyBn5sVi8ezZs+l0Ctdj3nizYFz4p/bTVPUCSSPj8fjtt98+PT29ubm5vLzEPBc2+pw+AZi/3e/hJVV6V3tPX6d0ISKxOtRROOP770BMwa4hkY7G09mOoqjmiFPW7Sj3tLEv6pjlluPhv5pZR7lbvG6wg7r4gD5LdV1vt9uyLG9ubgDe4XBsDQklwGDapyryKy3rwlL2K1nHk6UgXY83LQFwv3ItzTdYrVbr2xUSdZxzmPQEOn3w4MFut0O6CEaiwIlQp8PMQmcaCu1z/U+RO76BexRh4IxX2Jkm0y4PTCWisizBr9SdjJWDR6kerEcMQkahreU8ehCqecMNoYg3m818njgr2fTlnF+haKMvsgLC/gm8WouYlSGrBpKM+5/z+EBFIXs0ijlWjtgTl+xii29on28ZhaUCxiAVi526rDv/a0Gpd+KJ7i7nMbWVA26rznzXT/q0bdcgPQHJ1JXc3Jb9HUJtHi72J13tQUTb3AT1QHjvxfTAtqwcj7EsW/9q4XnnJUbdsYDq/MRs/JAdL+ayELYA7DyHs/S681iJKJiYMvAScgXSUUzuDRERg5scCF6FN1zImojJOT7rwsBCRpc9mUyQ/QzUQni9ruuYKu+9PkGJB1Z1Sgm+B/U35AwgUkR3bQeDYm/G28b31jm7jtpnjrtFIJ2TslgtIha17oS2PdwO5vcPrkN3Fg1cHj1l90Ltq1kztcjwzleQqdHpEKmlYv2nM94aPVaLmfp2iBYtIYXHlNp+RLseazP06U4ZnORuPJoPqsuo9jURwQ3MzN57jE6YzWZou4YUZ2RAXl1dTaaL3W4HZUjrmeq6HgyaGX5w/KCuEcPnETaBOER9uvYVVk2xzq1k1Q2p+CmmN0gHEyxdkyExbutniO1gJaqndviABZrVMCAgQenopLFcLq+urh4/fowhKdA/kIlOzM656+vr+Xx+enpaluXl5eWPP/3R9773PVS2oV00N+2iDt3rdFPWzrfnbtlRZ4WqoOgWLJ5YYWyJsYN4esH7m1JClEBTbGGobDab6+tr1Ethy+qiTimlqiaTd64tgxCdW61WiJhZAWzJoc6zMIlIh5isVivN9T85OUGoDaeARmO2EXiMEYkimpmdck9PTS3rELLqEx2GbxUju2A2YkhV2JTzsztAtmjJZiYRfuJNawi16DoGjy5SzWMRQc5eh5fai7In2C5G+QNu0MCLunvI8Cv9LQr7tFuz2j+W/1MO5HZoU6nJsk11D2MiUrnbYzvO/f8Y+7MY27LsMBBba+8z3CHmiBdvHjNfVU5VlcUqihRFST2IoixITYlqQhRt2bBlG4Y+bDYgGP4x+tOAbTQMfQn+sAC7AQ2gIEDtFtFkkSpJXRNFVrEqMytfvsx89eYpIl5E3LjTGfZe/lhnr7POPvelfKrw8sa95+yz99pr3mswi8Xi5OSEKcJ7z4b3/v7+xsbGdDrloHydMobq4nrGbLFwKqGsS6YqN1PQa/mMhbX5JNTK5IM4DCYZi12Ox5D0WRcis0UPTrqtQyUJkkIwG1fa5lANmU8SqqOQOjkR2wMAsrwtTqX3l88N2OykoNPzfvlwjCzbSsGpB6oOG4U8+2i/qCdkNcMhcqIwSG146F2CTol2gWipSUE4RS9bSUL910TYr2kVgtmnP0CXh0JXeERMsPNGdf/K26LLqCTCMAgRkTEcrOPU+b6BEF0k7IB6qj8igkoiNKqKMwWL3HR9h19wCTNyKhawyz1WmOP/0YVHSCNMBNQGCQuAYF6nNhHD3au4YQpxz330kIt9ckm4IlmiaZ6/ZJ8KIjKX4YiO0Wg0GA6E88oRPIZcCiLiQgEuFBfLs6GeCS/WhuooPhQTFAibpKkDrU3SSFGLIInd5EgM53cRzvtuLE0fsTU9t5yyC8zoKcEowUaNHqhkCfaUMP7eQOdUSy9T3i9Ia1S/4ggg2L2EByF0VBmjstxM6CTClxhafcwEZemJOZeonuQai4ReZCYCDUR0leeUF/6TS8U55+7fvy/uxrW1Ne+97sstS7DW8vkJIrEhxxmB3KXZGDOdTpfLJVdulso/aZqyfqaRTaYnnkXZJlGgNVLxv+IS09apTI/tW86mlToqWsOWB4Wx6O0D5aQpy/L4+Pjo6Ojp06eHh4fsCjWhEwFrdWVV2QSNMa9eveJO1JPJ5OGjB7JB7LJyrkJMsyxnq1h4Ra06imn8jGxCjZwR2q+kR7lN1gKhI2aEokTEqieH0wAA50IxyR8cHDx//vzVq1dnZ2dsD6ytrd28eXN9fX08HiOir2sI/lGW4sPhcH19PU1TzvSv69pggsrJIu9lDLShZBARyYEbIw8RJUnCfZqIaGdnRxRoF4oKV1W1KAoKRS30ojjpM2IpAGACpUbgwp4ZzJ8ZhzUfgCAOhK0ZVaFMWIcJbWhZAnLHVoiFV+dgUG+NVXV1RHcRt6JmEfzBB1c6PyUAAWhxKahE7bmBRh5+fDabMfXxEask9kmHwojHRqAQHY5VT7kTEbnkznw641Y7XJVV7uc8eG1j8CCEMc/XkoVXxHyAWehithQwgrInhbJYjLICPZ/P19fX2bkrKniSJNxnXvzQckjCpbHqUOBCiIunlIXmQXLuJK50jTY2hKQLAK0qf4GGhFJkvxCRQ0rkdY17vq5NOKOI7CUGLwTBKgq03pRoN1E51yjo6IvFkvmqDxVRhF9p9iIb1Als4nH1hqFSEfpIrC+vjtuwqzHoBzHIRVmYvg0RlS66wgmnp95MSd0io0UTbm9AsAkrEFp9ISKySVpVVV25AAEDQJ4IfO1r553zoe4ep0Vq4tevMCGaUNQ++EIFmpTU1CvVAkPzHe7EoyHchyR1dR1QGKOfUhBo31suC5smeZpJ8j4RMflhyIiqCXxbd4nHZ87FM0Ei4vYQMnkM+Shl7b062YeAFWwES8tiCORXFjWBI4+ealeTp5o8EriqdDZB8lgUCwSb5Uma5AhtDT7twXIq1ydy0ZmQXSTfQFdI95C5tfci3qpxz3vPHDsJbnu9EREC6Be9ziYRBNCERkTGdio9UTjq0k5NmRgiSjOIldOQycufVpXvlaEonAxiN2fAU52aFNXFjI/1PKOSR4VdSuMP2RcxrjSfZQNJeBl0nZcmhNVqemwU66oJsDGhae3x8TGH6ordBQCcRzg9m6EpkqTRbAAgy7K9vb29vb2rVy+XqslWXdez2YxTElnREYCzDMag+2pTx4Y+Qajceww64f7CpvvLEdljjGFnZxJaEUlvcK/SYkAx5Iiryz3L5ZIPcA4ODh4/fvz8+fPT09PlcslGBSrhkWVZVdcYJPfm5uajR4/SNE1Sa0K6erCXDZd1Oz09XV/f1H4ZGdOqynGagpyK3YSgOuOq6jcrCUo/KO81IXSB1PkVHzKwouycOzg4uHfv3osXL6TIYFVV8/n8448/vnTp0o2r1zY3NzHN5HG2prhgCzebkFIVevs0fxDHm6jgugiD3m5E5DwzqTIEcs6O4Jw7PZ2wTVSWhTF2Pp/70K1TPNY8TpPhFwYXfNNlubQqTCHawQevM9tFykXHOnQbh6NH9qFygjATScCKLAroslYMpeUZ/jb0o61Us2u5GG+Zn8iwxiRCHQbQA4EnQrBoTGLBExhEAkIATx7IouG2jgBgMDEWvAPnK6ap6XQqZKvlgg3GLHQ5PwbjHBE5yqIqysnJqbV2a2trZ2dvPp+WZY1I3sNiMdva2iHiKq+EaJnOmhd1VWFB4HScJ8aiNb52tXepTYbD4dbGNgYVFkNoB3uLWKnd39/f3NxkeHI4FgAQ4WIxm0ymzlWbm9vnz5+7cOHCkydPHj16xIWruTg0Myupf8/bxO6PN998czweizwlosVi8fnnn7MlKdgIIfvIht4avq08S84x0yZvO4ovGnI11a5kuU8eB8NMWGufA0BPuRfRLyct0BV5bDngqstamyVphUjOE0JqEw/kqhoMSYllHxyZ+H/5P/1vNJ/VPEikl6hKtW7L1LOToGshNeDoKnxylXXreeqwG1fDqitioILTHtrSSF7FHkR8Wa66rj2uqAzF6hyJMz80cjo8nPzkw48BIMkG8/kC0CJaQuvb2CwPyLqgJ0Ly/xGlH5XO4b03ujMltV7hYDE3SpUwqdo3cJNDMR9C1pJQO5b/5O3jOpEsXxmZOHqMyEliOGfmcuDU1tYWAFh1WCx6p5w+e+9ZK6IQq5TYzCZoTZqkJk3yNGsKEonUl/UCxfVc+QNrJ6I8cUgGEaWDPElMkmTec5fQEsAwG0Ik/gxgmBkREZiO0JLd1/iDXcVUVDGjgkcF1SNe75w+Km0PnlAZsnx5B0Sccd45PeRHpJGBTCkwyiZvidmNbLGcgmlLxoTk5UgQ+m6FdVBxDknWliviB2X5ffhQ174lJYDFE8CSWGStMaauS8l/F88oBL1BMKqBkm+Xr8WVniF0LxdSPTQA2XlchS5WaejFszZaN2i99+wEkoWwYxVDMLELRdyyQc7Drq2tXbt27e23337zzTf39vbu37/PBVy5JCpPjEtYUDjExBA9yaJUGwAUatFUri06pvFKudCa7xsXi2s6lmE46JDKJHxGzAXjhEskSccAkzFNaC5Th3q9vBFHx69YdT48PJzNZhImLklaPJQJV+Uc76O11tgm8EPQAJrA8cZ/6Zzb2T1Xh3Zu0A0uIjlecC3hkEFx1AmUKCjcvue/lMYQgkJyQ6r6AyehvMBkMnnvvfc4RoUXi4jPnz//yY9/rJlGC0BPVVW9eeuNt99+m7VeDt7gVXDrh1evXpVlyUWBElWzX9u6VZgndG0/CY2ArnwU9qhXzXCwCQIZAmcwSVLjXRskKhQtbC0qP+fV0T/TkVdlTDS1Oee8b4OwBWH42SQ1CLEJJHiCwVISsSWrYxjKdgsaoDIdhQMgIlEj4BRzbkr1IyLnkXOYzfRsPl4b5mnmvQfnyWBqLCY2QeMR+BtD4IDQk/zLU7YmNRaAjKdW3Ve70S7QQtu/gjFfyJltUXaUQmiWnqZpVVXOUZKYPB8miXGOqqpI09y5ivfBmIQlWqWS9oRJmhDz4IHIeTYMHHlX1Y6aGHQhT6H9KnQg50MzsQmPDg6TJAHAoljWtUsSm+eDNE2898+ePQOA/f39t99+e3Nz8+7duw8ePHDUtJ7RZwLe+/X1dQrlRFh2Y6MBV5p+icg5qut6MBgITrJK4JwviqUN+Y6p6tmESIPBqCgWAGa5nI/H69xhez6f21TtS8BbkFAlAgwNXxrniGlP/DSDdc7JoQEo9bUuKwBYG43WNjYSg2fzWV2UYA3VzqSmLsqirjKbYGLz1I7W1uKq5tjVofXVYSvK2SZkoOcng+hNBSUR5Sn9E3aV8v7btYBp3g6NAOvPH5XDQ8bxGNdNbL7vOkSNBe8JPKGB1JqiqjkALkkSoKSoK0RLBGw+AiCgB7CI4HwHDoI0SdIpTyNE6b3SUbrs+wvgFkFMA9O2STzovSfX1G5jNBoMBthEzhmhvSzLWLfY2tqSTB+r8pB4cJGpVtW7kZAJZo5ZmjU1enxbN1EvwdVO83GhNKNCXyCUs4XGPECiKkCAp2SCEUjh0I9CdHIcmrISnnIJyxYwepUZDV3ZBq/BZwrJNw3rBzYaO3UMNTOGbrUKkT3YDWDwKrpOliPTE7hp3NAkqactf3rlVtT3RPgfoZm8QnBGtk8eDFpU0xObS9GJ5iemEb0+yRWUjh59Kf86lSmPKpad67/q+xtHmqP5csqqIfuWMMS3+dBsTDTCJElGa+MrV67cvn37xo0bFy5cMMY8ePDgj/7ojxaLBXePE3FOwXrU8Okjm+Zprtt+VW4mFewhTzW6SLd6hg010blIVqoaFwfzqRO3I4TMvkmUg6CyPDw8PDo6evDo4Ww246WRqv6m8VPPJw3HqcYYY5vB5Tgi4upstLO713tvlCOcX9coK8FLaoypfCt6++jRxwp5Y8TnNTxRVagYDAZ8CsH4QETT6fTBgwf62XbJBIjo0ZycnBwcHJw/f54xn60vfpxLtSSqpL0mGb0RK1dhdeOq3smhUb7zMJzz3jTSA5334MkTuMFgpDFNRuN6xqQOlrU+LdOTveAaU9BQYhs6LD32OC+FpN+hW7FYABAbw4fkE/7JhpAw6CZygWJfovEAQJY1ATaRAu1D6nBZlgh2OBxmWV1XPkPHZ3+paZpuOudcVRtjwJGHpvNaAz8iTAx5rH0N4rhDD8GBEjZO1Qwx6Gvnva+hqopSFrixsVGXlavquqyYS/Cu5cMRP7hc0tnZTOOtrILnyQBcLos0lAZnuyhRbXoEK0CZYaJjaAK0ofGWRGCzGjAajKgpi5Gkaca3LRYLaw0fZDnn7t69a609OTlxznkgZpsQfHY+dNpiA4wnI8if56lgQmAmBkJ9bkSsqso5VqMhSRKuXQPh1D1JKu8dvyXPh6YtkUGcU8EzERbgVRJtkiQGjQ8l8xDR+5pDFPpSMrIbG6JwPg1ep2KxKBGoduwjoMyNRqMsTzhjgYMQh8NhgkoD05fmPpomhcNGDwrNRwJbKyiazNhTqEAR847+5/5UEZF9fGKFoLpIHdDrR2CVnNPKivxLQKwHlHUTKYWIzvERHs+H74wGazeJgrIoFAKK3RMRNV2RbFhlpwZQtHYAMEYqebGyCAC8IygUxFzGOe+cB09ExBJXVp00OfJN/zwA2Nra4uNIH9ILxHMsUp+BnHSb1IsAEAZHTcH/1sMkwfhEVJWNAqQ1ISJiC5WCaxODq7WoKzkMeh22kHLSWNNJn/piGQxd2YbKgyU8Xf+LiN0Y9A7+6PfKU8ICIvFmQzBrRNj8Xwi0I4O02rnaC+op0NGrZVEtSivQ6dXJzRFwtLgFhbr6QRP63jFb4b1LQ4M3Vt20OzxaiOYwWtyCola55GjLqQwSCGeLUiuGXZ7e++npXOIctNDKsowzbAaDAWPXpUuXvvSlL331/a/xiefLly+/+93vcnEJHw795Y3sKRHE5mEjBqKB30o4azQkNRgjVGwAi22bX14jZ/Gvr6/L/RG7QKWnCqzEoj47Ozs5OTk6Ojo8PJxMJgdHh7XqJyy4IfgpmNlo6ra90LSNbzQpseKFIbSmpXRFESL1vfdAnQNMTUoRPBXpragkE4FdYxEFhyuHZXMNu+FweHR09Ozp0+fPnolglkEsICC4us7zfD6fP378eDgcbmxsiB8hTVPuJcmIFEkW6hqKRoVJ6Dlr+tWEphh+pwC2807fLODS9RA1IkljKaFT/kk85UYdW3nvkyRVeNWpCyZWHEFTJ6Su68S2dQD1JRxb9pT/lGoh0GWJfAoa4QAAILaOlaQpzdHYrswBuNRdlmXewWAwQNfE2fPxlzGmKAoueCLv0nAunRccplAR2TkHEJsZzb91m16fqh6WRkUL6ICuoqiCZGwJh2fFhBkgDEwNiMa5OpguBEB1XdV1JR5c771ztTgvEp+Ks5ktagYjnzyIXiSs9ez0LAmNKsOpbJyEcDY9RUT20fqa5LSTV7RcLufz+e7uLidbMxpQ0LWyLKHWQUbCB7z3aZoaYwFafzmtcqxwYc06yH3Jt87zgTEmy1ICFzanLcqU52me5xYNB4ISOWMsM3mTtO+iEBhdFkuPANRx23nyZcmeaTQGsyzb3NwcjQZ5nq+trQ0GgzRr6MCFfKo2SD/i/v3v+/dojkOrHAb9bwSJTfAUghKBehD5LPQfTQYCAxIQGBXqECnur5thf6pCxrxFg8FgOMyn8xkAGG+KomBkgw4TJ/JAwOjYiY7iMU3XlSs3AABX9sCgNgkmRQqNgAhNXEKBYaJNCGGsAMBxfqzBO+f40Jldg8vlkpUePn8cDoeTyURMEEFx09SkS1ldSFXrLAihNdrtzYFKg2GbLavJw7XVclrRYkIZoD5KmODslJVqwEY7G21iBL2VV6SYylRXymw9uP7ThGS45r1KCdavNir7WyQZKmu4P1uZmCji+sJuMqh+SuRiBI2IfPRQ/aXBKreibB+b5hJRgM1pRluq2XU7ePUwnyiEsggOi2M7ertsEwcgsZCjcBporZUG0fyrRARxlQ9UPkgbGp5tbm6mabq+vv6Vr3zlF37hFzY3N4+Pj0/PJg8ePDg6OmKNeTabcSCg8HqR7hiSUyF4obRF5FXgr8Zb3w1FE01XG/+g6CK1qfxqreWUQV1wzavoXgDQIRwaMVjdPzk54UhHdi/Z0GMPeqkUmgnIB2OMSRIxldHEDBmU4qjFJG+WV0qtFmlEbYSexxW+2D7mrERj/T1jkcxcJiafmYk9ffr0yePH0LsQm2wcRMzzfDabPX/+nI/C+RCDL87/433xKvo8org+Ea2c/Mq1CPK0E1MfSIRjGFijnAwlOCk3cBUFVAo0X1VVC8QgFBHC0MIam7yLRgogIiu+Gk94HDZIIimGwYPYX85K+Q4AcqJo2mjA5ptWdfbee7+9tXvt+pVh0tSVZ9YEIUUhioUVaE9mc61AM5lwEJawI63Qg2urp4nV55w7OjpyoVKb5udV5epQH01iirQHVwZvjohHa2yxS+gFa4TPnj2L5CO/yENjzJtQWJM1Im6yLeqpl2NwDxLKhYhJkgwGuWQr8bO1KzkIbT6fj8brHIMnTG9jY4MzRkClZgpP4NzcZm6+sfltCAD2vvGpY8h64sZqAkYIgkPQnomLmvI1nogIiJRtLGwfFNeCoKgQNAaSQJix6MaNG2JIgEqTHWaD8Xg8GDTFQLMs41K8AGBCoLb3taBrR4HuIm4nppPBtAq/4z+FsFG5yvD1wjtiGX0GoTmF/txMyXTKJVKwflBJMnmWiKCVL523RzquXAxEBrEHKIqFMUk+HNZ1W+aG7UVPNRGlSa5fCt2SCNFLEdE7BERdFST8Grc4waCcsSNHCgAHODtjkVMcGFG4hgaTFscwsUXFnZnm8ylH7DGjKctyMpkw9Pu7gOHoDUOtIkFxg1bWCIFynHPL5VIHabT71fjaYwmtFWjqCtpIv9QA1JNsdtB0cDVg/OpiotCLrddzgx769aig1XX0K8jHD4KyDzWm6ZHlz85Qyjkt+rd8E5GVII9ee/R27CWP8uOSHidjas1D7hetyHvPnl1WoDFoqHUdlxVDtEliqe2BSIFqPGLjeRJYaYmlFyhPidMXQ4k0ORLh0ocupO2ynEhNKlG/UtA3SZKrV69euXLlS1/60sWLF4no8PDwzp07k8lkOp8tFgvms2VZTqdTY8za2trx8bHW+SBUidZatTBMUgq0qKd8Z+1qAa/cIJAS3DDqkp+EWvmkVe6UjWaQotKKBJhck46rTLB3qvkVYmKxqtCHyEXxnIEKF2G7Xws8Wfvr2LUgquwpf93e2cvljdC1g8xdzJfv+UvfDcPlEcbj8dnZGRtRx69eHbx8WZYlF6uW8Q1x/jgAALuZpekaEXEUHIVuHeyos93+baA4p1FmFXSZT/8bmbxTddP0yOJy07A1xhhsD5P1B1pluyIil/fS3zCylWWlphqX7GRIemqCHIiIW5dHuCoz1GjME+AkMw0lvjS9dHX6ljREsgOAtY2nnIPvkyS5cHH/0qVLNy5ftUkbfyhr0SGUegJpPvQhJoGC1ReG7WjPGv78pyjB2kdA3VN6VzZZfV4FG1ShJbXWjppZ2YTxDZtakMBdEjnVla16eSkzAf5SOB4v5/nz55p2ZP4GQ3AwAJ/LMRMbDJt4bvYaTKdTcVLs7u7u7OwgYl3XeZ7v7e1tbW29fPny9PR0Pp9zbBsz3qqq0DSqKi+T+QlHXUPw7DAf9t4zWbEvX1hf2F/D/PzFixdFUUynU2ttXZdZbhoc7J7t2JBRyojEw0JIvLGq+g1zM/ZBGFU/kbevmC84Os45533N211VlU3Q14yLJOMjYqL3T3/WH4QC9Z19hhXdzH/613im6TVqUHQJWFfqQPgaYQ+r2C71ZiK/EhFiR1fQP4l+gGgAvDGQpmldd7JBma147xPbGUEIUkilzzsiMaN/6sMNFIvUQOBJklJB+O1FUXDpUETc3t7e3NysqmoymYxGo6tXr06n05cvX/L542w2GwwG0I1a1gxOc8lEarv61nHIZeR5PuWiZNYDCssBILEdRgYqCMl3O2k3kwhVJqJt7SNtAxaD+qXQQ7M+SLUUEQTub0r/pSz4GSZyBOy99y5uJKkfx1U6tB5cb6tgkcwtWlQfq+W9fXp53W0YUuBF2xOdiUM8vUr+yELzaiE6F2KChUgFjL7r4IceYUrpN2j9Fo0/JsJ2uc2oXE8ega861EkVldoYU1XV+vp6nucssS5evPjee++98cYbt2/frqrq4ODgJz/5ydHREYRqLVxQzIcSBMPhkB23vGofzit1uQPsaY3a8QMKP6GLqwJnDPFmsthII4kugbkOtIAQcyzMfblcnp6eHh8fz2azly9fTqfT2WyGQTCzZ85D40q3qlqIAJmBqRVot0pzjVCOFa+G/LEQoKFaPovn4Dcyspuuq69oMMpbNFZHTN4Ez5AomhC80bxT6+vrn3zyCQP86dOnZVmura3p4BwiQt/ibV3Xy+VyY2Pj2rVrFy5cWF9ft6Hb89nZGR/icc85IViNscL6xNCKCFa/N0ISzXz0AuUVQlnGGO86XgaZg0xM/yTQFrwVuGnE41BhVAY2owGHcLAaN8hH0abojXjdTun7+XVSb1tTARHxUjQGBqgmnEHIZzLnz59/8803Nzc3R+OBWLbtOXuSMH+LhCyENitORWnzK8pyqYEv+yJ104VOJZ8+abqwOaFoRDRpy6xEKLNxHm1Ws6fN+iwiGWMByHvwvpZEeQDPv/JZty5yIo5ezs3Q2y3ju7olK+aUAFC7yjnH/C0J/QTYMimKYjgc8OY4B9YCho2dTd10Op1Op9wAqKm6WLdgtKERRJIkadqeVYoQwaC6pG2bUiAC74l/rGu6d+/ew4cPP/vss7Ozs9nsDI3zVHG9FO8A0AMZQF8VtTFAhEQO0SZJEysvDbk0qrPebEPdEk2SchBB1DJGAheUbzDGisbinHutB1pjvOYI8iusUikiKkJEfbSkeWJfgdYjg2Ii+qV6GjygKOiyKs09saviIyJB/NLOrLohyNYacjQajYwxy2VpEsYAG1ERABpjyLeVfSJYyTek/AGyrxDLofZwP9zcYZrM5bCr+SUJu5m5oVEu8o/DJVm9ZjXi7OxsNpvdvv3GaDTi5CoA4DtBeTjkEt4qlhwjH39f1Y2mK57mBkGpPb4QGS8cXyAjrrsIDwUsLsg26GJdhE4yW4QYCSMBHF2yIuiJFtkstdGxRdSXCnyvMCwTTnKie16nE2j06AjIblhw9OroG70K6BGRXi+qAvWiRYn2IBNgxie6qVGdKfX2UUiWFf4iCnG0rfpBLdX0ivQkTXB8pqGxkYzPg0uFGS44I+xvkObGmOFw+NZbb33ta1978803rbWnp6c/+tGPuKQGr4K9zlLZtK5r6ePNs2UXiw/5DF45w2RFQoxehQroFQl8sOucw64CLftimnqaQOH/nqh2ztS14/NRak8zG36CUNbVsixYez44ODg6OmLxRkQmaU4zmzBNa/LQ6UCTtog02W5R1klF1xCtIAEmTcEiwEq2ySj60rE6omsRUe3b+hsaZ/pI3vzZZbACeX2/YBp7kZfL5XAwOH716ujoSMJGG0r3rfXO/6ZpurOzc/Xq1cuXL7PGxq+r65otEz5n78u+aLYRv9J/RvcLJIUENGz1CHI/IppuTpFgEZfyNercib8XOhI5QsFutCGiPQjqdsDmpxBQZFSj0Oi9jGaofFuaQGQtohlrJim0471ncg63JZr9DgaZMcl4PN7c3Lx69ert27eSBMCFPHMy5BIAQANgIMkHqzfItxph+Ao4XB8RovNqgNa/FI7Umi3w3meZretOyVeD6Ku2Ipb2gFZ10XJYT7KhvoFJyhU3vK9ZXZ7Pl97XXLWD1UQidl11StNQqBvIMUWuF/qYhLI5PiRS8/fscV8ul3xAzRKBrfGTk8Z7wqnhTEEc+YmIo9Egy/YB9hsvMrZFoNM0T1ObpsBqsWgWofISeN/85ByUJdf/bnqosWP78PDlnTt3uPpemqZoyFogqLwH56oGPmRYaWZR4FyFHl1F3oWuSQ4kMRkRCdE3APGASByFwkzY+0DjzJcsAHiSaP4akT3ZlbWWCLyvYw90B5F6FI5KadM0/LoRoEstMqz3XpIISSkoiOhd66lt+VovCExkZF07oU8fvPGicFBXe/6PrlFQGprAMkxNMl4bJYkpy2Xa8AWcz+d5PlTDojGGoHXCyYooSFbhSjIluS2aQwQuDJ5OfXOkQEMQHs65PM83Nzf5GMJamySGfcPeez5wGY1GN27cOH/+3E9+8pOXL1/meV6W5dnZGRuLNmlLg0dsjuOrqtD1VzDShp5YchBGqs4oKEFIJKUfm28kxsPaNhREQ0CXeQIlMKDL+gWw1sZdgknFPvYviSWNlhzVdVG/tt6ahvMREZFYugAQYiWMMcZ2W2FFeBhRECJy0oymCM3++nSkJkP9e/qXVy5hVGpcEsozO9XJyXvPGoa0gSV1xGG7ba4pZMvxJT4/Hl93rtKDyFEydFmBLEo+a0ks4YOsyieqHKz4Y0aj0dp440tvfukrX/kK1yA7Ojq6f//+4eHhycmJ4Ax3DGF5P5lMOEcUEZMkYT6eJMlwOGQPHJ+cyir6sJVpW5WQp1llmqR6WyOlWUxNMRi0QUjq1FjDiuHMym6apmdnZwcHBwcHB1zx2oUuJ7yn0pjDhDNfjRgYmqhhCBqJFP0Iu6h7BWRoqdvYNskdemy8QQZqa8tIDHT/XfJGDX/s2oryQfsUZV15np+enrJ+c3BwsFwuh8OhhHAQEbg2EJO/2d7e/tKXvnT58mUOCU1C55rT09PJZFIUBWdzCg/RDggKqpVRpwTRWjRf0oSg8Rk6rKmDTrJqHYqmMUryEwR5+BFdplCwSE9b8x8IUpWaBHEv4kyc9xqHTSi9HzExDDHTMqyWI5oNyvJlwoiI2DJqCdtFxPl8/vz58/39/XPndlM+4CQAAIxqjFHzPRA0VMVaclCFAYB3yViI/GzkG405HKA2j/B8AcA5iwhpigApe0+tTYwByCwQgAdATHLDbycHG9tr8cTClGQ+PBl+787uBnnwHrzvnMRWlfMeONlOH8Tpvgp8XMY3oKpFyIhRFMVyOSci5nhSTo4VA1XRolWuAID7JrJLhYdlAVHVjZc3y7LBYCSFmKy1zjkOPDGNj7+ZnnN1WVZlWfBGV1XF7oyiWDjn5vM5k2dd18tinuVsPFDLVXyDHqokETsZwSapNW1nZc3BvPI7gDqoYfkLqp88h+bmeVoUDY9yoeapMSbx3YBLTQCaAZFyfYtBL6atD436lFMhKLXUikON/boeakQ50OWS8pNMUoPPQ0veELi2CAPTSVUhRPTk9UKojdExUtYepU0dWkcVO40Gg0FZuyzPq8pJrmsY3HnvOY7ZhDRhkRSi8xPxugwvoq49kUsS7Z1tO05LxjEiGtMuv6qqzc3NyWTC0ZBVVQ2HQ64Rs76+vrm5yRmjo9GIU4/RO0OQDoYnJydFUVy6cGF/f38wGHzvO9/x3udpSs5ZxPFwKPqT6TU8gxAiAqHopg9hG3yEJ38K5i2LuST+k9InBDckdRe7xVB9OOcSdwh13XvigRBMkO+NMU5xB56S5rZ6Avp14heUSYqHRlCR/+TaqAyWRFUfF1UDAMi3ioLkaugJCPn50HNLmJS1RsNKB29pgcfTo1C+x4ZkcK9CCcWkBKXbVWVpQy+MVktDpFCXil/EgbZJkojXDZRRwaqVEJoQFx9N6ggiDD0j9ZGlJm0Ey2TUkAogcO1sz/I1TBKNQWuNPX51zEX+G0+wg2JZ+RSsTVnd5xaYe3t7X/va177yla9cu3KtrusHDx58+umnHH8pGqQIEiKSPH3WLF0IE+TTeR+CELRv0oSOyoL5solexTtp4AvDFI4KXYNf9o4/eO9ZgWaa8t6zQsxrdKG5TBK6clRV9er4UMI2WHZSiBcXWhb0E3SS2XI8YmA+sdeTP7QM1rS6kXaD6S1mKcugtkmCQeUyIViIiMi3hMnxtaAcIkIyMqb+UJdlc/jLN3jvA6VgaNzNVTKmZ2fbW1uLxQKITk5ODg8PuUrDKB/URTkYDKqq2tjaYkxwzi1m8y9/+csXL15M05TjUL33nM/knHv8+HFd12tra6yyDIfDoiiS4H3QNjADwXQNeFKnTAJAwaJOkklAmMYjnln5bEN2VFVVHNsauZB8OJGXmQjYBcjCPwNIUWSo1vk18iDq1Kb2e71xLEeEQ+oN1XxYTIsqdCTl9dpwyauJyLmayAC0PbqTJCFy4/Hm5cuXt7a20lQd1lDDUBTQeSUdvzKjm1ZY4yNMAu+BCBDBGHAOjGn802yz8PfWNppumrJYUSMgAGvkvvkTxVOOYWIyWz2TBvLNn2jAItikM8vBkDX6HGAMAN4BABgLZdHa26ySzmazoiiK+cKFAOUmvTJN1oYDdoqXedrYe6OBc85iKqdJ0ASHNGfv3jtEqqpiuZyzTw0awZRTaOOAaMXVzQLL1Z0YAUZyAucdsJ4qiOScQ6Q0MZsba0TkAFxdWoSyLJPEMNcl1+pvjVJKjbrZ6gbU5lYJx5MbBP1aEWbIWERMERGoUfm99+BtahM0RERpMkR2YJNvuaqgtZaIRop4q7JZYV9b3grBzjY916++R/+pFeXOr/1vXnPxT3VV952XGDRg4QVyAzsN9TJ9E+9ohJ61GWCM9Q6S1DpXeY/O187VxiayQJkMseZkEKDjPtFMv3N/cDAoQHVcAtZaVqARkW2y0WjEWat7e3tnZ2fMdM7Ozi5evJgkyc7OzmQyYeHqvd/d3T05OamWTYrurVu3kiTh+uff/e5301BuRowNfektlilFm8Xr0rGMgiqLxcLY1Z4qZtDRPmq0jre4ewShmHjHMBMcFvpMQlsZr4L8oi3AbihFtKfRzfzBqCgdxjgIjU6EGj2tOL2JLpm2FqJfgO2m6/+Tx7XSJjSLKitZ1kLB0JVTPFR+6yp0/DIhdk20KOjuvqgIpOKdBHQiPvVL9Z8RVDkGEUIkHAAw8x2NRqIsWms59IhJgNVfVu7rcLHRuLe3d/Pmzffee+/69euIOJlMvv3tb7MqORwOd3d3uX3gfD7nExJRoKPttqo4o+Z+fWToe+AkiFBzUdlr302Wst1yxdDleIjI1YoCj2oYGichiY9kPp/PZrPJZLJYLE4nx9wl2HVDqmTCoDz9GBRrUaBDJGKrW0esLFKU5bNIKf5CUIurUDUGjxpW1kjUNBtqcOw1FKB3ZyVhygIFznpb67rmMp3Hx8cQirvxna6q+cG1tTVrLSsWV69evXr5ysbGBudc6lbtFBRiDD5UecvrGKlGfn0nKP+0sCMfegiv5CERtrRjYnxDH1z6Q8RJYBVrjd4LPeTsj+nVAexKXmpDqD0qjk2hPCXfI8dfgpkCZ+85iMlxq2f2UCLa09PT2Ww2GGwY6OnN8HplGpr4DVTftB+CptpQDwIA6ADHKNpRK80UXN2+ohii/Nmo+ehffe/OaBXU+Z7d0iiTDMp3lgMQAlhAC5Bt07iu95wjV1bsV5ZCnGVZVnUxn88lrwPUYdc0tGR3KoURQp1vok7OFSJySLZsHLsm5QZnnXMOwXIXYTRMC4gI6NF7ZF89Z5oF775n+WOMATCAlslFnBHyAbryDpRqIVJeS6sIURu23PlVlISmdhio6EfWnloZ2dkp9XpxbmtXYjRdUAq01qH1mBFZ2m4DAn0bdfUY/fjKMWUcDREbSq1RL5WngVS3DKH3bTO/jlIbzv6ccwCNgyFJkqpspWZDgN4QxcqoACpi+oqDgNKbW2vbmIRPEzg2YDwe13V9dna2NhyXVGRZlieZ9/7P/Jk/89577925c4cb8J7f2+e+9ovFYjwY/dKv/uKLF8+Oj4/n8/lgMMjz/NGjRz/72c+2traWxVxjlcAnskO0K5qppW/GoRxnBNUBAKDbsKa/0RolNN5rNQURvZqYAngLqOgtNrTO5vvFl9P3ZL9uBGgs7BWV7CB0yRbVRANKBkRsfUu+Z0lq8ELXC2WM6XLQFsOjWEPBHzG+tZUo65INEuPQJFZbxT54YSUGWgpUybSj91JQmJwqlyE3uJq8p1ABlKinQPNtzTwBszxlFswuYRsS15xz3CqWzwq5kDkEVsh24Gw2y7LswoULGxsbOzs7v/ALv/DNb34zy7Lnz5/fvXv3+fPnx8fH6+N1vmcwGLx48eLZs2dVVfH5TB8tKajU8o1XRysRcso92o2B6oRE9lRTFiftCatEpUX1kUTWK4+4kIAPoVNMVVVc2pkjCspq6VRajOyODVmVpusB4aJssuMy4dcpW9rkYFWD//T6lC80kyIi79twZ6fK7Rl1NghKp9TU2OcY/S/Z6NIMBIPu7kK0OgCUZbmzs1PX9Xw+R8SXL1+WZTlIs0GaVYCoKh7s7e2dP7e/ubk5HA5ns9nR0ZFURdS7qV8nIPW+jW1Q3CBmI0Kbsr9aCvvekV2Eb9BjmFrGRZxN76MWRiuZm55JxCf1q/WjK/comqH+0qp+CKBcHkJBoDAKlQYi28oPHh8fy2iTyaSqisnkZGNjY2u8KY2cNFZDIKLoXwedZfL28tyDDhf80wYAwLvWxadi9wGR2+A1RGHZE0hg0i6cg2Ld+p5RKffUjbqOtkjuIWUAIFgA78DV4H3jz8Jg5rEzQhDYOZekhr/U9TeDce5FIojulEpzdGjrh3rv87RNn9O0fzabO+eSxEhDAMSmKQwELbwJjyU0jo8mmEtg5D5Fg0AAiOSB2HRARGr0aADsyPpuKWuZmzVgEH2D8wRACAhAxqAxYJuqQh2+xxY9C3FE5FaR3ns04hiloNxD60mNeLfgaySJI+yXZ+Xc3CgXnQy44vNrXH0aCvqGPsHzN8z45BF5SgRGtAoBFsTKQScto7nBQFWXxiSDQYYGbFMyzydJUpWVZjEyKy1NNTDliEpDG7smu8zTGMOxjHmer6+vz+dzlvpJkgzSHADquv6lX/qlX/u1X/vqV7/69OnTDz/8kLUE7/358+c5F+qb3/zmO++8PR6P7969861vfWu5XN6/f/+HP/zh5ubmyclJknbq88sSEhUDbVQshxBJpDD5UPcAgvcREfM8L6ulrFdvgfZARHii0UxAFyV9Rgw9QlQiSmzTKlYKM1tVsUHveLRxEV5pbNG/GtM6rYWDR/OXaa4cVvAk+hDQpvNIhGPRfunvsRtSpZ1wJlRAs9a6UCFBvAKsh3GmLOvQuCo7kJSSREqH1tyAiLgqi7bN9FD9i5GcT8aZ0ZvQ34e7XQwGA1adTQgw4OwWY8z169ezLNve3v75n//5P/tn/+yLFy8++OCDFy9ecFizMYZ7jpRl+eLFCwBYLpeslJ+dnUUKqyCkdijK/PsMShBPYsdlmXovRFTLU9a0lx6/rwhCoEFNdxjsWGvtfD6fz+fcWpzNDCJCg8L6fDfY0ahId3mXFNnQiAQh9Ah6ZOJ0RmwXRIrH6rQWI6goijQEPsPfG1IL79DRCv0s+sZ2017lBgnKdyGmfzAYcBDzbDY7Pj6W4GBe7NnZ2c7Ozrlz53Z3d4f5wDl3fHx8dHTEWVMhpKHVwxjaAlvqRTPrz4wnERHxr151pdXELmvpc0hQTLVdO7SP6wnoWel919/oP6PH9Xxexy0jdqQvPX/NePsg0vXgURmcGmh6+c55HcZ2cHDA1QlH6TDPcw69FVYpFCcHLPJl5dtQGU2zPH1tL/FXXHaaQi6gED5PRtM1T9VVFTsF1LDNAoVX2FC1w4eQm/4GOSmU3u1B5mqSuGdOfWbBx0nDwpFkPkW5oG6GdzNOyE3yKpcJg/SUdckj2skiawGALE/rGgEADUg0FiJxfXoZJLA1AAA0Bh0BGnTkCckTARmLAL6xSAwiERowxCHgceEsjUjQ5d59zEdlQelNkc++42VrbB2ujRh+9djEW9rEhZhuxfI6XJt3TiSiMI7+7DV+t3+uNnQ7tqZedpRNDD2O2Weg/UFkq0zXV8rz0XSlQUwhg5WUo917by2ur69nWVZ75PRMp+pMQ7AFMHh6tEGmkU9DRn/oUR33FwSOxOA0pjzPgRAIl8vllStX/tbf+lt/9a/+1TRNv/vd7/67f/fvrLVra2sbGxtbW1vf/OY333jjjSzLtnc2gQAscPnnP/3TP3327Nnly5f5pKZ2pUxAY4/mOzosQcNfA03oTUtray3DWd8W9rdT11k+CwQiXgxdGtDXSuLRij6oI3hcpa/Lvr9uTE0UgtumF3RhVMAxg1NG0CpUNKwARJATERue0p2DgEWzBpkDBSkugWWibIkuJfisGx9IDU4binyDOj/1Unu/W2pQZit/ylYSEcd/C6yECkBxLlBigF89n8/LsuR/AYBjqQW7rLV5nrPvnz3uN27cuHnz5vnz5znd7ejo6F/+y38p/bqFuw2HwyRJODHg+Ph4MpkAwHA43Nzc5NACUDEnjSfeoHzGINUoRIIJV9HbIYwYutTUQeMAIsQOz5FxNC/SH5JBwienRV1JVCgBTadnrAhyaEE7GhGR1MKyNhSddM6ZJDGhwJ/GT6F9zZNd6EIiU+3schO/3n6j0buDnC3rbY/7MDgUKHiyNWJoIERcHXp8QONkn3BABawjIvfEOTs7Q08b4zWud8vYsr+/v729ff7cPieWHB8fL5fLc+fOcfo16yV6uyl0nRA8N6qSo1FmWJ/n6EsMCb6ENuXQQ98cMSu9X+JoiPizUVl6Gj4RuPof+K5oWwVd9f165EhekHK4RPsLXeoQPSRaLxoC7HQfMs3RovXeccgBh2OxHumW9XJZzudLMds0G4y0W0Q0aVwfmogAvCiO0UpNQGj51asmSpEqRUT5INUKtNzARX5ItSChVQq0XJJ8qZmVcEhSdq8LxaEF/mK4EpFkv1RVtVjMOYKO6dE2VeQkAr6t/iTkLPtIXYNK+ORofa2uG32euvlv2Ihg5z3X4wMiQgNAnjhCHPkzhGNYfnVTvE990+2zAQ0XiCCG1LRt13N43TZhEFVyostoEMaSQ5LW+Y9IiNSUINAHRhGYfMgAwOD86O+uZhmk1ALvvShSMqA8s5JFruTFoHjHyhu8Oujk7xmn5UvN6TRDkcuYtvyWjMMC21pkGVwvls4BERZFYU1KJEuLjXuZtrwOXsOkZCPVnY1cH4/HXKJ8PB7P5/PEpleuXPlzf/bP/s2/+Tff+cpbn31y75/+03/6+PHjjY0NPrS6cOHCr/3ar52/dA4AgKAqXDqw5aI6Ojr6wQ9+8OLFC05CF3qWt5vuRcGFGUk1QTit9RqbsOFL6vyhLMssT3zvbC5CKo0tgt8r5Q0q/bUPQ/0NMwJNJBQ8dnqEaFbyQS7/mmA+CI5nGTzad8EHVOqjpg6N6qSU4D6TkrnJl0b5laFLHcKFZUCjDhAg+CS4kBmrzhpQ/enpifnuRT1HGkiSEK32wwmH4dvqwGW5zRufsQjkF4uFUbFrkibC5zDvvvvuL//yL1dV9fTpUyKy1j569Ihd7JLzx7omD8UdyzgOhKckFUVkda3ZAE1BFQrqtaC65jMR/KGrOiB2jin0zT5k4IkzTKd56c3lbzjkAIN05NR1jgjnHsUuZJsxVPM81fJPnuUd1x5o6PLDldwVFNXL9rVYRzEaB0RqIcNJ27zpIrVYfrfvovZFkkSogUY9di3wEUMIu2dN/JQL0B6NRny+sVgsXr16xTyqKAoA2NvbG4/HV69eTZLk+vXr0+n0zp07SZLs7e1x1imoPgtyRKPDlPlFjKIajPoGOTGPQM0dJYSgIk4CXZ8C9ASivk0vXLN3eV2f9cEqRgo9NitbEF7dvtF2Pdyaf+plynxcyM0w3QdF+kAguoaDJUhE0IraRkwEP2tTisd7X5YlgCmq0tpSY4Loi/p4jcSDphx2mhCsbT2UmihS02kEBurcVVtWkmGyXKZ89E9dtU94kdCpBpTATe5nJiZqiYgnXWbHqNIIurW7hCn7cOTIsf6LxVzK/1MjvlsgaAshyvSIUI4vfm/p2rrUAVBWG5xVXTnnkBs2g0dPAhllDIuS2brDBHqyEI3efcMMlPTUSK45ld56/tKGBFyeBhF5qoEEb9tzgyYGug8RrfdEv/puyQ4NQfF+kTrVIrFBeiavXk+XccSviKhXv1QgqAeXb6LIRcZUC6tjr3nLpR2JECon8QyHwzRN3XTmCWyS1pVPLAI4asJlWJ3y2G0pCYG3OlUytr9z0LsYa6fTaZIkGxsbVVl7R9/4xjd+4zd+46/+1b88PV3+v/6f/+9PP/0UAAb5KLHZ0pVV6W7dfHM8Wn/0s2cffPDB3t7ee++9t1wuHzy4/4//8T/+/PPPudzM2trabDZLkoRbkopBpnUp3w3fjDyagsp8gzRGAeWb8d5zOHi0XuzFBuh91PiwEsc00LArBvQ4ehWmdwLeJ56Vj8ulGb2MExy6rWlhVSlT/VRfMOihBD4az2EVmRjloZcVgcJ5gM5kZGdlOTznfDhgfVTGYdGu9SoNVc3adGycXix2ZQz0uD90HdtyAcDJyQkicjHX8XhcVdXh4eGrV68QsaoqJkkista+//77X//617e2thaLxQ9+8IMPP/zwq1/96rvvvntycsIh0QDAKhFHcnPA6/p4nfVORMzznPUePofVuyBTrVzNbagwWB2SWOO7NkP0WTY9Uh30bhIR9jBB0KM/LAAUVclOI14Fl0edzWYSPKM9yqTqcIu7miegWhV0z/RVlggoQeJV9E6EorL7SB3s1ZaYTA9NG6PvuujaLpbUe4Gwx/+he2nq0EDuz1NOFMfjMfv85mfT5WyOiLPZbDQajUaj/f39zc3Ncln8F//lX3/69OmPfvQjDhl69uwZ92lL05TTVRkhIXhnxPKhkJ7rVcU6LYzw9YaK1gyEiqN7NFvw3kXL1/DRPERTtFfmnAzeF0k9YL7Gt/WFyre+ZD5eVUbXYOmvgpRxTkS+wSuPiHK65UNVb2YO/G9d10S4lo+DUxKCKtkEM4gByS9i6lgui1guNNk73GuDnZhOALisvIEOpQsZaisrTb21lohzHFuZIk6Ns8ksQlcGCxfZoO4FKk+dum1fIAQF2FCZRDityEH5EgCsNVVVSptgMWy4cYzeIAxBX6J/6x2P5J1g+HI+FRGJjR/BsG1pQiNG55wxSUBFL2XpqGtj8EbIl9xZwmASTbIvfZC4eBkiooVOXQ5ERCCEYGGGAAlrbIJNjC410dLI5dScB+99XVdECM393FMPEeNKia3kE6NBDn9dKK+mbxPugMrGEkWKiCJi05xCf69msMLHHL1RPyVeN/lJ/yvsyUhNU9tW4tOv4GhL3nX2jjQUReC8T0zTtMagTdO0ckXYuc4BByLWoWOTcEO+pCxaH+DReiEomjzsZDJZX9v4G3/jb/zmb/7mG2/c/N3/7+9/97vfffny5dbWFmtCdV1vbm5ubGz8q3/1r773ve8VRXHz5s0//+f/fFEUH370k//2v/3/HBwc7OzscJQkU0Wk0EccP+K/Qo1CbLLvbNkbYziGlc+PWOnhQvH9LfYq0kN+1VIn2s3XXdgzqHgELlYt+2vDxaoVdh2uejQNDWOMgbYbCnSliELvVg4pftFp5iIqrJ6z3v0+GujtiGaokQq75rVXRrnonT40/pCOUKygkJJS/IicLMlTfIPUadaKLymVCxQDjXZHL4rVF6dK4vB1/fp1DvTnerpcpJnDNtbW1rz3Gxsbf+kv/aW/9tf+WpIkH3744e/8zu/8+Mc/Pnfu3M/93M/dvHmTXyExDBIkzeJkOBxWRTUcDvk29vY11fV7ZRD5GhqUDrRExBUYXKikHsV8M11o6SLQM73EcAiKrACT385wEL4awZabdCyXS9abOQGIS3BEmMy7LKcfnPos+4K9iKwGbbrql6AZswjfDYInIqNil7FbEE1GllUQUWpT8ejIkiN1ygEBkSX02AFXhEIyZ1K6l9Sb16ThnEuNJQSqHRchG+WDk8UJemI+wA0mL126xCpyVVV/+S/9yv379z/44AP2VR8dHQ2Hw7OzM0nwEBhC0GY4pkgwgS/bTVyLSFhWJDfIUbvcH2kq0dVHqj64qKubaqVEeObrxpep9vmefi/1uDQqnZiUsBYkpx6m6W80/9H7XlfeJmRNiqYp/yrWLCJ6354YE1Fqs8lsaqEtcQMAvDmICODZoxmw0RhjiCkgTCSgqDMmMYbPpTvaAtXOWmsxIfS+ptpXSAaRkiSzFgGM9zW3QbE2BfCVq7nWBF9GBWwI42Uzj//MICOOAiZPBN47hqW1ifccTOuqqq6qkkJ3CFagxQMtBTfZhSK7waIvTdPlcslVOECxrCRpvdcaFWezmSxf4AzKFwZdF4Aj55UZyVaNC0W6SFXtENjypvQRmMgDGQLvHRB48kgEmLxWLLaoC9gKeiQC4B2g7qU5oSAMNspPCuARrfdcYLc2xhrTiHjTOogxqStvLXpsAJEkKcOormtEA2S4siBweTZPXJ9VTnJkAVXpENFgggYRsK48EViTQi/qCAwytISHVr4RSwkawE5WFkBjvxZFFWRum+9CBFVRGmMsGkBwyutpVJdzbgftiMqyGOUDQwYIUIeiAwJ4X9XgPAJYYE2IuNuLMWZZlU0tQ7JlWRoClvGDQeacI3IAPsitRKYnkhW6jKxjYKAlMJ6QCAgMBgIri2I4HHrvv/zlL//Gb/zGb/1P//a9zx/8N//N/+ODP/1gNBptbW0ZYxaLBSdMTCaThw8fcqHHd95556//9b9+fHz86NGjf/JP/smD+/eMgcrXCB7BLxczaxDINUiGxpr2YMt5B2H+XgVXsbnJOgSqaAE2JYlIqsVhCJlAsAjgaufqmnct0JiLii7zh9I1laGoe0Yj9+hAMXHqo/L1NltJAJ4M4CDLmxEIEHA0aIoHk/PAoynXnST/8/3k/DDLaz7S93ySmDSWrG/wtqoqJEptwmyidnrCjk1VBDCWWRijAQF4xlwAYKc/vzdN20LO4jvUmhmftXHKrHOOU6CWy6VzlWm6TraZKES+KOosy0ajAefTQAvV1kwSVsJvkSAKVhlNiMbRAphv8N4TtNHAQRVFQGtC3YPTk5M8z5fLZZomzrnZ2ZTtvTzPNzY2Njc3OcjHmpRDTp8+fXpycnJ8fMyVrbMsm81mf/Ev/sW/9/f+3s7Ozre+9a3f//3ff/z48cnx8a2bN7/yla9cv37dWns2mVhjrDF15dIs3dna2draYt2R+2kFhmjm8/l0OmUwJknC5X41PjPC11UNnqwxqU3QGmsth1mz07cp/FRXzjkgQDQIYBIraEmeTGJNYr33wcEAHsgYg4CgOtQIMMWbxZcJ52Bsji6mM+6Xy8TIww7SrPEM1W3l9Yb0yLGllIQmgrxxK80eAKhq9myxxd7k2/EWtPgcMAUAoKyttcY2ugtPmAN5taOLSdYYJCLpBu+lRDGRqzsNlYgIEAwaib3uoygGt5Y84r3PbHADB2PAe48ASWJr76raccu0YT54Pl+Uy+L46JWr6p2t7d3dXQ4f2t7e/vVf//Xvf//7r1694lKJ3nt+io8sJHiUX2qM4ThpUYNYd2FTRx8ICLRRlVWFrvro1cmYUJkmN9kvHi1Nc8EWokYuCy4JtgteOVWShdSpLDsaNPMM7+IZNoaVHlNmwk495zwA2AzEsybZFE7lXIqUd6Gzo16X4JVwPM2dqqoyiOTQOUemISKDDedxlUPExFgu9QsApVsSIRljyFBNvmzdec34tRNlDnxTFEL0IVEHreVYWBZ/5EMRiSRJHLi6rtGXNdWGDBlKMEGksi7Qk8HEJujBLasFlAUaMmo3I9IT3NZwrssSDSFYro5M4IAMGqrLyvnK1QTorUnREJDxoXMnhCxAUOYcABqTEDneBA4ZL4qFdFQBgLpu9N3lcsUZBYSzLPHx84NGxcTqzWX0QUJXu5qa3g7WWnDee18tC1HJEKGuls65LMvYgBFoICJ3AwBAFpuGDAEBGMKOL5ynWoenZO2E7Comg+g8QajaAcYCQE0EzqfGWmMNR7oTb3pqjE2SjIjW1tbKclmWNdeAr0rKs/FyOR+PxwBQlqVBQ0A2zZKV1OtVFIdQV3Sbxobo0r9a1So5SPf2+wiNavB2lQealMke/RS5YaJno58w9Oxo5YGap4wvNI8EdUijzLLMTOeOKEnTmlzdOrDayBbfi/o1KpcRe7nMiE2d4zqIExmHfSTvvPPOP/gH/+Cb3/y57/yP3/9n/+yfHRwcbK5t7OzsIGJZltxM4fnz5yxfuX/Er//6rxdF8dlnn/2Lf/EvHj16VNc1h3NBN2ADlOElwDHKK6x3VuxmHW7F8+SqCxpVfDcgDLr8Il5+uERkysSgx2i8iiSRoeQeDd5oFygY6HoOfRxoOH6oYou+ZW1ETR813y1p3CcHgYNGCZmJBpSetn5Wy1TZEW6Gp0HBd7KH2If2SHJMz00iWIvSC7SmLeen58+yJDriBwDWODUBUhB4HFTQCifnqqqyNlkul6zDQSO//XK5PH/+/MbGxvb2NqfGTqfTw8OD09NTVxNHJtShrxW/dHNz89q1a3t7e9/61rfu3Lnz5MkTY8z29vb+uXNXr17d3d0lIrZpTSiuPBqN3nzzzffff397Z12aJnALMWPBOzg4OHr8+PGTJ084E4BUvzcIpW9ARZvwXjEmszXbrLEsWAhJqQqNtL7nQdSfZZta90FVUQi94C9ZUC2Xy7Isp2dz7tel0QZDYFWwnRJhs4lNBAdMz98coSiok5O6rr2vsVcZPfy3uYwqfS2aBy+hT00UQvi0SYxBWTHKt8Jk6aktaQerqEwzEOre2b6XAEIuBFPHcDBwdV0WxdlkUlXV9evXB4PB2trawcHBG2+88au/+qs/+tGPnj59OpvNpF+mtnO0+026wAi/0lwo4kXRxPrT1otayUnkS3lRPy4x2l8Nn4gZ6jH1/CNeunICwseiJXvlsxRwRR4Q/YgcfqK62r3ri3JC8gAYF8ORBzW3hEYArYi7q6pCTg9A6eu2yYVo7kVEAE9kynIpI3tVmbtxL/rae+/AGTC1qQ0ZpNqQ8VCDM2So6R/nKLUJYHwC0AdvW5bO80Iq4dKgqYb/pwSupziElRoFugawshGydo5Jk13wq04n9CS9yr+X0b5A8Hl11iQ7DiHkwzfnBp0x9eAa4dWkPACf9iOYziRlyUbhv4ZDM6tGH28PhDWHlDfxI6xZDYfjNK2dc4MBjUZriMQFeebzOT9YFEtrbUeBlsuHepZ6j7V4gB6x9WlPABrfFm4kMcE9ARE3cTUBISJGqRUsTWBCjSsZVuMo7W5nnythG9XacWALRzDGjMfjV0fHzjmbMpbERmT4M47uZXALo9EvpV7DPETkMyeH+I1vfOO3f/u3v/rVr3z++c/+0T/6R+ViORgMxuMxgXPOO18V5eL4+JgLgaHBNLP/y//V/2JZzL/zne/8+Mc/fvDwZ2VZRDMB1SxDW94UPM2kTlFFi0UVTKxBh4hOaSHRFghUFXAo+kZPT19a3MpGRLumx0EVz6BviIhZK0wazcSLI5/1BDSvkZlEk4fXXBFHEChFnAiDDtcShTJCKITHyL6w3iN+R4G2hGqMx2MZXL8CVJiBXqN2GnkVwlGHJpGoFEQiqopFkiTZcEih/FyIfEgWi8V8PgtHNINrV66ur68nSVIUxatXr05OTuaLaVsaDCyGwAbnXJ7n586d29zcvHLlCldufvz48XQ6nUwm1tqLFy9+9atfXV9f59VBCNEBgPFozVp7cnJy9+5day33BUBEbkK+vb194cKF8xd2z1/Y3d7e/tGPfqQ7IyrPUxPB1dgqahdkI5xzSZlyaAdLIxlH+/NMt9qMRhVh3DKgZg4s5JbL5WKxqKqqWFYyPQyyh60X2XGxIpxzmHTysQQBsOdYCnNuTidYgdaGq7rZi5wDlcPEiruWfIJpLa/2bRKh/BqxTS1TsEtNmjtpepFna/IQjmg1odXeoTWJtYvFYry1tVguy6paFsXly5f5TObly5fvv//++++//4Mf/OCTTz7RHTRlEFm1JkbXZJZb7HocSKXuyeQ1a9Jioo8YEZIIlECxDgwOIH3bFzMf6qr7pK4InvKWlTP0XZ+a3KlPDLxq7alXqnE+4qta0404bfMnxRjLl0ZvGUoDWb7hPyV+nZQ6oZmwvt91K4+ROgDh6C9BFQGmCTDsAoqQQFoifAECCNA0D4kUaLlNMwSCTsdZWa/oOdoI9N5z2rFMUmAr/C0StbJfpE7U9RZHFw9rVYq23CwKtF6y6+bGtPD8QuMfgttbfhKfIHRxWOstfOpuuwlCAE2zaL7yPB+Px2trazwxLoS6XC5PT491GgnjQJ7nbQy0fqsQvEZHDXG9DFB43Idmrbo0NyPgan2XiDgiKSJp/qwBpLfQr/LwYWhJzTd3WXA8eXlE4ysEDLZJ6pxDk3CMZl3XifdVVZmk24aoBwrqOQA0fIRBCOm28wQAgO3t7b/7d/9unue/8zv/4vd+7/eePHmytb5x/vx5YwwXvFwsFqenp0VRcARVlmV//+///e3t7e9+97vf//73Hz58yNhQlYQYh6BB8CJjaLvoQ/Sesa2zXMPNhYtUfDxvsuaSevnQC6SGXpZxBA1BGy2Z9GdBS+2+ilBOsxuNLdQ1YLzykRiNumrAvuDRWyxD2RC30L9QXX1s6d+m+aa+mc/O5JxE5JZztTEmz3NWpHSiTMSCeSivcgH18S4oUmJvNHadkaD0CSIaDodlWU4mE47xEAF5cnLivR+Nhru7u3t7e2ma+totl8sHDx5w8G5VVQSONbaqqtIkB4Asy3Z3dzkSem9vb2tri7XtDz/88MWLFzs7O+PxeHt7+2tf+9qFCxe4ggdrjYwJfNRe1/Xjx48fP37MJ4Mclw8AeZ4bY0aj0c2bN99//73r1689efLk4cOHspusLkvzxXY3VbkVbdKAaaLM67qeTCYiwFaiVrTjUT1g2SBdyZWhpO0lVLafDQ2cEVGHajT4Y1rGIgsklVzYw2QT7axeQvOICgPVj+tvnKrOpDkehUEiBVruhC4V294xkQ9JLBpLo4WovhItzKuqwqQ5zVssFgDATeDn8zkRXbp0aW9v7+OPP/7oo480iLQa7UMFQ7HTpAokI4YNeWNGRbUKADVDg+7VJ/DX3dznNvq2Pq+LnhIoaY0EAgMRYMpQkUa7cobRu4w6gxLQRfxZ76keQWty+hGvcuD0TPQIGqm00SgII7vDg2jnt0xMQnRQRQlSUIX1SlEpLdpi5MGzEPKkkR+AKgKOgY6AGa1LxpRcKQpqpV47KiuF1+t8W15DGAUoFhQRqS5DLB9k5MjQ1axAz6cvoeQSCSWQFxVZQ0xvQaQ6e2W1doEJ8BqEx3CyEdGIV8cmAGCwkyiv32JCjfC6rsfj8d7e3ubmZuOvJJrP53fu/JTVLQw+Dsb51UUHv4Baou8FCpEbMhqKFEPkWECpxyxjWgKCNtgjgkU0GY0EQoEEnY3XM5QXiZIXrVE2T++9Xsva2lqSJACdju2rIBPvYrRMvQpE9FQbYxJObaxrT8RCsSyX/8P/8LvL5fKjjz6ygLtbm2+//bb3/uxsxs2DTk6Oi6LgzsbOub/zd37z619//w/+4A8+/vinT548zrKUuwbIXLB7teZXF02Fz0ZYLn4ygVKDndQqzRrL+427jPL+9jGkkdQ9I5KCo1HGF36nd1YeiZxAslh9m8YQtld02h8/yhwKeuq+CJgvMJEj2hbA6ju1cdIh8m4hJ7lTnF5ONe3LsizPU+14FkBxYcGOGsQcEFBYoXyQLYOuz0/vqWZtAHB4eJhlWZokCMlisSiLgudz/ty5S5cura+v13X96tWrh/cfHL06QFWlRIDDc3Y1ra+v7+7u7u7ubm5ujkYjIiqK4tNPPz04OOBCNGVZ3rx58ytf+crOzg6oRQX0RkTMshRDFXN2fhNRWZasFtd1fXBwUJbl7u7ulSsXt7a2Hj58CD1+YowRvAXgiO5OBJqgKKvv7JyQknwRTsqf+nuN2HojJFWRtWexSWQvIjGZ5zl0DdTGI2Uo2jW9QP3eQNelYGakgrQYqNLkSbX5FIGqmWqEzxh0aORhA4E1ExPCEfgoItXAFE1L/yRUVgtjIfbPYIKmLEtrbZKl2SA/PZs48vlwUCyWeZ4vFos0TT/99NMHDx6wjNRagnh5SSnu/IErtEg8mPZvee8FIaHrIu1f0Qbp5fQ5pL60gtu/okFISTSvzpf066jLrLSWKRsBPbYJgW+v9G1HLBcU/4nwX79L39nuiF+BUXrACMLYy5BmLBUD0qyy0F43MQGUCQHlLpQVj2Zre4BCVqCdB+x0a+cHa5UDoMeRqDDqKdBiUegd5B4MsiM2VPT3qrkpP8JsCrrEpZGEFDvSC+mjaER9+pJEGhlQgs2ixfKfbWpH9419TG6+982zqLgrKI9SRCCCjcYYAw3+ayVTjpLYMTEYjYwxGxsbX//619e3NyF0Jn/33bf/7b/9t5999hmDkcebzWaJcECNx30alrn2AUeKdZLSkDA456JBGoxMVpeTW7kxfXYj/+q9kWLyK3edbwZr9K/ykz570hOT+p2cljRfNien4YZYZY/ohFZFMsmrBdE1u2HnVpqmP/jBD05OTq5evfry2fP33ntvNBq9fPlyuZw756rKVVWRpmlRLPJ8+PM//42/8lf+yre//YcfffTR9773ndlsluepMaauS4TOMbR4CvU2ieWqV9HfAtMriknUxCxGDA4RJU0BlYdD/ymf+0ilZY88K1DSN+sJR+uK5hy9FwOL56oUuiAXYquOdIQ9ACImwT2pY35Mz8Ef/anho5/qf6khI5oiBBeLnBVYa7l4RZq2pcq0RWS6vRhIgkBUDLQ2iig4YrnkEKqCA9A9fxAgl2XJqXhZlp0/f55bUXBjvM8//5y7oiAi6zGir4v/mEvHnN+/eO7cuY2NDZnnq1evnj179uLFi9PTU2PM1atXr1279sYbb2xsbEwmk0Ges/LKN3NWZVEU1jiuTcEx1kVRMMRYMU3TdDwe53nOERec7yW7wCvVCIbBJWZC+IFueMEZLwwEVmTF/6pZgb5AKWdCgz644Z1zi8WiL2xIKd9CAmx4RMiGorTFB2PNrPRGU0eBJnHU8c0+XIKHgJ0HhY/54Op7Hb8FpeKLbI54S380TQ7yXqNcvBGVRQOGmTdA40QRDrI3xgwGg+l0aoz5+OOPR6PRYDA4Pj7mg1pZnRxB8GTEMWlC7yGmERcSbZ0qurIS+NBjCPrXiDtFi9IYtXIECmqiHjB6teYkwr76YosNyJVviQbUj2BXZ4Uu8ssktaYhv+oN9d0oEQYsUrt2eWP/FaI1alT0Pb+mBpcWGTKmAEqr1IKiEvygFTU9h2jLEIF8LfdrRNU3631nnqkXKAN6ZcYLzrDa4nvHHT5kxch5IzNelh2oYllJKdAaAtHuROinMeoLUEU+y2iaD/T/lEsPpTGc06ajG6KboUt07ZjUYoWweqLG8co3sxOqKIrZbLa+sQGJMWAAgLs7Mxi5PDzjQ1ufr7vxrw3V6N8p9BOBjD9YUPQQPhAR1EBEjjpZd1453vpAjP5d8WdQoH1wkTZDmWaS0Sv0FQkGWVrtyVpb1c2hsLULhlhZNxaPhgkohV6zVEF3mYb+7JxDAgilHNmVyAE3G+O1VweHX/va10aj0fHx8eHhoTFmvpgiWJugNbgsltbare2N//6//+8ePX7wwx/+6dn0dG1tbTqbWJMCej626F/CMkwoecbzr8NRSLSPRjmZZMnQZfQRYkRGZ/RBX4holEKjmXJEqKiOTeVLE9ICNJdpR+41MdHPRtOWn5o5dOkQlO8hur+fMxBx1ejtsljsskvXLecESrFjlpdlGdfestaOx2OuAcS0rb0jFNQ1eV04YG14lj5v1euKDHS5WSKDReOs6zpPkwsXLly7dm1ra6uu69ls9vmndxeLRZYNLl+6wOHLVWgSy8EeaZpubW3t7e1dunRpd3d3PFoX5u6cOzs7e/ToEef5DQaDzc3Nq1ev3r59myNG1tbWXCgTKRPjOedZwmGs3FlDdJ3RaCRwCEKlsZad6umgRYhAD5VPURMFUXtznufeex1xoa8I60SiywQkp0da76IyXbz3XKuEAnMwxiRJkqRGJs/vAfSASAA+zAKVJqH/7WnSOmajEWY6Ph4A2iI1YdhatREREQjdPAEKAolBJxI9EjHyjQ4k00QkI0cU19wAgIy9iKgm4MAJDzk+PuaQd+fcfDGbTCb8/enpKRFxZXEMKgW7KuUQQPi5C7Wf+U9GM1S6owgdkSMyeewaMBqYelF93qiFYNivuI6KvEtuixi4FmpyZ/KajndGOfD0rPryvc+ovfL7RrHaegkRZCKTyYT8HB7Qakc+ASJ6aoGmIIaeAAH5LBFNk3IHAIBgDAISl4FDACLw5IHLXum5+Q5CcrkPAo/IPaR97SpEJALvXGhOx2KOMbGztLB2YuyPlqk/aKKogmdaj4NdtUEv35hEU58yY7zozT7YFXKnUSle1LUu+luvL5nn6xRozubj/xMQIYA1wJzNICASoPPkyXNBFd+keRPy3gB5CGohgEFstNs21K3UiCcASbulvTToZI1GVaDqYC95OXg5Ojra2Nh4+vSp9/7Sy5eXLl3a2Ng4Pj7+oz/6/meffTadTrkIoAyb9Em6DzKBpsxY7zp/Xkkw0C1Mg0oFaQwjaF1xzUxW7ZlM8guQT0aQdwla8F38axSr97oPJOV+kay1UDj28Dczd+Q9KpGjM8pX2ECgvESgsBOD6Kp9U6laYliZp1tj8jzf2tpyzh0cHJydnQ1HeVmWw+HQVQTod3Z25vP59773veFweHBwYK0dDoee6izLml5HXaYgnFQrzZoPspyI1EQMIRkCOkGGNEn7ZCZjruJ08fYJuORd4p+TDzJtEy6Nb/yNDR2nInyOuPxqFAoYgoigTxVW+a21bhERarQiUL5Jve+ajuQn0QgjVovdqiNcxBAAyrKs69qYDniFLfqQcO1V3UoZVoLhMBge4niGbngJ0ymnCTLMWb1bW1s7f/789atXNjc3l8vl8+fPnz17dnJywgH677xz66233vre97736aefu6IN2uPswKtXr25sbJgQn8DxZHmeP3369KOPPnr58iVv5fb29rvvvnvjxg2OZubac6Ph0KmyYpwTnef50dERF7/jdXHni8lkwnFs7HLmJRAB66w6PUNgIozCe2+6EkvQiVTRpaTb269PILI7Png+tEEihwAcfid7JA5CLldHQYGWqWpGJ2/E0CI7Qi1QyTTRrDRjJGpwT7Co+wbQ6CF2lA+1xgVuSoo3ohq7ISiwivC1RIdVV59qeE7t3BR9cRw8aw9cR49j1rmK4unpaVOWVEUDS6kyCCVlTGgpB0GDlGDoPjkLm+IVaSAL0PpLi4TC636VG6KzjgiYoPBZeLuepwwl+ytfmlUHYnpHolcIaxUfp16s65UZ5Usfi0FAD+0g0BBmBTqCpLw9gpWwLxE9/JRRVaegy7cxdGvCXmyx3Kz3l8+yZK8xpHGb7jGLBoWUBRcYCr3raazkIXqjdaFYedY5l2UtNipCJmOaY0O29CRNQlgcz1M+d+hcoZxMO7rhdURalpXmSzJCP4dNf9YIxvPR8NFwYyd6tI8QyDYaSo+PiEoPRfHECyT5w2C8Vpbl0dFRVVWvXr26e/cuALx48WI6nUwmk7qu+dCVk9Cqqkq45mik1EPPc6bpH7vuVQEHxxoykvnQsECDm6vx1dCkCAhPDxVTG0BrVBAEkldH/9aqEbyAI+JiLvRas9aC65yQkpJDMgctqDw1ZXcXRVlV1WKxyIejxFquMSlw9+Fkh7l20zZZrdGocEYZv67rum6KK2dZlqbWWjTgfe2stcPRaDKZXLv+pSQ1z58/LRZLa2Axm4+Gw7Iovff5cETOJ8aCp5fPX9R1PQ8tYLIk5ewC020u6kOhWa88Ol55R1D1cNHoxc3bhFfKvmhtUjgmqiMbQRjGBNf1cAu6J0mq910QUsSbxjSRyuKWi35FZXCL2OZfGeFljVLdWdZldVtBNEJsfKdXvRJAdeKNgCDYJXqPV3W1tftHVg29KAITMhuMMZzDKqfJEEwg19SftgDsLm+iAqy13oP3QIRECIDek3Oe0Eskn4zmnCuKgkvDshpBRJyvXdW+rus0aYze4XB46dKlnZ2d8+f2xuNxXdd37ty599nd4XC4ubn55q0bT58+HQ6H//P/2W/983/+zwfDbHt7s3pZWGuXZXHu3Lnbt7989erVJpQCMR8M6qpCQ1VdvHjx4uOPP3758iWbkNeu37h169aVK1fQ0Gze9LPgvr4MXqkuzJ+JGpuBIcYq3Xg8ZrWY4zryPHfOoYH19XVeo7jSeeM42kRzAIkL56NVfVEQQkz1oJKoeA4Shi4y1RhTVSWX/9OHA9QmifJ7vXNMs9YRSXIQSBYpoqtrDOddvIm1Sq6PhJOmcS3dAYAaBxlrD23mvuYPoB4XOpLx2bhiE0UjP98gBqdRzX34p0iaiqpKqpGhNow18DXrQETyvlbllQAgT9LENLVKOFFkuVxaa8ejwcgN8kH67NkzApekZlnMkySp6oKbwFV1AQDGQmYSIrJJwyuMNTZBY4HAEVGSmjQboCGbYJIam2CaZVyEDLoH9ELOEXMQWUnqgq5qSF01BRGN7XKYpuQ8yquJPDW+WIto/IpzERD+LC8VVHG+hTNRayoCADYu2qBOGTQW5vOZPKvHx9A3wtUxb8SQqi7zFxegMYiGaleiZ0dyJ7QSulp+pLHIvxIOa0PTdelrLexOPI5sv6p5o2fyI4KAcoH+TJplTjW+0Y4/3k2n0rLDvseBhQ2clSEEgZAhNLnU8osf16QtKzXGLKtOgUsBVB3ghonl093KO++9KyvWQfWOcJ4JYnxoTKFHlQBf3xMhrcxfNA2vPDJiqOhVU+gVKqq8sBfm5FJgXgAu+qpeLKleWnrLAKDWje1U4zPBBABg/ReDWGFliYta8rHqYrHwvuY/EVEi7toeSxEKRvQAiqr7LFJjhgY9dFmhrEpoUnHD1m9hVG/6/sjyJ3ZV6miS8BrbWhhCRM/YVdE0EBx7lLHJIElUD2S+XQ8CKtkugpVXXj1QLICFOgRtRqxn7/1kMtnY2Nja2qqqajablcuC4zrYGMUg79luEW8WdLlVtMzX7Z1cRgWlaDhE1NKOT/F+yeYKI9BeW80B+c7Ic6O14eiN+hXROHKDDZX8NUmL1ivA12xIUx1xkquck3QRFRG9jz3KAg09zz75RC8l5ZXUQ7GhInqY1NYYDocRhEV7o240sw9Ry15dgrRFYJSm6+fe2Njg6mnCJvgnLgoxHGT7+/sXLlzgcs5EdPLq6OHDh4eHh9PZZHZ29vbbb7/11lvPnz9/+vQpEd27d280Gp2dnY3Gg9FoNJ1ONzc3v/KVr1y4cIk9r9baKqTrlWX56aeffvrpp+xOXltbu3LlypUrVzY2NiB0jREXsiiyGmiIKI0jNYgAIE3Tqqrm8zkXLyNq7PXmfEYZLah8SM2fismY0MQHAAhX1NkQdNV8QN8W/uxkcOqp9i/Epm1EnzT0v1onlg+4Sj3qv8irw+Xo1eoVXg+rVyRLpi7blDlHJzByiYcpmpW1nUZa8quITN/ziWpi5/cmScIn/Uw7bOUyNSW2E1MuVKmBoAfXxwI+FN7GEMIh01MfOoP0F0JdER7B/HWYIIP0VRxadRahrteOJiJPXu2ccz5O/uZRTCi3alSIhQTsRqvoQ0CQJBJAgir6Tg0u0x2q/6BepGazmihMNxmXgrjR2vnrpi3LFzhHN4cBa1JSLIJe9A2E3fchCA2UVCLFi2RuooxGAKzqtvoEqjJNVRV3dnTdQqV6v8QhpTdIIKbxHxVL1EDWHEAgLLwloll5RN5FSoJH046+1FCScaL56y2Q9SIitr4II0mcVpVq8d5zf72iKNjeZtdSURQSOsLBYGmaFkVxdnaW6N3S65E/NaBhVYyUXnD0fQSFxl8CYNDMi6UJIWUWjTFoQn0AWEVR0WT6bgwAkCocekcR2bANJlGPYGTXozk3aMdWi7FENBwO0zT1RN41ViuPoRV05+pgCXTE0uvwg31OwNqStanqa+Cc29/fT5Lk6OCwWCz5zJHr6fJLpbQZR3+6rg8GlbYqqrm8fSWzRkRpda73EVU8jIA3IGnnKKrzk+JlAg05fxEI8OemnmtQ7KhrckSbRb1kI1D4KVPVsaSaojo01tOQWIFmRRz79kCvqKeMrLEumi3fY9RxquxChHJC1dxOjy/b6zokmrEINlHL+BLL3nWroXFDEHaC+lDKI01TPp+SocQYS5Lk/PnzN2/evHTpUp4ls9nsyaOHBwcHn3322WQy+d/9b//XN2/e/N53vnv5ysXp2enpyavbb97a29v74Z/8B0A8Ozs9fXUE6J2vrl+9tru9w2YAmrbj5tHh4Z07dx4/fswTHgwG165de/fdd/nwSgJ12MFQVRU50Mgs+yLKkEYtH4KYmfGxLwENbGxsaL5JXYbuQmc1CCLWhi5CDZBVBaEI/eSzQJJnyw/WdW1MfORNQaDKBEiLgV7+vnDIhkGFmB8KJll0v35KYxp/zycYEcZqSUlEBHEeAnQr32mrWysuiEh1J5O1xXMViQ2KgbzO0yyHmRHRGQLPnTOwEdU2STKboGlTRZEgT7PUJtZaT7U0kmDpI7qRplz5rMWinIjqkCq9OgDgQiN9lNAELl/2dej+BKKLHUyogqplKL1l0IrI11btWMknPTUnftrRyPczSkuVTD7bYaNUL1Y/FdFItMA+kDWgmge7prKgtwamUASqzgOyOqMKqMu/AiL3mugFGURmxeMkysCjYL8BgKEYZ2QVqBRTPbKw2Yj/COQjBRp6GAVdehd00jyQL3lXEshET08U0P6zEhoRbZmQvDAWmbNwUdkjCvJadGvqmoIyeMSmfM/FgNiZjMzZq+oxwg/1ZyIyoeSuMUY8zbK65hwSUEf3URMmUHtf6+AI7/1isTg7O2ue9yqVUMNLNlWQwPRikmTvI87OH7SnQYbCbstTPVof1fpfyv0UeQ5gBbkyZgny6RXJ2kkZDBTnriEDDABGo1GSJEVV13WNmMr4AK3kCAVkUei8jy4aQauq00BOr25zc3NnZ+fo6Ojl8xfcWK7BA1UZwIcELOraXnqN2rFtVISA3mu9xRrUsgo9oIZkYhPowlzoJ9rEaFvlz0aA+VabXDmg3n3ohvrIl7LeaGlaO9HsBhGd43yFZpkAnbbe2HMt95EzQifsSuL+eynEeGl8009xKYnhcJjnuYgr6ZEmBCxkX4dSpqJVg+ogqLdbGIecjokyzZ1QWLdgsl1bWxuPx19+652NjY3hcHh2dvb5Z3efPn16fHS4WCw2Njbmi+nBwcHu7u6lyxe2trYePHhgrf0Lf+EvjMfjH/7wh1mWffzxx1VV1WW9tbV17do19gQnSeKCGDs4OPjwgw+Ojo6Wy2WSJNvb27dv375x4waEcki8R1VV8SGstdbVjUoqejOsujSny7KMjUy2GQCAbRIRGxgsFgweU0RM0xRMs0Hsxm7HDCP7kKMDPbGnIS8inBXoSMWMSEyuxpjsGgbCrGxbCKjjsOgr0NTVazWzhW7SWx9hmrXACuEtyMaPi6gTDGS6Nt1GGPJ29uBCjy07JQijNwrEGDJMQaYXLYaIiWnsT+/9crlkw4wRybvmQBmVAq13RGaFQfDLAvUBfUTUmgPIPKkriTRm9tfVf6q/fCLCgJN6nD5TInFFQfyT7LvePhNC84X9RUotBGkrPg4X+mBHyByhpQYsqWLP0doj6EEPYaLVRRgrP+kQQaFEcY5Qt5MXqO2O5oCrrBFE9F1BIGhvTEefEQs5Ta3MVm9T5KcQRNI41l9d9JmIEDvFs9WvndKTMh8pHyy7b3pBWfqSxVJPtEXAiShIGzDRtCObQeAsWqjMMLoBAIhW8DfvPah9pO7nlkKhRQwxOH1wmfHN1ia+m2HPdqO1Rk7+q6qaTCbz+dx735ax6xOMTF2jl1wamhpF9FNExBab724/EY0HQyKqqTXCAkKsMGRXXiuQBtv7V3JhRLRdT48AK9oSvcGIfJjrWYttlNeMBRgvtsUAtvj15GmVVJPPZblMM5slaZ5aY8D7xnGYZdnu7rYBOj46LIrF+vq4qjyRq2vKsozDK+V4msUJqcAGmUCkZ2iy71+a/enlkzrD0s/2GbcgQx+SEDxzGhRyp8xQxu9DDBSm9Q05YUAmRFvKzrJuhMq+1+iB4aCc6Yq7mvGLrG4E08VPvS7osRjsyvUIwrJSr5JRWJyPx2M+dJb2cuJL1iCVS4oQi1Rzqo0WqksWTkpl57D+siw5DI6DWblv36VLl7a3t/PB6PDw8Mc//vH9+/dPT14557LEDgaDxezs2uUrVVHubG96Vxljbt+69ejRI/R+Npm8+eYbZVkuF4ssy87OZhcuXNjYXAMAmxjnqrJyVVU9f/78448/Pjw44MCk9fX1d9999/LlyxD6MOsJu1ADQVN9dxM7+AaKrfPqjDFciqiugF/B5zYCEH4dH9ghW/jWiGkqm0VEBE0YpfZVsGKhQyEj+POjzvnoJ+0h06jV6HZIHONKQATE1QA8eQPIn0EpSX0uKqM5Vd0FFF/1HZeeF1VDJuy9Z6VKP8hs03VzVOR+H9JYjTGZXeHB0tsU0ZT2bGno6ZPuLldBJDCAlrsksOqcZVyWziCOhkMZwYfiJ2xeWtXOnbqCRniFU93OQAmdiIFgjxNST3KhEjrw/8elOYnAjQ1+DcNIJZWr2dzXKNCoolRFe3bOpVlHEQS142x1R+1m+qjex0ANDflVzx97mpmA1LtavuH3QFNLgVfNY/rwDda1C/lhICfzRNgFDCASNjUhPCByMzpo5sw3IQEBNsJd7qnrFQ07ZCZ6jfyQD7CUm1rwIngEMiwpGhqvyXMtkeY2BP8aeDa705ML4c84dCrAsONveh32Csy1HKGe+FNbI5AFMEhEYJA8gUFiGsUGCsQ3ePJAvJeETfU0D8RbSUAeiP9r0LS9q4F8XZuQ0IXhMME5l3QbAGm+IfdLHWgKnnX+M+xwY8DLkqlzMfW5uq6n0ylnIVtWtyNeoAHU37bIQyD7gUp1ELLUirywHv2so9ZMMSFLtL+L0eZF9NYiTXeqcr/MwRhjsKN4iSHet8P0MgHRe5/nuTDWEGvL47QcQY7Y9MQwZPtqtYCX5ZzN83w0HEmWHoNibW2Ng0e99+vr6wI6Hw6FRU+q61oyePqg055O6NXhj8gJALz6rL3m2nWtga+tTw00Pab8K9PWt/Fna6yeTHRPNFT/V30ZVeZM/tTjoLIY9RqbMYOiryEQkNezqq1f3Z8A9qIq+7eJBwIR0zQdDoej0YhrjcuwMmFd4oC6eWmSscocQZBZ8EF/Zlzi+s2sN0stCEQcj8eXLl26dOnSxYsXNzY2OH/iT374p0dHR8+fP18sFnmWJElS15Vz7sL+3oULF65dv/KLv/iL3Df7xdOn29vba2trly5duvv5ZwcHB5cvX37w4EGapmtra8AJlwREVFXVkydP7t27d3h4WFeVMebSpUu3b9/e29tjzWY8HjOItB+dw9GQmrT9mHF1q0xoPYzRIMuyqqpOTk6Wy+X6elMHMGIjRMS2VoPwgeNR12DjjFPRoQVD+EuGp67V4FUgjUZCCv7piPlobGwlk2Kh8m9//kGloAiLIqWt/6z3nlR5Pj1+NAffSybW6B3dvPKNGFre6PH5s03betsaFJrS+de6ri2gR8OmJkMySRKuFI6IRVFwJUTn3OnpabUsCIGrEnkVWiPUEVGokAwopiFySqNftLMRNPqg0MPqd0UbBD17m4iMOsKWO1E5JjRU+XdYdflu0Yx2/Nf3f5FTGjHasXvEalQJF6NOffWitHaycsl6UStn/gVPySuUhEU9HwaOvN2rMN/oSz2mRj9S+KA/VHWngYhgi+sVlmnknQplhMBn9AxRHRdr61qWSY1hvHp/a9WoJQKsnoZAaSXy98EbTSBal1ONOOTtelNW/qQxVtOU/KTX7rttYloGonZE74vM0BiD1BmTSL88OBq6uQ0iapm+6ro+OTmZTqe8WWVZtlxsJcb3gRipHdiN3OirIw2rQsSATPxTIxoNoupOjsrToPlRtPERTKPtF7JBfTIlVTioRT59iWInHCEamYgkntKkVm8AQAfjoxkKW+lvKiIMsmw8GK6trXHEOoveNE3Hw9Egy1+9emWtHQwGVVVxpr9RdX/YhcaB0dQ1MGRdwu4jylm5uaDwDxQeRwxRE4B3Md5HdIJdRYH1vK5iyugXSyPNSvTkNTz7GKLpqmurtATWnyHqhuRqzho0zaupfSOqk+sInfRboFfEih/k+OMsyyRgg7OdQDmnoxFEdxHTlNRhnExbGwzi4GHFrjgtZTRWDfm93Allf3+fCyc/f/78Zz/72YMHD05Oz1heMvIXRWGA1tfXL1y48N5777377ru7u7t5knzyySff+ta3tra2/rP//D958513siw7Pjy6ffvNhw8fnDu3e/Hiee/9crl0HpbL5bPnLz///PPj4+M0TRHg2rVr3Cfo7OxsOByur69zA0LfPR0ioqqqUpvJMlE03e6l8ceHikjOObZSkiRZLit2ewscBOC6moSxhst3iD7HepujFbtThyvaa7Fzgt7fCXyHrgjBngLkqWOgtt/3EvgabQA6KQSRNhDRV0Tj4aSwmXaE0oJvTtVAjGYibFCT6spLz0SWICSj+QN0wwk0xIgAbZJYm3FRToAkFF4wBAma8WCYJ+m8rAyxykKNFyXEb3hVVCfCn2ieGOQUKB1Lw5lvM9jJy5fPrpfpKEBbCR/9Uxe34x3kS8aXib1uZL60Bq+ZWLTvQmVM/swxmJNAVxBogOjB9TSw2+sEVjF86vLSxFg9Tv91+hGxRfU5p3AJicr1qmIdGAyE2SmKrPG5sykKeqBwVXuCQWlTnvzKda08EdJUadSR7OvwHwDCjGJjzKu8I70c6orUiEVEk4Ru4uDKCXe+x8679Gb5bjPCla/rvz26hFdoA1ssN435AkZNszo4U1ft0CCtfId8ZDe5JtVsNpvNZux7ZnJIvPdkEIkcUALowFmwaAhoNe/TG9PHbJlQCz5EYMIGwF68VDjgaEPOdWxf505lH+u1dbYE2/tJafM8YENddRMtGs1ZMyCFndQ0Z0FPrjZZioYsGpMkQaDWRGhtK8jrujUnBI1MqCUnyN2QhG/UlzzNbJq4qqYMhvmAGxrneS653s65tbW1oiisxaoqjEkQqSgKRBoMBohUFBUiIVpEArAAHpH/RdYDva+NSQD8F6SVQI8OI74WcSX+T7RZgqARMjD8dQ04ULapA5JfIZwRC+OI3m7C0aomAP5Xq9c6/j5CJ9mdBpkV5cqX/FjLK6UdT1OQsSMzZDkRHDRrlp/4M7tm19bWBoOB9jHLTHzIJZUleHUFrAZWaVDZbzakolIwXVwo53x2doa2yaD33m9sbFy+fHl/f//q1auj0Wi5XD548OD+/ftHR0enp6eTySQfjGQyZemIaHt75+bN6+//3Dd9Xf7040/mi8Xv/ut/PRjkly9fKV392b37jvDL77zzxz/60dnZlAAHg9He3n7lnavJA718+fLjn/50Np8PB4PFYvHWW2/duHFjOBwul0uO+eaQpOVyydmNQiwCHw1bWnVhVzxwmRoA2N/ff+uttwbD5Cc//in3CS+KovZOYjlcqDA9yPJskA+HQ9katm8ZLR11RCwFkSwR5Ki0MQpls4QXa1SRfaSeWPLdiED4QgEjwLHK09bFk/g8JNAUAHgiL0GT0GethEQePTjwetgoEVPsVeHSeiMiMnRRjoQ1FpBCCSYhQK8ij/VlmoRxsNya0SalK8HV3luqm3yg7e1dRmmuTc4dvGsk240OkjeSUp5ktuIp19xbzgnlfkFRXWlRA9OFUtma/8B/TNPt/7qSLQu29NVT8q/FGWGeWoXSqqGWBQwHbSJiNyosmjb1hIL81F9O9KDmgaltG2TomzVP0DhmQlK1SBx9ziDji3CxaaIHFxyQLY5suegEu+VFSrJ7VficIzT6+F91a+QJNERY6NV9gQJtbadScAThCET8c3+o/g7qx6MN0uKsj7ree6QV2YEupNbo76OR9cKje+RLfcoBqi+EVyeBMreIbFmBNqERkgmhHWTQewJPNXmizkxQGaVnZ2dnZ2fee5FKaZomy2ppEgs2sZg4jlEJmGaMQcOdYFgwN6XceIpS60pQUzw6GDxejLuVd845j11j1DR/y4JNSBgS1Ndw1BUBBUDGmNo7RESD3nvvGrYuGUJ8c4KG/wfOS4tpCr2LocssQKlQAODJWZMQ+CxPnHfXr1z+9NOflWUBaAxgaq33vnZERCYxNkl8vcTgJcDQxEQrWEQEzgOR874GB572drYzm8zmC1dW2XAwSLP10bgsyzxJDcHmxuZ8Ph+kGXrKkxQAyJJ3Dsll1gB6cDUYskBEDjyBIQCyCRoEY03lKjRkTJIPUiBD4LzziGTTTjUVWb5z8TGKbISUDWbs4f1KE2Qlzxhjksb9U5YVK8vsV659CNwkY9LEey5RHQrbWYOIJngKpZ0B+yB1MplM0ocESmH9onyzlNI/RbQU8T6LRmiyEerWmCQh5xAA1fm7BYPWEJFXFUJMYg1Y/pKDP4iInM4q80QOgBDJuZoruGVZtrGxkef5cDjk6sthvj7Ns7quq7IUNw8YRMAqBDN48s4HlcJAVZc2NWBsXVeWTJpmRLRclkmS1LVHpLqul/MpH/iUdZ2m+XQ6HY/H5y/vc7jF5atXRqPRfLa8+8lnn3766cHBQVGVzjnvYTRed1VtAJHA1w6tBaSiKo9PT773g+/XZbW7u/u9P/rB06dP33337e1z+0dHR//qv/vX77331dHoT168fHX0alJUdPON29P50lprTPLZJ598/vnn5H2xXILzX33/azdu3MBQ9ZORRzh+VCmM4enRWWPRAiIQgfiBTWJcaH6R54M0a3pkAGGSpTev3nrjjTe2trYODg5+//d//6OPPirrqtF6XShXwopOVSKiRWMSm+f5eDzmHuDj8Zi3yVEDfDZCqHVgOyJf1xW1XgAfUl4AkbMBW+6vOQ+FDurUte2JiJMmgUAkEL+66bXmiV8BAERAHmpfy7CC2BDCyrXC1JAMN1zwzpM3BBxxiQDWhsNJIvIePIFHg1gtCwBIOJ6QAIgSNEnS6YSFyKqb90QQFBoI5bH51JERUlbadBT0BNy81iq9nE1ugOVyOR4MeZdTmyDAaDjcGK/XdbW+Njo+XRpDi9kx5fliWda1N8acnZ0ZY7j2S1kujYHUpIvZ3ACmSWrRJFlORExQPtTjZ9zzodJZh3UHt5Z4tlhXEypWdZTBO0dALAzyAdfAdhwEL6OxMHbdiA6ZEu+R802LH31CJSMIOvnuOSGFKuYR/+QHG9nbyGKQozr9uHA5HoHTAxhXJQU5ioHWsMKQvRChomilwqj5qcjG49sEb0kpYZH1gmrykhEEISGEfxK9n7+RCC4ksMYgICsPiIgErnY2aZuV6FeQUs7kMsawXqJMC3YOElKr7Qn1ee8Hg4EAWYc1OtXIrOFLQdfXwk7ukeZHzjVtYkHVXhQJKHjLSVbypWCRTF5vEACQQUFOYwwROM+qHSBiFB/U0H1deRUeY4yxhhsiA3gXgRQgnJArnxe3EGGNzvlWcDvnEgPGmCQE2jWYHxp98PIlRZiDuwS8PsTJBExDF0xmVq8RkcsRUkhMAqDlcrFYLA4PD2UvtJBKmhMANv0NISIYAkRAz/VwZRvo9ZbKyks2AAEIwbzee683W1OajCMkHU2AVJUPfZtWnuRO3y0uI3xHc43+5b0nqgDb4m7sGUzTgfMeVHNICin/LatVMTedQYM+Coh72zvDLDfG5ElaA6Inae0LQatjDsLhqpzkYSwaYAnHyTGEBhA4UsZq05mMBIQxYA0i+a5bQjO+CBqo4sNQWWPtvlDLoOXfkMbRXLY3mukeDpDSbqONkPYKcr/MUx6Brsagf+qj2cpLXhHxHT1sZwPlt55zxVprbOOtKcuyrkvhC4iYZdna2trGxgYH3iRJoiNxjTFlVTlV20jYTR06SHHQs/eeYbxcLrM8SZLUGE9NOI1NkqbU5XI5L4qimC/QUJqmQDSbnd269cbW1tbFixcvXLiQJMmrk+M//uM/vv+zh1zlDQAaO8F7732eZjzzZhqVn81mx8fZfD631h4cHW5tbV2/cWOxLL/2/vsPHjw6OZ7e/ezeaDSaz+dPn7/c3NxOkizLBnVdf/TRR9wNFQC2NjZv3bp19fIVDTotkyLAyi7r6isceMOXpEgzpTjnuGXjpSuXd3d3B1l+9+5dToVEgvX19UWxREQwaIzxQWXx3mfscQTgmiSz2YyReTAY8HFBqni3SDXhXeyohiC8fe8A9HWXZhRyf4TAEclEXA57xx0abtE0ZAlA5H3NBp7B9sRGxiEi8IhkCAgJpAVGdKeQW0SnRnnEAzL3+C0/wh+dJ2NI+UH5e+cch9NYa8GTc244GFDtyLm/87d/85OPP5hOT5bFLLFmfX1tPPZ5Npovi/l0WjtazheDUZ6laVlVJu1Euylcav6MDG8NsYjeV+4gquQ8vvhP00tVxKAwUddqirY4YkF8j+k5m/s4Fm2Evu0LEJK6R/wiR1yvOkQ01de9sf9Z47kGdfRlsxdB5+77RKIPGtWjceRxr3RBfkqnjkCw0pMk4eZuEPxfgsagzh4FOBhCArQE5F+lE1O0xdwOWu8grrJzol/5s6YpVrhFqxPLQXeWBUXvfUzjD/rQsrNTJt5TbNSADj58wV6vRAYhlv5mrdxNoYJBltSqUR0zZ+hqjAIoCSuH3qU1kBYsgDIyn1sWRTGdTrktdKRyMKwSImQHc/SCvnIQAUsWFgEOu2pQxIP6gBbACWvQS9Lr1OPIn5oxyWfXTZ3u75AmJ3lFtIo+0LFt5VrrWTUGceiw2DIUwFZQ6VzGMHOb2PF4TETcH5L5FBfxlnwy3jwOzUySxPsmy5g1CTasXWj/Y9TVTNgRAsqxQvsvZ3ObGIM1yup90SJBYwgGfBVuIlHOskHCKYiIPdwR7lKIL5dNlFf0e/1E89T7Fc2tj2ZfwII1Dgh5g+JW2FNBZF2IyBVRWHVLbdtTjYKHcjgccj24PCQ58bNRDe869ESUS6I4xCfN6fD808bGxnK5XCwKa+3aaD1JksWi4C5K3BKlrkv0NB4NWWu/fvPm3t7epUtXrLWvXr364IMPPvjow1evXjXGJNgmT8ATAHCHNmMMIJ9Ng/PkvS+KoizLtbU1bi8/m8329vb+8A+/zXt99+5dnvnz58/ff//9JEmm0+nHH3/89OnTxWLBRfrefPPNW7du9bU9UvEAoNQy6LIg2Q5BIT4ZS5Ikz3OARuZlWba1tXX37t2ffvjRy5cvjTF5npPzx8fHfHSL1gCAV7SpWYdTqXLT6fTk5ITV6M3NTS6nzX5K2TtQ1RWjDlsrhY1ei1ZYo/sF4fUjQjgaezXWCdw0kgsV85fee99k6yOikUwAIuKGQc0ggYagGzurSaz/xmgt6rYVhno7DsMhcE4ZkRVo9n/zUWeapobgvbff+Z/86q/c+ehHrw5fAtD1G1cvXbqAYNfXtj6680lq7Pb2BtVuupi6wqSD3FW1V9ap5g8Ri+hzGOx6EKDLNGS7mZxN6HLgQwZStC8K1J14+gikwtVJBfR/ATrpK2JZ0R5RjxNGiCcszlorJSAxuIo0D+9vtF6F3n2vTSM1GZEXeiNkA/ozX2lyRLJMoCpwg6BPi1SKYA6iD6jcAw1PBBS1gd0fPAIrxKZ7RTwKlIbN5/M8AYGJ7/r49Kr7203KytXWhWyQ3l/ZAjkVj4aKUEXBqk3H77NrWMV5IrbgVdBdnwqsNdDbsmhw/lMOwPnS9MUpOrIQ4XWkWKvpnW/IPRpWmqlyubrT09OyLPM8p66Oyjcngvk8K6JQV6tbLrF/RfrHyp+gS+p9VOhzKHnEdE+j9G19QiWlQMt+6zlE26PH1OjVx6Gm67WxRIiEXF8MFgU0WjgAAPt8AZr0GjHWRZGCLi/j/2KIcGcMANXpsK7r8Xg8GAwkcZCh0bSctVZ7LmXtqNIxZdVNpI2Nk/YoqPgRoExQqSPC0Max9hZjMEmFZUCvMb3pJjJGu8lLE8EQ4cxKOfEFv1JPpdBsJUKn6M4+M+VvWq8nrH5QEyGFcyJWv/gUaTAYrK+vr6+vcz8I0cxY1koXSSIibJ0lFA74XEgZFG0+vM7UtU+SJEky7/18Pi+KYrEoiqLgisuDwWA0Gg3S5NKlS2+8eXN3d3f33LmTk5NHjx599NFHn3zyyXw+58AbPjkBamuNW2ustctFJVxJuJj3fnNzczKZMB4+f/4cEb/zne+9+eabjx48fPbsGVt0ly5dunLlyunp6U9/+tMHDx6wdru+vn7t2rWrV69aa5fLZTbIBVVICWMWMIJRuKpeSoQwYlgimrquGRo//NMfEZGv3XA4bDgd4mAwqPkwsa6JiIM3wKC1tlos5L1CU/yK5XI5nU4nk8lsNtvc3OSaPLJxDCIT3HVaq4CuJJAvI0zr3wkA1IvJY9zQXqhINmgwClZrAtTjOB+X5aJuzCURNQwLkMjXldPAQRU01adTCKfJHYJSnvKYcsMHvWrflcR1Xac24dj0teHov/yNX//TH/7Jj3/0w0GWZXlydPDy5NXx9Zs3Tl6dnBwdZkmeJ5YQT0+Ls9lsOBphlrEuSErl1YgkE9P4JkBbyY7kcVGAIvyMeLIGiN5rQQO9p5p9udA0R//El5xxRcvRYnTlG1vgBxqnLvdjqapzWvSrBZL6dfIKvWpUylOkKcqro0URkVVJhNpT8zpQR99rjhEBQb8UuizFe296EpMn4OuGG1vVyMKHVtUmJDvpEH+v6i7INFguGNVHNkIArdVFuxYtSmOI4Js2sEV+Oeeybt8GDXPNx/oAlBWFiQmD6khV300W7CNetBxrV1kpXWEtFIGIHCMnGhF1TSmijgLtVXpohGP6g1aapeR/XdfL5ZJdUaRamutZee8T78iH8ISwEx4AEmWxyQL7cInQt89fSE1O7sSuONSAk9XKDVpg6AXIvmpa7bM5jSt6kpos+eC1T0sATeJjMyY1YXy+7SGkjl2Ufxd6in7ng8rsSZKmgiFTIAsGRORt47QqBgtvoRAev9SqUqZ67dokBQD0ZAwH9wead4CIXGQWTGfCMohGyoiiWgRQuCEMDiCmCr31shGgLHKx6vTjkRSR/YVusoseX783WkX0PX+pPToCxgiRUJwur3fb8EFBg7S+kRDW2tFotLm5ubW1lWUZp+AgYpYNiqIAIGOQCJPEANQAjhUaVqkjDYzLsPC5EveGyPN8NBoxhLyH5XI5my0mk4l0jrDWbmxsXLx48crFC5cuXeJEvX//7//94eHhhx9+WNe1tam1djwaz+fz4Hl1aNBAcyhWVsXGxoZzFaNTUVQMB25zur6+/vDhcZYN/tP/9D//yU9+MhyMf+VXfuX//n/9v+V5zvl5b7311nQ6ffbs2ePHjzlINE3T/f39K1euJEmyXC7H43FZV31epjkGKomCqiwjNrZbc0mZmvl8XteO42eWy6UHEqW2qfdnbJM70mWmoDyjkWcCwzFumqZ1XbPffWtrizsamu6ZCYWom4jqoava6s2lrsc9wlhZvunlFMol4kEukQpi7kaUGO4DLq3riRC1bcYXD8JqdIcY9YAReWrS8N0moABgCBDA901cRVZci92FtuesrywWi2GWL5fLdJgMh0Pv3O7u9lvvvvN//O3//WI2zYbZfLoYDLPEZOvj0b//4+/aJPX54NHDs4219fW1YV0u5osp1gM+86FuLoeGdsRVoMf0ooXrHfEqlFO2Rtr1abBQ44GLHVXyFtluH4KFXCiPqNEAg5Gvp/QF42uYU5ebRZPU63KhiXcfSnJbpAXqn1bCqo9C0XyimVAQH0JE0cz1nEXH4ns4xMuF4htanY28Tsx+0zwTmtIqGgdSii2HqkK8TFiwi4ikWU8fdDI+KM1PnICaAcrVt+40jxIeIhyJlK7pu6dP1L20qNXmjcdYlwj721mLICq/SMw5mY/Wr2RR0eN6pXKzWLk8WhLgI3GMaZoOBgMXJSWrtVDPKU5dPiwvAoDUJhSOhTmmkZ1B0a7JKpIQ499wEuZsAAKvmDPS67lJF74xv9aPUE9A6js1NPWXcrNGO+869ocGWUS6co9wHKE0/aJoaZ77h1ngURkdnXPWdt7rvWf3pMRAExErUhEoGIayRmPAqkor4rAZDofc2ELqeWFw7sZbGNIr5Xv9RgntQOwo0A6VVdOpXY2yv68DSweNvHJymIakhZj5Qa/WiyqLGYPXEJVWLaCAYEnLcvTE9JT0fkVzlvtlwD5WCEroOUeLDc/GuylYJ4LNOWcAmaqzLOMsNA7flIVXKtBZ2JPvXprjEBG3VeMeH1yLjU2puq4nk8nJyclsNvN1415N0/TixYuXL19+++23L1686Kvy0aNHf/zHf/zRRx8dT44BYHt7O03TJMkWi8XR0dHW1taiWEKbXhaSfqgejUZlueSwMw1M59xkMrly5cov/uIvnhxPFvPi5OTkn/6Tf767u5um6ePHjxl779y5M5lMmCVxrY/9/X1jDC8EV4UuUBD8WgQ2Jv6qls6yiXzzbDabTmc8ZlVVhJAkCbems9bWde2qerFYoOUKmlzakrz3tXPe+yxE1MmO8Dw5mYkPf1g7Pz09LYpib29PdGh9sEBdWxFVylR/sUIOETITEUDzoFtV30N4nRCF/j4CbEQ7/KUIbAi8XhRWkQJEBOC5RpXgeV+m6s+anKO5NRNWFSZBcXijm2F1mXZd15DlFJLYFmW5Nh4/vX/vxbMnv/ALP//y4PmjRw92t7aHw+HxwcvxIK8qNzs7WyzmCcDeYGeQJvlgcHQ2l1YDMh9jDAFFS9CcgboCBboSR+6MOKf8ql2SstIvYDWoelYLEsrORoNomAux9G+gHuOKdg26zBDDkYXGJd8N5NN4Fb1F43b/X+wqjnovoEvU4iDzXc9aj0ziS2tdLUZ1XSr6QfmTFWjCFgcCV2z0bs2UIOQp6dQI+ZICK9Pr9aEBjfZAw+tNqWi2RB1ETdNUziXkHmst++Ogi8mIcdqfXCacEkdSSUJZ+HGxPeo65gCC7RHANW5EMI94UUQa0Te+KSHqmN/abm8EmaF+pO/L07sQTaZZeO04+pH9L2wjiYqI6uI/E77DOgsJ/8zYaUNDHH4B3w0Cf43iMjO939hVcSKcAIXffbCKDtH1NsVA55c6H2eteh+r1HrlkpgczWflKkiSZNEAILugWBKTijNpaCYIIGsNAIaT9ybrk8j5cFoKhoA8YKhUTTWBswkSuGUxN8YMh8PReFBWy9n8LEkbt66KB2lRQS6JFZZVMHGywqF3nUsHJqpcYPObZcLw0f0a7F6dhjT071oq0p0gJaaZiCrnfHuGsLpjkOaPsgQd16H3CxUX099HrI2Us8H1yt5F/FpvuoYwKdFo0ETYJUgido61dpgPuA+2HCAURSHOD1a/IOSZOSmOxgd5Jm7+xCid5zmTagjzBabzFy9e1FXTrTBNks3NzcuXL1+4cOGrX/3qxsaGMeb+/fs/+uP/cP/+/fl8XlXV2mjknMuSxNX1zv7+z/3cf3b//sPf/d3f3drakmXaBAeDPLEZo6gA3BhANIi2qqqyqI0x89nys0/vffzxnfF4/ODBw6dPn968cY2NwPF4/PLly2fPni0WC651ff369Vu3bgFAk6qIuFgsmg5VPc+T79b5NirsrL2tyzeKoqjrerFY8HEzOyeYKnWBucTaLMvmywUiArdAUjqH71Z4lXexTKqqiuOsvPcMf0RkS0lvluAPKekrMrV/geKHGgI8D1KHvDK4oE1EDr5nsXvVeiBCfiZ7ZlPeewNeJg4QQiyQ2+S29U443k9mAqu4qKzdAAICGkRoi5YiItf3paBGtyLA1Qjo23gVEJ+OtehclaY2H6SuLr2vAfyPfvQnZ6enhwcHrqoHWV4sF/vn9kbD8Ytnh4+PHlelA4Dp2SlCXZbLjZ1zGFoBG5WsoskclRLpe8V09c3tGru5y33slSQHPUjEiyIYSlqLTCNiyNHVV6zlWVilYmI3ekEG18DR96x0LujHhRlq+Kz8LC/S0keHQolmSUSIRlQ6zXURY5OMv9QBRRpFWZfQFE0920APywoodhVoay2adhyBtihzMTJ35xC9UfL2JIATVMhTtK4ImGKrj8djp2py6/dGXmr+qe11YtiLjECEAA6IgAib1hxAhKYpbo3qEjw06rRWVke9pGEMrg3RzTQOaEYhWyYmvcY92Yu6qoiIdTAZtigKq6q5e1XsRdOCzLNPRz7EFCyXy6qqirIoy9KRt2kCANSAiyj0UgTWdhAS7wPPZb+AsSsLlIAi+P7Vp0/Zdf2I/qwJWz4LWCV9UnTo/lBa1AngxOyLFCzoYZieT8QsVq7OGIPGpmnKJ+neN/YGEXFrMoardCEWtOCN1K0HFEJSkiS1a04iAGC5XAJAlmWct8H1XEyoTVOWpXjg9ORJtaaMGFlk1wplp6mEv4dzXmuMMb4tw9TZbhPCzmRFzTJRFVRqhwc+umo4Y4d1tmZxxBf0ujTFgmJVckNkXOoJ+14xVE328qDmZRqegreahptZrcINvpbLpTGGi2xsrm9w13ciKoqCnRPeew4h0IxGojWEgAN5xlkOi8WCq0B4709PT4+Ojs7OzsqyrCsPAOPx+OLFi9evXbt48eLu7u7a2trLly8/+OCDzz777MGDB8V8Nh6POfwAEc6fP//8+fONjY1PP/304sWLv/3bv33hwoXf+73fy7KM+8CxoWhNSuCWy7nMRJMngkXEoih+9rOfcXSKMWa5XB4dHTtXTSaTzc3Nk5MTa+3a2tpwOHz33Xf39/fZrOfo4aqqkiSpfaehgICaYSWIJN8LEiJiVIWDNVrvPReiaQQGW63qNEM6LxIR165ywSeaJEkdXOPCT5jPCFEzGfrQB+fg4IAPGeSsFrqsT7DIr0omE8QOJ4Gxv9YkVnBAQ0mkkdC47A70GLK8Raak7NXEeyDikCE+5moVFDRE5APbIAA+io0ragmxyPjyUp0spRfYUKvtFBImIiBPFPRq02o83vs0TV3tBnmep9l0OuXBHzx4sLW98ejRo/X14c7OjifH0UGnr45mk7O1tQ1EKhdzN0gSg+Bbf5LUS4mAo5me/klAqnlRtIkYnM1ONRB2oe9Mn4npndI8kElMR9nK4PpP/TlCD/m1r0BrBhvdLKxVM8k+NAQg1FOhYNX1uu/1q3UopsYHrvqirRRNIL7rfQQlp/ScqauQCXUzFYtuh8FlY4ypfVtlQs+fbeYIIPrt8oi+jRHAqbZQ4rEW44pvFr4XbaWsUaQqOwUgRCfbUAAOAJIkYfyxqqhrf+v1v1pxiixtUPjfX3K00fKg7/mnvQqhkcdFbxZEFc6m9WAxUThZvCxLVNVO+tMgKQHZqycBPYQUDJHwSOH5up+X3KZ1kuTkZHLr1g1+cpyMqqqyFq21vm5inoSlyuIFKWUDRFxFTJyIuCSWxglNrprOZdmIqAMPBO2EU8sgVVWZxFJQuDGkp1Dv/BS7cgt6XINfIcGRggE1+eFwyDouoCGi0WjE++pVxJu1VvqT6X+JSBxXFA4isyRB5IIpAxf6FTMxM7GNx+PhcHh8fDwYDIqi2N7eXi6X3PAZBC8bqW+Aga/Oc/mkOYCoBmiDNBCbVtRNQxmFWgbQAOZp1uAuAepiGmiMQTCq+7En9pxKU7eiKr33UsJZyIPh0yCAA6nO6EM5W+ccAdgklU1JTaP3O9vRa/UOykw0uxcuozeXiDiLVhiljCMFTakrDMQDJFWuecVJklA4TpJZcRbw+vr61tbWeDzO06YobFVVw+GQWSTPUxgfRwKIZ1QuX3eUJOdcnudbm+MkSc7Ozh49fDKfz7kLNyIO8pFP6Z133jl//vzt27fzLJ1MJvfuffbkyZOHDx8CwPb29vnz5zbXbnHMRlmWtSs3N9f39/fn8/ne3h45d3Dw4r/+r//Po9HgO9/5TprmeZ6DwdlsNhgMyrIsyyUHT2dZZkxyeHiIiKPRqFhyPXX0vjE2+HtEnM1mzrnnz5+zkMjz/ObNm+fPn5eNgCARnXOe6ogz8A5K7de69uEba4zJ87yqKg5t4qbNTGKnp6cdNBNF3xrvPdecaRhI7bz3tauJiNHasmbsnHMuDYdUgqVExO5nYXrC0Muy5FRI7/1oNMqyTBRup4rZqUXZqAOWcPC+ociXCFQbClSZ0KlevDKg1HS9duFpSZJwyWodQcvjS0adMcY2syKSGvno2bND4IgIAYiaszhhkprG5UGxD7OkMfjZKeCc80ACB+MJETy2FO04VCYkftSSswXoygqI1tbWjDHz+XyY5XVdj0aj0Wh0dHRENPDeO++OD18dHx8XRTEcDlNrsizLB+loMMwHydrm5oPnr4xJGICgVE+bJk6l6vLuSIdX2S9S+oTIR9E4vapbb1RsjFVdeDDE8YuejcpvKq8Tj5pVBafFGtGmGl/SlgHU8Z0xRjypWn0RMSeiSktDfpGMLFJMjl6FhYrMgp5SorUF5paSPqTRT0AdqUECZx36ojUqgb/oNzxUURSiAkYglQWakLZOvaBqDX8hK9l6qUmnJ6mJzqtzpJV/ikHiVrVeFy1WT5svDUkKmq5V1VEEN4SofTihEv2PR+b2t6x4sLzOskzfL6wSggTnE7aiKCB0ArG2dYQLgglNWVVsVMAOSkPz3qdpmue5c62RRqHmgfBYwQcf3HY65wq7rrFouxlp0Vo2/YmRFjmwAj1/yRNDrOt6vlwul8uqKATTQOJGnGMuKoiNIvePjo729/ezLAEwQG0PM+36JfItUirDQuOWDCo/RZxdw1F/iC5evO95OKCrQsm7ZJv1VqGSxIKdfL3OiDfdo4d2h0RdDOXug+3YZg1yuWdu2ulcLXsvM48uDZAsywA98yy+eKu4hh1LaCJiJ19RFKPQWzji7BHQZO3Nek0MduTahdhBRAhn5RqAoNiZ/CtL4JjvOnQq1mgDXXnTDNjxQCGu4p76StJEEEkWTqrxhJ6S75YR1P+6bhKDcFj5dyXCCHB4Aqx1JWnKj9ehYHue5zs7O9Ip2jZGClhri6KITFiuXDGZTCLfA/86GAz55CFJEm62slgsXr16dXp6Kolxzrn19fXLly9fvHjxxo2bm5ub3vvDw4NP7tx5+vTxwcFBnufnz5//0pfeHA7HWZasj9Zns9mlS5fuP7jnPbuKy3PnzqVpenR09Id/+IfT6fS3fuu35vP555//LE1TDiNh1W1zc/PVq1fL5XJ9fZ2VlaIoZrPZ+trmYrGwNoGQ4JhlmbWGC4Bw55GiKMbj8bVr127cuKH3AhR/iL6MkEcTNf/JyZoMc8YB6e+giFd5prlhh5efwKJSWaB9R7PRQeqzoBI7UDM6360AzcTLI8h50UqSX7lkjZYroPSazme+GzsudC1OblC8UbR/bT2Gd8ahdN5zzcQyH6RlWUynxbm9nevXbyVJcnR4/Ojxc1DhwpozCwyFZIwxddVAxklmFQKohlxEJAEbFjDJcwxBNU6lfFnAuq7z0OXEhkpEly9f/ni0funSpa9//WvT6eT+/ftVVQ3y0cbGFuLZ2mh8cHCwnWwiwrlz52rANE0NJmICCZNkT7/QYx+wer39bwSkRp2WRLuJqh48QOcMTeOABiMprVGKdmmeD11O1d3HjkyU11nVZex1i4JAjDKaDZl2pBRuWXU0f+geIeop9cf3XYfxfxTU+ntNGvonr/zuGlx6ttSTF51h1fgr365xY/UIwe7F4OIFpahIIxX9iO8dF8ifortTj12svCJXoKANo72uWg0qwk2DlH/VjgPpTUFE1qIo3BBw2xjDnh2ZhglOYuFFGhmcc4jWdE/tRB2PCLBZAnWMPeqqoAKfCHk0eWIoI4hBCeZ0HV6pRlGh0y+C8+np6Ww2S5JNIl/XdZIyhZuuZcnPW0T0XWn3xdvJs9YoqJenMTuiClmGZiWaCDWkxIzW90dQIBXJ1IevXJFOhojcuhObxmM1YpLnuTGGJ0jKSKDOJnbMR+jWl9WwkhJmwijzPF9bW3v16hUA7O/vs75e1zWHB9ShI50sVqvLkcEtLLt5qWoGiWAAIGHgmHaeGl34SwG4Xo5sQePXrGsAsGkidek18FEB3Jq2j65IWdE5+ihkuo1y5EFpp6knAz2xpNnBylVoPNEsUhhcxIakDl1VVQgwGo02Njb4X5bo3ofWlEREtFyWYWTjXM3HEd57a1NjEmMaw4kap1HKLuft7e26rjlOg4vp8NuTJNnf379169atW7f29vayLJvPFwcHB/fuff7hhx++fPFif39vc3Pz2rUrFy5cyAepc9XB4dHPTj9fW1v7+s997YMPf3z//r3RaMTD5vmwLMunT59+dvfu/+G/+q/eeeedwWDw/Pnzly8PXV3XZTUcDk8mp+Px+ni8vlwunz97WSyrvb39JEnW1tY+/fRTRGDXPjS+jfTk+Jjhtlgs8jy/fv36tWvXsixj74Xel2jHqWeB61+9cnpJ+VXeBfbHi0ElkxH64oRLCpouB3WUdcUUAQDE/jny3vskvF17jn23x5sgIYUzJTlhIOXlBcXKNHn2UV2m3f8AqhWwfI89BVoPJW8UztMnBzWg8oFBe1uSJEVRDAb57du3b795azgcPnz4kPNBUef5dQ+sEVFCWRqSqZ2eFQA07cBVxhIictdSNmCIyLNDIUCVOUaaptvb24hYLJaDwSCxiXPuzp27j58+2draeOP2m8+ePTs+nUxOTk0Ke3t7T548m8+X2zvba2sj7/1yudzc3TPGEIbws2Asme6BVbS0ld9HX0b8J9pfviJJjEGQRyPzv+LJErnAc65VA2D9Is3TMITJYk/gRkiilyl8UiOb/GRVprtWoAXZosVqNmvUeUV/fAhqffSlhr8sKoJ8H//lEUGtlVGgFLyn/W1qHu/SaQRb6KGHnoZ+iy7/h6GtATZNATu1RGTLokF4nGjfV05bA9Cq0nVe+dE5ukOyREyIOPLBxQsqrEJu8CoZAJq+9InsrBzdgOpdIsDnObPUk/lroQ8KP0XB1Turkc0ikVKaBUp924PB7lRxBT3/OvTJZvHKer8gYbTjViWMRdBOGHyI6ByUZY2INjGmWzxPZhCp5/odESHpxfepi3qWvVyy2Zq6sKvEyIv0go060tJbqBFOG7v9Kcnj+tXURAQaRPDeZ6nl4wzXtGRlD3TLf6Nkvj7QSF0AUNWFdLXl5TDBr6+vi7rGmy1RxYKX2rbTQNBXh946CnS7s7rbEChs1guhVQq03G9C4I2cjWrFHRUvlrqeRoX9oPINRKzBqfI0qFqw6qQB6J61YTdy2odyQqTEBnUNKujhpOaJgmzcd4YAEHE8Hq+NxxyzISe53vu6rjlIgCmLT8fqpithTaGw0fHxsTBN3mj273qiR48ePX78GAC4jA6/fWNj49q1a7dv37548WKWZbPZ7Gc/+9nLly8//fSzuq6Pjg6Lotjf33v33bfLslwW849++sH6+vjq1etlWRbF4u7dOzs7W7/8y790795nL1++5BJ4dd3UG5rP5//wH/7Dv/23//Zbb701n88fP37Ka2fFFBER7HAwvnTp0vnz599+++08z3/v936PTTs+22V/83K5dK7KsowfvHXr1vXr16213F9XQ15jGij0wG7ihHwvj3M5PCIqisLV7Rkidf038i9Tq0ZU7hfNlMVpr665GQCgKgpd5M50TydBsUQRNoyQzjk+HLCqfohoG9HcOhymyxBA8aI+1+4javQrKq+eAE34nuvVgihLaf1NxlpovMs+y5P5yTRJDBs/z549u3fv3qujkzQbgWrG1me/wqP4jQxnEy55hE9mSKk4DKW6Kkmiz8X9bC2zl93d3cViURXlYDAA55fL5aeff7YoSjOZfnLn08ePH1dV5RzVlb9y5Wpd+2dPnw+H45cvX7z99pfm8/nx5AFLOwoamwRQeRcvh6ekQyP0uvQHULmteo36g7gANVdZyXwiBkhKXejzqGg3I6YNABw7IYgB3ZSyCJE0Kq7kycJRRe7ITyuHEkAJt+9DhpR8j96FqhpJtF4Bu+b8+tKPyLARMH3vILd9O7SzxZ4dEq16Jf0K/DGoqpHzjpSVLoP0JbgeLdrf6CetaWivIvRQRTABuj1T9T3iDohYn4yvZyJmXmQl8k9VVfEhIaoLGsbewQpQUewayC2GQGdwDXa9QXJVZclH+jJzFy4OoVwsFovFgv0seoHRmEIUEb0nrqaqbEs8yrxl49XZDXjvdVtm6F3U032tKtzdx+P+5VQwO6ozLOqeRMhiHHVEhX6L3hK5X2+8vkTkaMr03nsERORWKXxu2BRRWpTsIOJNxfbooWbzlahRHPmy1qIhNE2WDBGxrErTlFPgAcAYJPJFsZxOz9I0OTublGUhBXQBqCwLVMcQtldSSjZbMMn7lgUYQCBgLbBpQhguInJqQzTjYDBE9qJAmPGE08IkUMR0A5icCjLTdo4gpRhsWsFtNqKrQIMiD82UNVZAl3uKk0k0LflJvw4UGVNICjThqFcin5bL5Wg83tzc3NjYWF9bk2AyE0K7mDSp7bndxFGx71ki2DjCGAA2Nzc5NfDw8PDJkycHh4d1XbP/ezKZpGnKauj169e5D8vR0dFHH310//79Z8+enZ6eAmCaptPp9Pz58xcuXCCi2fzsxYtn1trd3a3z58+9+eat3a3tP/iDP/j+979779698XBULhtncFUViJgkmXNue3PT1/W9e/ceP368WMzOnTu3u3vOOTc5m2VZtrm5tbe3F4DsHz16dP/+fV7IYrHY2tra2Fg/OXGHhyd5ljrnBoPB7du333zzTYYY11rCrpjUuIdKWmvsgh6vYF9yE+1UNSYQu1X0bsoIWZ6XZbksCi8hRgbFvCmqsizLsq6990wQxvs8z+V8X67oBAkVG2TyNMbwFltrm3ZLKjkmQjPtBaCuZ1ozcUR0sacphgl29WwTTucFz7Hn7gLFl6QlLyJyYiZ/O5vN+Kjt3r17n3/6WVEUBI6Bz4xLLuhKLE3axB1GAQBRT897D56QmhhEDJYkEZVFYYDQGmsxsdaEfm8cMTkc5ovFzPs6ywYefFmWZeU2traLxfzHH350cHBw8eLFqnLLZfHw8WM0dmN7h8jVjpIsW5bFi4MXzmdOIVtrUWC7QaAY4BesFLrCdSXqyr9aEYy4Vn9PNasUb5yEyZGSj/KIDoHViKTfqFFFzzNCLX2DDOjVEZAe3ytvtH6X3NbXGiM4Y5ctRFONRE9/qhHARY6bbuiIbBB2U7a8ClPW0IsUtXajuxOIPlOXlZFy9ECH6IjD4p06Y9HAB4VarwOjLC26k/8UQQPdEkaEAAicOVb74IPHpqYEYVNmwjOZA0HgYBRqgTPQiqLSQOMlYJdPapCyA4sUr+MZZtlAzxyDLsfeGVF1BKoIr3XU6n9RnW9r9iKuFnbDc965zNk5Bz0IN69A9BTqbwD4UJYoKctyPp+TxyzLuCaxBOtEPt2gSHVSg6PrdT91ULPnZ9KXBodGfQhGlWYTiG21kC/gZfIu0+uAJffIekXbFuoM34AUTxkMBpPJjBpgthMwBjjSj7+xKrjiNcDp1FSC4GTlfEFx5YoPBhHBt2lMJhygYNdS5yugThyAwe2LIwUawloQV4T/Y8+xJN9TKMuKiI58xBGamxU8EVonsUxeU0hEEv20J+oxX002MsMOknSjSvRGi1UWbQxvBK+rbLSsGgyOx+Ot7e3d3d3xeGy6x9CaTJTS3Bi7ouEJA93a2uLsrufPnx8eHnJd4fliwUER29vbX/3qVzlUg7nJo0ePfvrTn967d286nfIM0zQtirKqqvX19Z/7xvvndnceP3l4cPDi5OT49u3b3/jGN7a3t6fT6fHx8dbW1tbW1ueff7o2Wh+NRmzqrK+vW2vr2s9ms42NjX/zb/7N/YcPsyy7dOnS5ubmYDAsiuL69Rvnz59P05Td4VmWTaezx48fy9Hzzs7OxsbGbDabz+cc8z0ej2/cuHHz5k1jzHK55Gh+UnJRk6R8GfEEvY9ymXCeGFmM2r8rfIA/S9cDSQqcz+aLxWI6n5VlOZ3P5vP5oiggBCAlAHme53meZZkU8xauiCpgTPATsU0dcSHpkM8ExfjsYzi9JnFQfwYAUj35+r/2L21FiKcw0qo1O9W6tXO8p20qBREtFgtOKDfWkCevysDJhSoBQ3ak2U0i6kl37z2fzGj3h/feucoAWmuSLE2SxKaJeHDyPB8MBlVVzedz3lPmDMPxqC7Tuq5PJ2dV7bz3Ze1cTYt5cXx8vLe7C2D29/fv378/Ho/OnTv34PkJF9MRidCI1aBA86X3VyOkRkX50qkKEr7rMdW8NOJsoDgY9bRn6tpvYYPiir/Y1T6hC2oM1R4iZrgSnfRt1NWGoXd4qz/3SVtgCF1K7yOw/OS7vlJB0eBains1QA+paJWvR8NKoBqtPeJIzb9mdXgq9b5ZOato61Eds/A3kTgQizrCkOhFEYShe2mA6OhkDQcfqrtQG4XcCbjXuMcPahqH4B1jxxwoHJbgjYg/8JcScyzQ0PurZ653PEJda63plcLiCffplGfC573OOXaBMzkQETvFo0rPEfKQMhf1YkEhVUIEPEqSZhCyDpPUaijzw+wo9dCZH/TwOMKDKAYl2k79mRTX9t0DCA1ZHi1SpvtMJFpntH7oIjooEtVkzxNHxKqurcUkaZjReDwGOEJECOlKPCJAh8XIwvWsEJF90HyPZNmLPNva2rp8+fK1a9eePHkynU6NMcPhkEN+q6rK0ywaXMRPBA2ehtgDEHTH5ja00TgNAtpEKyhErb6uMUmvKzJpBIzyUlRRROjbXAHNX0zXCS3PpqZTLz2aQ8z1ekeochlV3kgQuH+bQI996hi0IgAYjUaD0fDcuXOD4XA4HIJighKAy2TpqsYDXdc11zHlXeZMO1bK5/P5gwcPuEwya2wM9v39/evXr1+9evXatWu3bt1CxM8+++zOnTs//vGPZ7PZdDqVXAffpLRmzjkOjB7m2ZOnjxaLxcbGxu7u7vUbV09OTgbDbDwYb21v5s/ynZ2djbXN4XDIxZLni4UxZm9vbzweHhwcnJ6ebm1tFUWxvr6+trY2m812d8/dvHV7PF4/OjoqihPWZl69Ov7ss8/H43FZlsbC5SsXy7J8/OQhImZ5Rom5efMmd+qezWbW2jzP2ZUe8RONSBFtRnuqEVXHUstee3XkpzETESW+3Dm3WCwmk8nJq+Ozs7PK1d77sq7Ksiyqioi4jKMrCp4zq87cC52LEmrclnmKZ10Hccp5RZ/2NWfTDNCo4xTNyrxiKXIDdLmuvj+KldQOtpUs11hEAC7nh8QLJMb2+XzOdTMzjiCvHRGkWYLYlp4QihMbQ++sMcaVlcBBYNg6CAMnNKEYRZKkSdJRoPlmThudz+bz+dx7D96DtZWrv/b21+9//tl8uZjOZmVdTc6mxiQewRM4QE84mZxlqak9bO5sb+7uPnh+EvFDnpiHTqAgdMNOZEVyme5JmnZitTy2qw2LUaH1lT7Hlvsj9kXBnUldidYfh5Ty3Y8t1pe+GZQ01JS4kuvqMeXxaALQlQJyQ/QNdD3BEUprcSCPa0oRKaBnpXVT2S/t7IhG06pFf0V6+a9zwEGPJEEpjoLeeiaaKoU6tKESrbQ/GY2QoESnsJrIuUNE0GUX0baKW0ThZ+NsAsXErLVREiEEaciHVPxqOccDAI665kHY42aa0virl8ZHeUmoxoPiNIQV9NLfiJX4TEGL4DpOOixb035EkgJMUgqqbFmSZU0dKI4xSBJTuwoxSyy73FEQhp9xQMa3J+Yy9UjBktmLAi08JSKt6BJFSrQT4VYyLCgi4TJ5Ea5EqElKmGlU0B8iy54CpwPkKVWIPk0MIQHAMM+N4TbYBIBNE2AAIuQS0b4XUdRfLBEBGDJoiDuYNNVSxuPx3t7exx9/fHBwMBqNzp07J8gxGAwafkFt1xJhxxEhCazUr9YYMCYxxoCiUkQL4Fkugm06PmhOQUE/iJBVBExzM7anRa5b11bexZ0jBRGFAiPLr6WBtqJ+hxi0hc0/iYwh6hxc8P2s48qihFpst2xIhLoUYpRHo9He3t7e/rkkSVDy2Y0BAFaa2dXMFSF87cIINJ+fsQnEGvlsNnv+/Pnp6fHR0TEXIDamicpaW1vb3d39y7/6q1euXMmy7Ozs7M6dOz/96U9/+tOfTqfT+XxOIVxBFsIO7MEgv3b9yvb25nw6q6qiqqr9/XN753am04m1uL2xuVwuv/SlWxbhP/zJD99658u/9Eu/fP78+SdPnnzwwQdJkgyHw29/+9tJkv25P/fnvvGNb/zht7+9tbWzs7Nz9+7dq9dunD9//uXLly9evCByeZ4/e/b0888/n0xOEXE0HrBmyb5zjk9989YbN2/e5JgNNjOkkJYm/wjU0GN2EdrIpb19Rt0TjSkfEms50G0ymRwfH5+cnEwnZ8vlEgymaZrmWZ7naZpWIRCQyw5yQxauNzKfz8fj8dbWlgkHQdZaMpiapkyYpOkID9HHhf0lR0hOSu6Ket0isLHRU/xBR0+CYlylivlb6U/qSBpgXbR5nWk0W4uIi8XCWjsajYjIewIga5uihNILqZEIzoHK+te7YIyRpn8QRK8QV1VVlWvK1gYT3VqLJkGbZMZag9ZgatBYY13tEWxRVHVdpzYhct5TVdFoNChqlyTJYDBCRDSJTZLFvPC+tkm2KIt0kBfLeVXVn9z9fLh+4IOOJ0vQ8kiLKjYXIydO9FkekaEiiQNBVFlVAA7DWYpGkmiX9ZYJMIXX6a0UZUV2RLi03KlZH1/afxHRXYQk+orueZ1cI5WM2CcB/VSEln1EXQnPPqZFP3W4hMpLi8BC3RwYUhGG0DMeSOkM+svoQzRDKV8LAROY2+vOhRpKK8HVv02vK5KA2I1g0YIYAFgBjdRB9r61fEDJ4qJsHRZ8qhaW01YPFOc6Z4DwAqlby5xvEJ1bAiOTJIMu3vKlFW7ZGkS0PYea/lcDn/8tq4pD8jjYklfBQc/aZutbXDLg/4+8P22WJLsOA8Fz7r2+xP4i3pr5cq2srEwUUBtAoKoAUKREkN2CKBpEqo3q1jqm+TJG2vyDMZPZfJTZyKzZknFoMhtJM6NpUSaKElokwQ1qiABUKNSCKlQVqiqzcnn58mW+NV7s4e733vlw3E8c93gJsb91C25lWfEi3K/fe+7Z71kqlFjZHVOLzWDYn88T0DoMw3SeNttRksxMraZBAWjvdGYdYIbaKYPgHWjjAXzxVtotWyYA73Nzx2ApqY6nZULtnLNukQmL1Ajag/XOegcKlcqZTpalVF0LET2C8856hwp1YJJk5heRT4ZlGFeHcM4hcMADYHEKTLuoVc530ixlDGY0VUonaaJQews61Gk2z1JXq8eNRuQhnc9SE8RKGWOMtX4+TWq1WpalSimNlLLmfX5GqUOtEptEJhhOZySHRqMRddAZjMe1Wi3z3lCgX73+/ocf9vt9C5A65xDDKHLOaYAsy5x3qJS3LnPWYK5OpVkWhAFF8BhjXJZH5UZRZK3zvsCGQoHGwjx1CEqh0RpRWQc2Sw0YVs58UcxrWVowGllHgEJGO7q0Ei2XKQ4b0HuvwyhXnb0HxCCuWWvTLLPgEBGUBlSeTCOhndu8WRohDzkUF3VYJUdALBncEuVwyR+jtZ6nszAMPbo0zXRRiMd6a60yxoD3CqHd7GxubnY6HaVUMs+AlAHIq0CQ9hwEwXg6TdOMCiQbo4n1rHR7WZZNJpNHj/cPD/YHg0GWJQCuXm8aY46P+73eikvdfDK+duXyz/7cV9bW10ej8e3bn+zt7b355ptULkMppYPAWusBskIYkl+uHoX9fv/KlSvb29tvvfXW/uGBUkpp6DQb3qZra6sXL5yniItnrm8DpjeeffGLP/1l7/3Ozs6FC+cvX7rUaDT6J0eP9vYH/dPxcNRpdi5dumKtffGln9ra2trf33/46GGn2x6PR9bbvccPb9+5HcZBlqbPPPOM1vpHP3qfikMnyWx9ffW5Fz4jeY333vpMBwrQW5d3jQHllUIAb31mMPTeFWQiBbMipYv0GABIkszauVv0wgAA54SxFIahVkFWdB0vOrDgeDja29uj2sDOOWV0VItzjuyBSqZQcWPM4xkI5XLZkGSj0+GoPxhS4HsQBEohAqbW+cxqzC1YohfWa9mDoorQQKVUEARkCOU8J00ZM3kVZf6jrGiIkGWZL1huZjNjjFJYHHTkXoYoMEopBO+s5Zu1UlmWuUKwMRlrQPSgELRm9cI6hwCAoH3eWxUBUGkVmIjWuCgKKASec4AI3rssox4iVLU6BYUeQKFCrTzCdD7j0E9jTGQimk8eNa6VMqjDQHtdj+sudTZ1UVin7hVGxccnA6WM9dlknvRWWtba737324j6dDSk4onzzM7STBkdBbEOEgAYj6dZZtMMnIeTx8fNdofqQGPhNyHxEehFPXhatCe/PC6cKQxk1jlYL6Hq5iCO4ziZh3DDFhWgK/tOscvst+OndNHgA8qnZ1mSKkUFSxQAgAeNSunipBfA5OW8cx74pMYcHGuntaYUZ611HMesi7OiQ9jLdcQrmjH7QaTyoZSSMdklcPmcLQDNqoiJSOcJiUWlFSlPeeUcvUjk5VeoohqJVH9ZRVuWVl7ktFQmzwDxha8kdwVyLDWKfPRyzz85Jd566fWTSp5zjmvA00ySJOGoYqJuttkIeuyUZPVOmnk0eKA0zQOp0AGgd97ZLGX0c957ZyFv+xCGoc8W4wAA2es+RyePAN46wLxestZ5XQTqEKKUIjgxboOoac1kxdKW6YsC+RiliQkQILkrCrVt9t4nSRKGIYDLsoR3M02ttamJGwoRELzLrM1LzmutoVA4lVKk1JEfxARhkmRKUatgGAwG0+mUDBilUClDLVAKQrBU31quhaZKbb+YKnmnjPNZOs9ms1l7pQfKU5QCKG9tihiiQwClATNw4DOnnPELnHuS9QxPvhi+vAFS1wGA5af5Hn5WvkseE8gbpKhQuCiEV3lpxS5n7IdCmdZc6cJ5553zWZZlHnLhqo1CUB5Ra0Wl8RHzNEuJSQBAjZShqOhJx8RENmFR3JQcYPP5fGdnh9JCqYGcc44SzrTW5HfziMoCKAVaBUV5I6JGL0woax2AAvDeofcelANQpGLSuiwgLsxTBxAgLjaXgSxN0jN3R3Kr5T2S37OuzaDWSzVieALk4ZN8U+4OX15Y/FovEEwOa8/qSMTjEDFgcSIfRVGa5v7I9fX11dXVRcyGXRyhQEGlSZJQQJVSKgxDXlcURTs7DweDwf7+o/F4HEdhHIdaY5LMptPx6upqu92s1+vT8fi5G5/+6l/+xW63+2j/aDAaEvWenJxkWVar1U5PT6Paom4ok7e1Nk2TMAwHp6P5PPXet5qd/UePKYRXa33aP9bKzSfjzkprY+NCb33j6//hm//h977RbrU+/PDDZ288U6/V3nvvvdXV1Xt3d9566w1r/cbm5v7jg8Fg8Onnnp9Opw8f7TUajcFgYIw5PT157733yGTd2twcDoej0YCCno0xFy5c+MxnPiNbMJwJcBASC0RGLP8qbCFkUC8Tb2U06rM4z1JSRwg48/n83r37k8mEjFXifbRleRUOPpQE9LAosyVxg85qkiSh0PNarRbV4shEgGAziz4fxBZ1jhm3GQmZF/nikLSyxmVAVViZ9FyymsUCqTJt6U0BoRnwG6VmQ3QjmRXDXO6LfIS/AUGMfL980AvVTSocUDReIRWBWjmEYegVRs14Oh3XapH24LyNI+OS6Ww6Uko511aUvmNtEOjRaJIl6TxIkyTz3tNRAHHLRqNhovDg+Kjb7abOJpn1gCaoba62ppM5Fu8FUaa3IggqG8HA5z/5BgbIMn4y46rwQHmx/iSHQhHvIbmcW+rpzVBdnhLDGQQz5It3lt0lrOvwuxiTXVHRjHGANSF58lzi809w2smZy2+0qJANZWzh5fBnIgGJ8wyBitIpLzkUf8nKH4qSrzyapKkK6Crzr8xTzqGydraoJTnwGylUF8q9x6HMA325sgJ/r8redPosoaSLoaSWj4UIxrIGTIOwB63CQCpQZWhnRWPdym2yFD1DA4XHXXLCwvdRuuhX8jmSBiV3WRq0VlTuy7KMkqFns9lgMJjNZl70t8Yi00kV3YWMWRQDkAtUopkRh2l5702n0z48Oh6NhltKTeeTIFTTaYo+1TWFaDUYkXKh/FlngvAE7sOgWf5J/qpE8CuNLUd7EnXxe1n18d6DiBfMfV2khwkFml1EvJeMRnLjUThTeePZXCZ/ibOglLKZcwBaB8WuIMBCn2O0aDab1KabvDjkoCJpSnU2VlZWZrPZ0dFRlmWnp6cAsLa2RveQY9p7b4yh7HhSF6iug8+9EQiAuSvfaO09+YnIt+TBUfYetZlEclQ7B7nnL7c2lSIJBcxNmOaZYqtoDaqCDLxxywjgvVfFGS5TLBSeGPms3BQJxsorQPCvgsK9nCQ/wlwPywp3o9EgSKrcYW+n03maWqVUo9FYXV3tdrv0vXeolDYGqJuJrMMVx/FwOORhrbWj0eju3bsnJyeTyTyO4zA0vV7PZul4PKrX69euXTs9PU3TtNPpZFn20ouf+5Vf+ZV+v//RRx/pILZpRjG4RPaEbOk8AchrBRAoCF3jONZanZycUIYfGfqbG+eIRk/7QwDoNBtU9OPg4ODy5ctHx6ej4VApNRgM3nr77Vaz+corr/zw3fe3t7fXNzZWVlYGo+nVq1cvXbr0zjtvj0ajKArjOBwMBrdu3To+PtZKdTqd7e3tx48fE0tCxIsXLz791DWjtA4WxYBcEQvEOp+kL94I3gveIIkAIPIyYSEklPfA2bq4KDfmydSkSn/7+/sPHjxgukZRMYNxhpFQSkQUOg19O5/PyQ+RJEkHwChNmexuSUesyHWpPbslN3MFAlLy8WT4rF86RfhmGerGL2X6kjdXSKZCqqwQM0Ep0Sm3sl/yThAKNCx1j1Iif1HyfMrR1EWGNNl7Dl06mRi09RDT2dTbyWxuDw8PZ7PZ2tpaMg3TWV8FYWSi9d7aeDC2QWrBj0YDkmfHx8fe+2azORoNarUagD883I/j2BhFTHUym8ZRPTR5dVsSpVqU2amwICzMJ4mTy7yFL7+kKPNGsGuj8ohUeuSwy3wvH6psyTBgK+OwDC16pS9IkjdCieg72WWtsl+VdS3/BIIJV9BDrpe/r4wgASuXxmQriUUCSgL5SZPkZyvROHxVYtb/nAMu69Csw8i3SO1cvhRFKFpl39mdhAWHJ41Nnp06ESCad1QtACsBKMHL48u2twx5clTJjXAiloxpvzJhEPyKP0jHpRdHExW05AlXvpGUsrwWENVmtPAbysQPL5qwKqVslhEMh8MheUCI/3tR4CV3hublcRehLyDQmCIw+dyD7kdEs31hk9wzqChUK1DKBjq01iqVKQwRS5yC11yh2DNXKy+JjojofOmohSbtnIg3KG+/fEt5/854F4rkIUTkUxgokmwYgr7I36zMn9kN2yLOOdQ54Khtb5pY51yWOetR68AYg+idq9I5LS1JFglndChQr9e11rPZzBgzm82oDDAdKHjv2+32hQsXNjY2SF2eTCZHR0ez2azRaKRpOh6PEalwinJpVhx55DMnLYHqdRgTeO91QTBKKa0D5lbeS2a3QFxcUqAr8FkAShl+rySnJ6GBEp1WUBSWl7CS06hMQOJSBSUKLf8M7RmW0FWyQhTlGgk9giDY3NxcW1trt9t0fImIACiDwFjuUnE6yjkbj8e3bt3a29sjzNFar6+vp2maJDNjzMrKShzHaTofj8eNRmN9fb1Wqxljnr76dKvVms/niBoAGo2GR2i3288888x77703HA47nQ75gJVeeInYwGi1WllmDw+ONza2rl69drC/b61L0xRBZ5k9OT5txDWtApv5weno8uXLgLu3b92i1OHxePzC88/fuHEjjuMLFy6trKxYa7u9lcuXLx8cHAyHw3q9hogA7qOPPnrttde01lcuX97Y2Dg8PBwMBuPx2Bhz7ty5GzdubKytD4dDZTQjoaR3LOfHMIMOgrNT5nn3CcjC7qXbSnXfoKh3S5synU4PDw8PDg6Ojo6kwUwbR31V2CHNLvCCs5UEPMlDzPsoJazLAkBUizWW6mFVqMMLRxEKHy1zHvnIj6GaCnVIdbkiz3gmUv3ySw0aJJ0SWUhWzBRHlxYW75mUKMHFX9LSrLWI4MuuChqB2JoucgRz55+F0MRRqEaDk8HJI3BzZ+fgk5V2s7sSej+fjmdhqDAwaPV4OAFwmUtXVlYePXrkvW+1WlQ3vVarUeWZMAxHo1G73SaHhXXZZDKhvlFM/gSuCjot5HF5mQxAXumySKoAuYISDGe5QXLwyu7LQfjByrsqUlIO6EUdYhD6mRPV01XRE5vOqeXMpQrry/pxBRMq65JrwZI5KlGmxMble5fhIN8C5R4Ilafk7kiA8HIkAH8MHS3jthdaV4W5SSKtzKGyX4xsFScrvUgq0L58xFRZ4JNmzl8uY6b33ssGEGV/f2X+xOsqfS1YN3UiVAaEW5qDUhi76OJ68F4o7lgW4k4EllTguXiLZs7EOky+WCeOYqSPhsIgyX3JbQTII86TZLCTRl4KdStmy3stXeCmWQ+TdNI/PRyPx9Zayhr0yjvvHTivPBXe40uioNxCvZREWNk8qDAXKO1xhXgkaUEhFZYh7vMoBX5F1RrOQQkL3wn5Gpex/EmcqwAZKgVYYDyZI9ZaoICzwvNd0IavECoATKYT9n5xrFWz2fTet9ttLPpkklZdq9W2traef/75559//vz583Ec37179/XXX9/d3Z1NE4UmCvPC4N6BCeOo1rBJ6h0658Ar8EorDQoQURn0HhRBADQb2xa891556XbyiIBoqLieyqPDSf9YxGNVWAOexQV+DCYswqUFFfGmO3HEQfdzeXOJbNU5IDJJU93x5a2sMAh+0Xw6C8MwrDeyLEtmaZpmrUZzfX19ZWWlVqtpVB5cFMSIOJvNppOJLxdX8kXljddff/309JQ803Ect1otihqcTCatVqtWi8hvHUXRykq72Wx2ux3CgTAMKcag0Wj1er3BaKy1ttY2643nnnsuTdMPP/xwOp3SMXfeR8pmUByDGBUowG63e+nSpRdffDFN0w/ee384HB8cHG1tbdVqjeHw9Lg/jOvNOI6tdd///hvv/fDDMDJXr169/tQ1RHz3h+8fHp10V9c63ZXhcBhF0cXNTQ/u7ie30zTNbFavxx9//Mnt27fTJLlw4cLW1tZ8Pt/b26X2KFevXn3u058hu47yCJlzOetsmrEHBX2ewkIU4713UKobKumd966i33hPLM/KmxFRoclSS53sTk5O7t+/PxwOOeRJ4gCra4xvUlZRCp30IlNIKRRJYMSInXNt7+v1OpS9PsvvAsFesCyVK8hcwVheHUkLJxrCV3gjlj2j8ns5YIWCJO0s369F/VoQ5El/SnOUd0dSFjvk5GTIwqEDU0JmfkuuyFpM5jA87B8c/Wh9TV262rm4fempp552WfTd7344mwQB1rWr2zkM+qMkmQQhaq339/fn8/lwOOz3+xcvXlxbWzPGvPrqq9/97ndrtRodbQ0Gg0ajMRgN0yTDvDieZpHPaqJcb4WBVzZL/srz92XvoASsEyfgkqHJQeS7ONrSFWfTOS45X3mKyW0ZeUjMglBN+CcpTOVWKhFvzZd0ny9jTmWx8k+J+fkrfNW9XYEwCJT25SRL6fdlLQ2WmnpUgMP04oVKxPdwgy1XdvkvUyieJYAkiCSNn7kXcii2HiVzc+U4aaYaLDQZOU6OdbbqwfVlZabKZ3SesFH5lVniku54hg3ASLK86b5ofqTKVbYqk+TVyZE5aoINBmYsi3mqPHKD38UmH58pcek6uqgAqyqiK51wrlcQxjlHAkeui27jMnyMTrmB0W7VA+2zdD6fTOJ6y1rrXJKmthlHDsFTCLqgpjOpaBnEFZiCcDrSDMgDLQG0/AoQFHimAu1cnn5U3F+SOstTkjar3D95A5Slgoy2KXYloRuttVrpMAwzl0Pf2kxG9EpYNRoNehdRSBzHzWbzypUr08mIRDJVOSV9sdfrPffcc51Oh1ye3bU1a+3u7u5kMvn44LYxJo5jisGgFCKtdaA0fSNQH6trh4US7PNuCKpyJ1taFW4FS1e+ZWe5Cir8pUQn5YIM/DqefOXZyj7KrZFuLbHos1160sDzwmAl9kRgDIKg2Wz2er319XX6kg62vM9rpNRqNec9FWCfTCYnJyf7+/uPHj06OTmJooiCKKhwAemRq6urQRBOJjM6Img1G61WK45DbscDAPV6/amnntra2jo8PN7e3p7fvUeV2rTWGxsbzz33HCL+8Ic/5GbUkoGGYdist65evfrX/tqv/NRPfbbT6RgdNhqtNJ1rZcbj6bnNDbp3PJ6cng4e7O59fOteGIaf/eyLjUajFkbz+bzf73/88cdRVJtMJgj685///Pr6+s7Ozmw2A/Bawd27d998883d3d1Lly7dvHnz/v37jx49IjR+6qmnnn322SiKqN4zJVMyOrGQYy2ZsdGzquEXOytZCgqlVm6cW4qCyFmBtdQz7+HDh48ePZpMJsUIeZco6UmVx3Mg2LH8ksfPmYbAPY7FMsYYhdzmirmKL19ygaTP8Q6C4BKSHfEgruy2l5CsQADKCqu8R5KVXwpDrFyS7ngCPBlyQEj/H/1rRR033nr6VS9dvCOsHhErS+feJjg4Hjej2l/46ZdeePH81tbK5sb5t9+6PZ2O00RFYRt8mKXTyWTS67ZUAOPJfH9/n+y3Cxcu/Mqv/Mq5c+e2traazebf/bt/9zd+4zcODg4eP34cx3FeKgeQ+t0wY6+gnPwTRAhKhaVIvsTPEqpL9lUZGX4sb5R3qnIgkPjVVb6hSzoIeExEVKLKkLx0Uf9blcMXKwjgyv3FQLge+Ce5CrkcxvzSBM6aPN8viUL+VIGYF7o+LPxWJeLlO5nGoWBK8nXkkqiQkpzzk4hleWKV/a3sOwiWQh8qJFZ5nVTv/NI5eYV7VCC/PCVf8C5K1F5WTyvyhTfd2lRCgH9aVsF52mpJxDN+Sl607IBnhJTbISfpXJ4NyVupCo8geZTleWOem5TMnXMsbSnAj013pjLhsS6ZghUjFoqjOV0k2pqtzdVupzOaQpqmvXrdg7UYFNoVAgCgA9GqWilF5/5MexKlJLqcSUsMQfJAPwntUGTdVm6QgyMie5jIUcU3sCLrfR66nK88DPLJMBoBUBKrVwiovPcWcsM9rxxRPrpyzhpj6vW6UoOcDASU5R5UgEArSpKk1WqtrKx0u92rV6/evXP78ePH58+fP3fu3L179yh3sN1ur6+vAwCVYk1ns36/v7e3d/fu3Y9ufTwYjKy1GxsbVy9fof5waZp6AG2CqJwu6b11PpN4BgAZBZl42k1USuUV8Tztcp5+mwfbCSkC5euJ9Frsl1w7f6a0RSgfsizjkvyJB1zmO06U0fF5wZakgnL0p5QBvKHOOfJRpak1JtjY2Oj1euQbo4tQPS0aogDAYDg8PDzc2dl59OgRHdogIgXhhGFIj5M6DgCNRiNJ0kuXLly7dm1jY0MrTNP08eO9W7du1Wq1L37xyzs7Oy+//PLLP/Xy7du3EZUxamNj4/Hjx865JEk0qs31DXzuuSzLHj58OJ1OKVneqLyZOZnaf/Ev/sW/8le+Mp+7N954YzabXbx48fHjvU8/99J0Nm53eh7VZDKZze10OkuSrNdbu7B9aaXTA4DJLDk56Wsd7OzcHg0no9Ho1S9/qdPrnpycfPzxx9PptN3pzKfTd9999+Hubq/bXVlZmU6nDx8+IHN8c3PzxvVnVru945PDOI6brTrF7jOL0UaZIAQI5X65Io3P2cxaH8Y1L6o7QaFy8f3M4CqcGtih64jzuPl8vr+/f+/eveFw1Gg0gsBQIWooG8/8rC66n/CwSilqGpLjSdHOFxFVwSXoGyqNZ4xp1GJ2tzB22aI4tJSCFWNAUsqZX0qxZ0XRxmU40OWKQHMsBzIukyQToNYaUXqbSh5oOSAIGYZldVB+zy9lGWNMSDEz8iiJge+LM1OSdsnUTU58mo43NgKtgyRJdnbu3fnk/o8+2E0TlyZeYThLbRSGrU746c9cGE5O33jz/d5a9/j4uN6s/cp/98s/+5d+Zmdnp9luXL16ZXd3d/vi+V//v/7aP/yH//Cdd94B5WldWZbM5yoMTRDkcbHGcK3MYuepPimAUotOustQYtRiDF+WhhUEhrLHlD1//JREyGXxWpJrZ10VSpH6opyzKxelZu+dfLW8H8+S7xUrojKTyiR5TjRahR4raMYXIzyjrkS5ymJ9+SRcTgCFESj3S57qLC9TghFFjqwc8McsGc7CHPqXBD0UbIGnxBOooIETZwheWC8SaBXmwOCVBCsNcr6tok9XFiIHZ+o+00NcWSlbZRWALINueeYVOANTjS8hodRrOfWQ5C+VlE1sxl5q7s7oilorDFKGuURACUAt6s/IrTQKbJpMpmN7dLjf661bsNp4zNsNFsORQqlBeaWUkaNUFglnEVIFt3IIlltlimdLHIoBKh+Xb2S3NM1FeiU9e7D8gmgpTduJA9YK/Ug5p5Ti5DbvPded1Vq3Wi0T7CepszbNrAWvlAqDQLPsrBAk5zZRhIYxZjgcDgaDVqt18eLFr33ta4j4m7/5m4eHh91u9+LFiwBAQvrx48dHR0effPLJo0ePEHSt1phMZv1+//j4+P7de2tra+fOnVtdXe31ekEQxEU3nIIvoLWoNJQ8cNb7whOW458i2lgo1hUep7Wm+UuUog8Vpxd/qOAD/2pdlcyWaYnVfS+uCpqBKDXNNWidc0U1nsVTvszR+C0FkoAxpl7XcRyvrKx0Oh3aLEpWAEBrLSnT+/v7Ozs77/7whyTyETEIAlKX6c9nnnnmqaeeOjo6un//PgA0m821tbVf/MW/+vnPf/7SpUsfffTRRx/+SCkVBPqdd945OTm5fPnyL/zCL5w7v/XGa2/+43/8j6Mo/upXv7q5uTmfz6lmC8H23LlzYRj+6Z/+qXOOnNwUTxZEYa1WW1/dDIN4PofxePruu+8+eLAbBtG1a9fPn7/w4MH91dV1pdTx0cnh4eFwODw+Or32zI1a3JhOpwCQZdmjR4+Gw+He48cudRvntn7hF37BWvvOOz+kVfdPTt774IcPHz6M4/irX/3qzs7Oa6+95lymlGq32y+++OLmxmaWZRsbG9bawWDAgfjkqmS12FNL52KzqJw53TZPnBMphoyT8hvJ5uT2FfsLANBoNO7evXvv3r35fE6uaCqKQuTMtUEYFYuKDV92hAABAABJREFUbDki+cKEozOHnHtAidcTX+Cjf0pXqEVhBYF9EVTHoKAbVFGTjv504vLCZcvvYhxmsPCZb6XfAb9UqkEgBJgqZ7ARKMgN4/0iz0lOAIUgl3/qs6oxSEnJbJkYDqEr8T0UjihOIaAKNtQQdz6xjXjVmOhg/+Dr/+4PV7puMDxAML3Vy+3m1SxTOsQA9fbFzaef2f75r7zy8OGD//zaDwaDgbX253/+51999dWNjY1Hjx799m//9te+9rVvf/vbjx8//r3f+71er/eZz3zmww8/3Nxs7B/2KeaKCn7TbJ90/AVlX10FhSQ2gmhqKOEsRYkXNiHjDOugKPxhlTfyPc65ICiX2xNz8CJDGspCU+47/UpFn5QIZ4IilfBMhunKHm52yix73OX8fdmN4n0uXfhx/p4xTd5c4f/8vRNdw/AJukflWanre6HDsVLFQof1gWUIVyhFrlS+VH4pt0OJCGA6W0ZhwGMRGCDfyAc1xM0k68ixpVijZAUVsMs5W1c6+ceiVx/BQeKVyxu4at4aZqQAQDJoed/lyZIr8sewqPLJt0n3mRyBpyrZDgiuqHBhMkmC4jIydG5MQc9pmlrwHHDrvadpU0ZEBfcwr8G1AIIq8qOgcIu4ovwLiTNrLf6T//t//7/+r99754f3rj3zwo2bz6XWgpoDpu16pLUOdYxgHCjnnMMMwIUmskUBbYrodeWaMigMmmUaYHgps/DQMMiccw6VhCPPmy0w9vcUaLTAWsrBoj+1bKjhFtvjyxyK/6TWD5x6yPSZ2RQgrzUBCr3HzHpr/dFJ/623fjCeJFEYO1QIOk29UkSoC7nINJDMJqbovkMhts65lZUV7z05mweDATVBuHTp0mc+85k4jqlp7dra2mAwuHPnDgmbwWD0/e9/fzgcUlfbOI4VYJqmzWbzwoULFy9e7HQ6zVqdyq7N59MoiqzLy+fRPtKUchmstOTO3nujwziOT09PKeaEUnCo0gLF5vriuIdUagCliyK1WOQ1MmNiYAJ7aIzm81OmRqpNQxfvmiSkCofyxdGbXSpQIMU5z4TMfXqvKmqUKqVmswnRUr1e73a7vV4PEefzPA4hTVMqjPrhhx/+4Ac/2H3wcDabUW1c8v4CAKlEYRhGUXThwoXBYAAAFAcyGo1u3Ljxd/7O37l9+/Z3vvPt73znOwgQhuHx8aH3Pk3TL37xi//D//C3vv3tb//RH/yh977XXbty5cpnP/fi9vb2rU8+6ff7xGSpwO1gMHjjjTd2dh/0+33qFwgAYRi+9OLnz58/bwI1m80G/ZN2u21dNp9PkyRJ03kcxx7spUuXTk9PjDFaB61mJwiC6XQeBMH777//3nvvNRqN4/7Jxtrm3//7f7/X6927d+/hwweTycQYs7e39/Y7P0BECsS/ffvjR48etRrNdrv92c9+ttVq1eoRFFFJis5sTF7HVJK8L5I2pEKQW6oYsP1Dv85ms/F4LHmcdCHQ68ipabOFg/b4+Pijjz6aTKZG9BCJ49haS5VMjDFEXyx+eBqS6v2S9sCVT9hgc4UKGEVRp9WstCr0hYCXKoLkclxPlI41VJHCJeUBP8VTklwUhIIlSQPKkrvCXSU74nkGQemIHwpNYjabSdEu5SI7e3yRRGutJUvSe08HOEopqgmDuDgBkFE0zrnpdEqZrFxMHQDjsJYl82TaD4yr15Sz8zAM1zfOo4rqrd6j/X6j0Xrm2lNb5zauXrnw/vvv/4+/8RtxHL/88su//uu//qMf/Ugp9cUvfvG3fuu3iGXFcTwajQaDwWAwiOM4y7Kd3cdUkePatWu8OzR5aczwT5krnRSzBMFCaeZQEK4GQADBsjUiP0j+xt/L+4nH8ukWihALatK0vO8gVAEoVBattS9ulNxy2T0hdSz5WVplLPdZ0WRpQn8SkhBiV5CKx1RVRbRkATJkeHUy2EYesLBmxmthuoazLjkfeiObo7xqCU9u/8TLJDfKfD6n8GXycdJOcR9ZJ4xhpruc0QkdHZYiNOT9XhjDUHYRyv3K9zdbVJyAokgFCUepCDKELeTRO8RLOVyY1k5yjcW3Mca5TO4Ow1waik440byoCyR5rCranPFW0g12qeEazZnwX5JJLgUyX1j+3hfH0U7UmeYug3k4iuhQUckhKQ6Zc53b5bHOCVMcFAdExOV4OQtkVso0mnG7UzeBmkxGk8kEtVYawjikRCULluoGFxhWimvxZ5nCEi0ql7yHH+S9z2FR3FWhZ+m5YRzVWlMARTH4ggbkpspoAzmNirCp8DK68jIRQNWXwXvvPAK4OI5rtVqSWqUUoHLWe2+9X5SBk+YmQ4ysjmaz2e12tdYrKyvnzp1766239vb2wjBstVpXr169cOECMWJqhrK3t3d8fEy9c2q1GlVjIU8k0S2iajQaVP/h448/ttY24trm5iYFArZajXoj7na73W5XmXA6nY5GoyRJqC6eF2UEyByaTZMsy+r1+ng8rtVq3W53NBpRBhujIJcIDIKgKH6Xx8wwprKHj0mdoGrBs/HNpEj8iEEk473kCUBl73jOktNJnk5IxU2kTdHqgkttGBNmWdbpdFZXV+v1OgBIv2kURYeHh1//+tdPT09Ho1EUxp1O53Q4gOJIgfhCrVZrtVqUIPhzP/dzrVbr4cOHVKXu0aNHv/mbv/nGG288erRXr9cb9ToVXSHV3Hv/D/7BP3jw4EG3vXLhwoUvfP4L77333r//9//+F3/xF7e2tqIounPnDgDU63Wq4PHiiy96BGvtZDI5d+7cF77whTfeeOPR44fGmHkyPT09tWmysbHRaNa73dWjoyOt9WQyybLkB2+/u7m1vrHepSIbe3t7w+H4/v37x8fHaZo+eLi7vb39N//W31rpdh88ePDgwQPSv3d3dz/44ANU+NRTT/X7/Xfffde5jLD0+eefp5YizBy11qYIf/JFcQMptDjVg+mLdi3NXGGJ5fyXAEufieFmWUY97Qlp6b3z+dw7pP5S4/H43r17w+EQMT8yInk/nU6pfGSz2RwOh8QZCbd58ljOAIOyAuF97uSR3BMKRkSBB+RhVWUXl2RBFa7iyj5IKS8rCnRFqMtv3FkeUx5TcjC6cnovewdYLYTCxeKLmidSsPG/RPKuKEgCwkmWFQ1BiCTJugjDMMtKFWNI7aDyL/QWVxyXaa2DIEjTKWqIGm2fuNEgrdVW2u3VqNauNWIVKB0eT5N+a7UexMHbP3zvm3/8J0EQ1ev1X/3VX/38K6/84Ac/ePPNN997772Dg4Ner/epT33KOfef/tN/UkpR3ZtWqwMqJNN0Z2fn6tWrcRyTbw+XLgZqBZIojD2pSWBRTh7Ouio7IhkgCPUOyv5RL0IO8knqEj5IxJB60gLTEOSXvLSKp1NKWygzW0bsikSmS4tAdsZhMqi8cItiWdmS9FVZBVtZhB584iHv9OWEgWU4V4b1RTUJFNmcruxTr4C0slKGSWW7CYy88Mp7nTh/QKE1VeYvcWNZFZGqKohIsNywKZQbRkv6czk+rVDkF8UV5IASeVzhObbWWpsxdVRYHL+0Ipfl93IhfEkohWG4bGNIPVUVmb603lCHbPnIVRNHyoprsXA8u0yk3FO549xDgOQIFvzNC11Ortd4O6vXgijU6XzuMluP6hnMlYIsm6MHDSko5ZGttMVAUCazyiwrqFDBe0TMbCZ5ELCZklWrltJbdJGV7EXLSkSUR/ZQ9EmXi8RCgZbAWp6wtH3lArVm9gEACxx1RRKDV55aWBtDkjirAFriKyLWajWqgkeDPH78uN/vk4ZUr9ebzSZVQxuPx1S/7NGjR9Tprd/vk6K2sbExnU4nkwkbdta7MAzppc65eZZ+cu/ux5/c9t4HgQ7DcGVlZWtra2vr/NraWq/X6/XWxtOJ1pr6BZIFlqXWexsE0XyeRFEURbUgiIIgMiap1+uFEzoIgsgYQ+hFWiAWHNktalchO9WgzDR1sDAfCbCqOMqoEBvdUymjIyUBf49Ce2Y4sHgmcU4eTVbsfBFUEGrVabbajWYQBEmSBSqoNwIa8NGjR7/7u787m80CbeIgqtdqqbWrq6thGNZqNdrH1dXV7e3tjeJaXV19+PDh+vr6Rx99RLM9ODhYW1tbXe2lafpob9d732w2kyTp9daOj/s/9bnPP3P9RqCCp59+ul5vbmxsDEen9+7dC4Jg+9y5JEmOjo6ccxSWsL29rZS6cH773fd+OBqNxuPxfD4/OjgeD0e0qNlsMplMVldXgyDo9nqDwWBza+XVL778gx/84PHjvZ3dh+ubW8d7j/74j/+UGqed9Ae1Wu2Z6ze/9rWvXb169cMPP7xz5858Pp/PJru7u48fP/ber3Ta77//wyzLjFHjYXL+/PmXXnrp3LlzHhZRuYHSiwN65xAVovcK5a4ZXNQDzvcOwYJHtfBsQZHsTGqxc65Wq7XbbYIDFZ6bz9Ioiowx3qUWbJZl/X7//v37R0fH3kOtFhMWke/ZOXdyclKv1/kw5/Dw8Pz5891ulzysFH7jxMX1UBnBVBFttviG+IZzNk0nk4kuyhircpyr5ABSFkplnZkPLKkCzEKh/PYK48KyxsDfV2SwEgF8zHIBgMrsSOKSb2R3Nd/ASZAVZwwAcPFyACBtWCnFR8DsaZ7NZlwQkAUkQX6epRSXHJnYO1A+bjRXtW4cHIwuNbs6MEEYt1qNza2t46Oj8XQ0nIybzebP//wvjEaTP/7GH+3u7o1GE62DdntlOBzPZsnR0dFoNImiKI7rOzu7Tz31VKfTcc4ZY+7cuUPIRtwMy/oBLGkkcgtQqFAoVBatNXsHKlvJCorcOBTNO0BIKCmqpIBXSpEMktskd5nnvHh2SXtGEZ2PZQ2eVy0nyUhbuZmG4lNERgldVFaRQKhI3uWVspHghcIAImKqMgKW9TB+45kGTImcRdi0W4rQhSXK4me9KAcpUdcXcRdyp2AptVHSoCvqpkGZrp0IdOa38+sqiMT7K1fHj8u18wh0n+QAWI6uZhbN6MHnD5K5yQnwwnnV8qWu3LATBJ+ROAPC2OAHvXBbSEtAbp/8IFOVGHpuydSsgKWyawBVNuuK6sO8BGl6GaVdq12P43AyGSVJ0u6YNJ3ZzKNHp70Fr7wH5bxX4BFw4bOpELacSgVMjNkS0IwNFTJzwse+PGwFpyuQlTjHaAFlYjsTjhIoFcqXZOBz5uW9B+9zBTrLMhVQ9+kSpvKeOeFS0lo3Gg2Kr0jTdDAYpGlaq9XIc3P+/PmNjY0kSYbD4XQ6pSWcnJxQDeB+vz8YDGq1xoULF7z3JycnVMCbqrREQUjeUy0aCBtj5vPpbDbb3d19+PCh1u8aY6IoiqKo011pNBornV6n06EpxXEcBIExAT1OPRGn0ym7V9ld5L1nh7E8rYPCgiQ3lS4SXZU4oAGtyOhkZNAiWtSW29yQqKsgNG+TxBZ2VJCiz8tHUQRAxi5DUQZudeU87+NsNiP3/HA4fPjw4Wg0ms1m3W73F37hv/nc5z5njFHGbG1txfVavV6nXjZ8zEql6BBxY2Pj8uXLDx8+PDo64sQp53wYhhcuXOh0OkEQtFqter25ubnZaa845+pR/TOf+czFi5f/5//5X37wwQcffvjhwcHBl7/85WvXrkVRtLu7S07rNE03Njba7XaSpe+9997rr79OasrR0dHKysrGxsaDB/f39/dPT08PDg7ObZ97+eWXv/CFL1y+fPn111+/fftOt9tdXV39o2/8IR9XIeL169e/8pWvPPfcc3fu3Llz5w6FBj3c3bl37950Ot3c3CQ4pGlar9dv3Lhx8+bNzc3NLMsA8zBErTV5QVgPrjB03mgnziVzIQEQGTMvQmZ9IaJMUaqZMKpWqzUaDd5uKjujlJpOp4PBgAqhcKchcmAXIQHQ6/WI6Hq9HinQADAej+lAX4lEfnZyVBhFzsGhqkvRbKfTjLytdCDI663wHy0KPrilbD/+7EReFCO8pK8KLeCS58wveQGIAPnMdNmhxTxKciqmHSkLmbnpon4zv8UYU6vVmLSJbLMsC4KIcjlYb2Z/M6E0jUZRYZl3GToHiJnTKmi0m53uShzHTmOt3vYqTTJ4/qXPvvLKK7//+7/vnO33jy9evPz000//8R//8Wg06vV6Kysr7Xb75OQEEW/fvn10dNRoNKbTaRzHL7300sOHDwExCIJOp7OysnJ8fKyUarVadDoBZ0kKLK6KvPBLHin2MiqRci0HWRY9FZUdygKOmeTy1vPg/FKethwKEX05LwjLRh3vIL+lrExUfYdQFrIotBAQilRFKZcoqoX+x69gWU/owahlyh3pJD5DWbDytLNyJ1SetlQ8JP4vg3RZl+AN9YWjnaEHBWnwmBX6grIawKBe3ln6czkMne/k/ZIw8bZ00MePVE4YFraNd5UZSuSUZC5/rYx/5gzps1uUUlh8KV/Hu0yzYocFL9yL9FAok5VSyhXuDiuqT7oigtkV5896kYZu5Wwl/p+5Xmtz/ZZb1VoRPI3lTANENJ1Wc32102rUDg6OT05OVrqrzrkss1FQkJbymKuP3ruF4lgBjcQwiTFKHHnwXCVQsNB3+X5J4fwWyb55h5xzeU6cGPbHkAcAcExYfhsTuROKr0AurjiLiLCIz4ZardZsNo+O++DRe5+mGaK21jJuSyJBxEDnFjY1TGHJlGUZ1WBqtVqrq6tRFFHdbwAIguD4+Jh0GooomEwmoKcWbKjNxsba5uZ6v9/v9/skonAGNs1YEbHW0e4j6jAMqKZEmqaz+Qhx/OjxgdbamJD0yDiOo3qNfEibm5skC8Mw7HQ6zU47AK+1DhCjwhglWajDoBEE7MOjhbMIYbqlX+lgBY3mbUKhXZHTkTkvU9GTuDYKJVsiDGlajCq+CNNsNBrkKaQMziRJqE6zTeaHh4e7u3sU3HJ6euq9n06nQRCsrq5euHBxbW3tl37pl46Pjy9fvryzu/unf/qn0/ns5OTk8PDw+PiYonVpqleuXHn11VfDMFxbW5tOp51OZz6fp2nSaNRJrjcbtdXV1b29vTiOh8Pxf/yP/7FRbxpjvvZXv3bj2WvpDD73uc+99957ALC3t/ed73zn5Zdf7q2szGYzqm5BvCaKok/duLnS7rz+xvfH47FNszSdJ8ksyxJSQ2fJfHo4Ozg6+Pjjj//5P//n1AtGa/3J8d3f+B//cf/kqNNsTZP0/PnzL7/y6qc+9am4Xvvgww8/+eSTR/v7s8lkb2/v+OggCAKNfjQanJycNBqNKAipMPna2tpsPlFKeQ+IGOo8XMxai+ipmgGiR/SQF2UnesrLJ3lP/3mgouOQ1wdkjkFdaQCAjmim0ykdHTjnSMdC0KRYI+JgMNjd3R0OR2T1sdJccM/cD/3UU099+ctf9t6/+eabnU7n8PCQjCXWmAUz8aEJnHOpzaQLRCnl0lRyD1VEfVBMAlXkkMxHChgoS0H+UwnXmhR+T5I9UPZJw1nqtVQaQHibXHEUwySZxwj6hVWMRQAV2zNeuHno4uQheiOZDXQ/i0D+nKaptZ6SYgngUBhLVOdRi2hsa23qrFOq3emuNBvNeqMZ17LEDsfH1tpGszZPtHeq1Vy9fPlar9e79fFHURS++OLzn9y7C1qtbqzHcdxoNObzuQ6DnZ0dyt+I49iCn04m/5df/7V/8k/+yd27d2v1aDwed3udO3fuaIO1ehSE2jkLBa4u9s4rLLOgM3dEiIv8WF9KMRBie3mEZUnKPFCpUknmnCXCQjWhjdZFByi5X4y3XkyWFS9flO9kBis3Wn4PIhW1Agf6TFkifPzIObgcwsf/SgyXuLr8pfwgH69If1yySST0KsN6oSSBIJPlEZbnJifDmp+0PaDcIoS/d0XPEcZ8iQ9eeBihXJ+Y+YN87/JkvPcgJJ1crNwyXj4iUhKeKx9fqCIWmfGKX61UwGggf+WZ/3kAKG/jNeJZSjb/q0VaCG83KdCMEryKij+OA7uXN72CDHICvDRJufy5Ak/eZTOejIzR7XYT4HgymTgHSmnnUgCFKBRZASUeC4Xhwldl2yprWLy7sCMZk1zhKq/AVKrmsITZFTOUfy1ZacVV2Sq5Z8szz++R9WWQcmgQAEjp1Fo7B6iU0lYrqkqTQRkgNCAHxasiA5JEESkQGxsb29vbxpijoyMKVyc14uTkZD6fIyLlP1lrZ8MhImbzpF7P1bJer5ckCfmhZ5MpZbUTAimlwlCR/u2cA1BBEERxTN5TAjmdqw6HQ6r2PR6Pm80mHcVStQRE7Ha79GUQBLVardPpUH/5IAhWV7p8ykO4Sxo5BXBLAZkrHN5xqWBdlMoi9zCDq7LFVcxBRETSq7gcPd9AyfVM3qSTpWna7/dJ1yGbZG9vb39/P0mSbD6r1WqTyYwy/zY2Ni5evNhut7XWcRwHQfjbv/3bv/Zrv5YkyYsvvqiM+frXv66MlihES0iS5MGDB8aYr3zlK5/73Of29vY++eSTXq83HA4uXrzY7XazLNt/vHd6mkdo3L//ABHTJFNK3b9//2j/tF5v3r//YH9/P7PJuXPnJpPJd7/73eeee+7CpUuIOB6PSekn26bT6SijP/roo09u3W61WqPR6Pbt2wBQq9VcSpwXKMZjOp1S0mEYht1u98tfehWdb7Q7N27cWF1bv3Pnzre/+53j4+Pj4+P9/f10Ph+NRggujuMscZPJpFGrI+LNGzcosZUKWvMuKBGBFwQmDEOy/SqMiWGlyilxVJOIMISjKegnymIkU80V+UmIaG2e7OWcG4/H5B0n9zMnvlD8pdZBt9t95ZUvdDqdDz/8cHt7OwiCjz/+mLIw6YRH4ht9zuPvXemAj2/zRY8kaSVmWTaZTAgVpRpd4SfLWogvX2d+I4ME5E/qrJN3EOnt/CKaKgFTFX4+jhTkIpwgAhCl5PZCUKmikIguenGxOl6r1eQa+S3j8ZDfBWWxRAU6KI6cNs7o8PyVy9Zm4+HIDubeNp21aZZEUQRgUbl6HO3vP5qMZ5cuXP32t75948ZN52Bn516r1ep0OlmWhWF4dHT0+PFj6lvU7Xapos5wOPzd3/3djz/+2BhDCQ90HHF0dISIm5ublekV2GsVntGYCctqnNxrAo6U6LDkGZViaIFa5Uy+CseTMg6ECJM+o2XkUUpZf0ZeHRamS+Vdy6RakWK4JB8ZMbCcVijBKB9fVgTpdfS9DBnik4rKqysL4X+dOPpYJqjK5NmFJ1VJvvxZdqlcuPzMqrOcFZ6lhEiXEE9Mkqorihd5keW1PB+mSuec8qXoICy00ooriifm1cJTy6DQImVI7qArH4gxl6hMWy5fro4RqbJ9PEMUFUvZMiGuwkUCQERpW2t1UfagEk5jRYKsRIDlfazgZGXOfLAsiYg8bhKkvHZzuP8YsbHS7kRBOJsl1lodaQ+B95lz1PbLs+cFEZXSTCeqKCHpRMBfZaIMdJ5oLnug5PtZ8K8yokhws0UCgrM4twDiMloz+UgISrqV3IdZlXyF1oa/8YvtB1g4ujwJTfZ7+TJXrbxFFe3rCHq9Xo9ioJVSs9lsOp1yvIFzjk+x2YR1WWqMmSbzk8Hp/v7+6urq1taWtbbRaDQaDXCeqnNQm+UkSbQOABRAaq11Frx36ABApWmenGeM8aistTZJ6KTee2+trdfr9NJOp8MhJYPBYDQa0Zk1LYdSx0jdpHbWFCLSaDRImSYxSR+MMUEckQYGRfUosiX4S96miiCvoDuxG/JQEtzIKX58fEz+xclkMh6PJ5MJ3+O9JyclkWscx6urq19+9YvPP/88TTKKIvZVZ5mlp/76X//rv//7v//uu+/+2Z/9GSjV7XZRK2stDcXIRkrqN7/5zdls9uyzz7744osknnu9brfb/eCDD5xzs+l4Op0Oh8Otra12u318fHxyctLpdL73ve/dv//g2rXrH3/84cbGxungRGtNGq3Wul6vr6+uBkFAISXee8rvvH7t6c31je3z5wBgZ2eHinmFYTieTKIoOj09bbVa6+vr9Xq90Wq22+2NjY2NtfUbzzzdabYsIFX4eu+D99PENhqNvb29g4MD712jVkfAo6Mjb9NGoxbXm9evX6d0K+99FEUebJIktTCy1nqgEwlwLmeUxPhAuNaYmVbEibVWISpUCpCsPk4M995z4RcloiyyLJvPE5KRp6en/X7fFcEA5AqFPIpaG2Majdr6+nqn0/nUpz71ox/96Fvf+tZwODw5OWk2m8fHxxXFlFHOWwcAGpVHReXvXdFwBwB8uYW4L6olUGgvpRIyr5OEz0uWSO6Ec7ciVqXQkoP8F6+KYsR0xBNg7ZlXjYU6xXFQzJC9UOKxUFPIROF6OxyVwboRsSAitOl0vizMvPfEZ0i7NcY0m816va4CNRgfjcfj+TRp11rYxHq9nihM0lmSDebpPKo5m44f7u7U4pbGZq8dDgfTtdUNAIijetAMrLWn/eGdT+51u13vcHA6ajab4NVqb/0Pv/HHnU7nxZeeJyOQeMWbb755eHiote52u7xAFK44ECJDfpaOHoYwf67oE+zOkD/x/cubiKKMF2vqvqwFys9yK7HwlpHY4lwjOQIuCWtYUozo/jP1S3mxn49JlRwrmWgYVJ5bSbJXhC/rtb7sz5LXskaBZUeeXFSFrOQ9FVMTlqSMfIpvwyJCAARnk1GIchxcih1HoeB6YTLhE3zqkglUrDJ+o+QYjMNnogcIhyOroV5o9jyIZAI8Q+n+qBAFf5AKNyO8F/W5vTgekQkAcpukxc6zckVZDAaR/CDBKA0GVZRJkI8sI7/cTf4ey2atxAH+1ziHtVrUaMaA2ei0Px5P2mEjCKLMJejQefQeATygRQAEUErLSfgiQaTiOebPFd2aAWdFa0SJo7ZwVcpVEdf2Ikqvkqkg/+VNEri12CQUPFGO8ERdDZX3Fjw68CQ+rfXOQRhEQRAowMw7lyZJkjoL3qPWJb8CFgKMlC1SPaMoyrKMPNDT6ZRCPLHI/SQ1iLx9Fb7cbrfVaOQVdpqtyAR7e3u7u7sHBwfNZpOqBUdBSOKt2WzS+elkMpnPU6q0ms0TqoyoFBodss9Pa/RcS8vB1vnNeq1x7vzWfJbc/NSNv/DTP/ONP/yDnZ2dKIqSJKGumFmWnZycnJ6ekt5DujUFS/jCGy0JjzXpWZoXAAEAOpR3zlE5kYrwVqK8l1/aSPqT3khi2BdaGuEl/eSKk2t6CxYFKZVSVLru2rVrL730kvd+MBg45ygnzFoL4JvNhlLKe/eVr3yl3W798R//SRzHo8kkjCPeF10kS1Fgbpqmr7322m/91m+9+uqrly9frtfr9Xrti1/84tHR0b1792q1mnPu4ODgk08+aTRa8/kcQfX7fYOGPNP1emwChQgffvijTqfz67/+awDwxhtv1Ov17UsXwygIgsCDm81mmU0ng6nS+PM///NHR0fnz5+nHZnP59PZjOG5trb21FNPWe/Ivuq02v2Tk3lm//AP//DtH7zjve8PTp2F/YNHLrMKILPOWovg0PnOysq5c5vXr99od9vNWjN1qUt9ks6UB4OKcJV2lpRmsjfI+7vM45jKSnRNVAJ58Q1iI8RVG40GnRiAyCgn92ccx9PpdH9/f39/PwiCKIopvhYKD0oUBaurq+fPX3jmmaf39/e/973vkT1JXm3StrksEfPN3B3gnac+QkaDy7HRex/HMQBI8U8XpaBx/opcr+TpZ/JuL3wHHHJXwXbpqqhwfCyrCHiWF5P/JC+vLzz9sBBvILVnX3iD+L0y3BkACA4gIvSItGWZwvl8TkU5ASAIIl92SdDjWVGHno7RyD7cP9qfZENrbafRbbVa9N4oimbz0ePHD8PIxHEYhOb1119TEHW73fXe6oe336cqK81WfTKe7ezs7O7uNptNmt5gMFIqHI1G3d7ql774F0ygf+WX/9of/MHv0RHZ9vmL9+7uHB8f79zf7XXX6MRVCYcigkb0sNQzCsURM3N4RqQK/Blcy1+CUAiWEYOnURq8uAuXBD8jGwtWGVIMQiopccAtJ6OK0B1Ge37EC92Cv4TcCZJRLSbGnGWH2gLffJUQaByWBVYUy2ONjS+eWAXDeWLS0894S/jPjzPQ5OO+rJguzx/FCQNrnwxPqZw4V4oz5smgcBfye7FsI2He/A9B8Afie7xwSbBpNpebAkIyyuUDOpXvUZ7iL8uSVJBWDuJ9qTIGY4UuKmUtcx6JWox4kvPzT7oopyu1Ly5/wYtlfojFSYUXgdT0UyWEml6htZYx0JUFQpmF0lWcy+XKfVaUx5amncQK82Cnf/PZ7ZVuvdE0o9F8PJy0ux1EZ4yxPksyr5UKAgXOAjpUylrwCMpo770lfwyCDowVpVWtOBs1YQAAzntAQJ0Xg8uc9R4BFAAFGeeO3izL0Cw8QwxTZmocucXEkKaWscGJgwBJ/0ovMDhNMrmv3uV185RSCOics6moj+jZClPgPYAH8BpRmRy50zQNo3g2nUcmoNdI/S/QZPNlWbZIrorjeDoZGWOyFJxzgYk67U4tiiejsXOuFsWkjf3Dd/5vULnIv0OtKpoATYA1AIBbAADwdgqQVp8AAIgB4rO+f/J1Sv+bAgD88fvwP70PAD8DAEA+a1NMYxNg83/byH+ea/3dT0FJ21BSfrulbhEgqrEiotI6tVmWpErrWlHkDsSB4Hw+r9frtE3nz58PQ+NsGkVRFBpjTJbOg0B7o7Isy9J5LYoymzTr9S998ZXVbu/PvvPt7PAgSxOttVbotfLe2SzNiKF4Z7QaDQff/NM/uXf3Dh0rv/DCC8l8/qUvflErNZ/P19Y2Op3urVu3qFYG5ewfnhzW6/XMZ/vHe7Va1Gg0as1ap9cZz8bT6fSof/TOe+9cPXx88+bNza2N8XjYbDYnkxFJwSAMa/VGZ6U7nU5b7Q4FeCAiefVarZb3fjabzefzB/cffOuTT+7du3d6enpyckJ+uDAMAW2SZJPRGBVopZLJOIqiy5cuPf3009vb59rtpvWZy5xBwMCA0sSllFJhoHOu673R2miNiEmWmEAHoXHOZallnTJ11nkWAAECGBMYgCx1s9ksnc8UeJo5MUeut5qmaWa9McaDyqxXSs3T5P6DnUf7j00YAOJkNuEqMdZZpZUOtAlNapNbn9x+8ODByfHpeDxGRFQwT+bW5j3A0CFSkSNPzBGsd8YYZzMHzqNHjVpr5ZVzziNxcKBOFgAeEYPAzNLERGGWZZP5rOFsrNAhGKOVAmuts6V6qOChEdeoTGkhRXK0T9O5kCKOnSjUitznucvs10HnrHOLqGWtZaRBPj1E9D4/FKYelkpRnU0S4RoAtI4KLVDboniTMYHWwNGEUIolQBS+asjFvE+S1BWZuFQflw6gaAdtkYhDtlaSJCsrK61Wi9I/KE/aWmuMilXNgUOvQm3arRYiDoenzuN4lJyejnrdNYPhcDBIE9tqx4PJiVEwz5Jup7Xe6w6D8X/4+psqMOBVVIsnJ/3z5y5qFSnlNzauGLOilPut/+f/a2Ot+9f++1/57d/+7f5Rf627dnJ4Ugtrd+/e39xcr9frzlqFRmnIsow0Z0SPeXtWAHBKaaXQe0silaAC4OgGBT4KTDqfzabTIAgUYpZlHjEkueaddwtfGslTvrB8Qdkuoj9VUZZL+oZZMpIdi0VKlrVWgdcIRisAcEjCFJVCLNoJkwRURTlDl1HfA9CY92P0hVYCHDEiA7FspogLZqn3XgFopRR462ygNfX9tdY757TSxhivF7VE2axiRYrUUysqjc7n0wLxJP5rrfOwb6W093lV4yCg3gJAayRFiwgn3x2l8kKAAN67LEu01rYgUvKtpGmaZWkQBEqhUtUk2jikcpwWEbUp9JAs8d7nQKPINGspeh49V4oo/OvgUQF6G2hF5/lZlhfuNEo5ZxUUTAMJ/Ba9pewmbbRSyjsk34NC1IVBq5TyYD1YpZU2xjmykawxgVKKys+CV0D7ohUlPyjwxuSKrNEGAMGBtZlSRmvUaLJC4JKfSKYx+LKZl8tr57y1xBq8tUprpdR8Pne4cEYgYqC1QsySZKHi5+iNXJIrTz9wDrwnHgQAQaittWmWWpkyqBRVE3I+70miqcCzTbQxWWadI1RRzHKtTVVR08YLp7X1gFoppTwAnUaSUmddaozRiIC54WS0MUabJFU6iOv1Wq1uhqd2Op2msyRJk6jhrLUeXKIcKqcUaEStdeIs9XxmhF7QkviGlRvpTq/8BEslUbHskwZhHPjyheVsYli6JH+R9/OGycdRmJtYNj2dA895Gzw1D4DYbtRbrdZsRvWAvRdmpYQMjWmL4m5hGBq9MLbqtSYUdo/cyJ/YS4vOWN77MIxJMGflllFsZSrR0MERMROT17lFRC63drs9HA6N1uvr6/1+nzpfXLhwodNuDwaDmzdvUqx5u92mPaa8TOtSpVQYmVp95TPPPdteab322usf3b5FxdHiOKZ+oWwW0+6PRqPj4+PJZPL666+/++67d+/efeWVVy5cuKC1Pjg4oOPj6XT66quvZln21ltv1Wq16XSKCKur3SRJhsPTIAgePLj/r//1v6LIBOeyu3fvPnz4cGtr6+LFi61Wi3JYjQm1Mb1er9PpQOHMoJmkaXp8fHznzp39/X0qCUL5po1GK80ywlXK2NOoAqOVxjA07Uaz1+ud29ra3Nzs9Xq1WpSmcwXolVMeAT0pC1KoS3kP4mhVTgYAMu8q4Yn0mc5GcqdFgQM8Zs4ileaTmdlsdnBwcHBwAACmqKjP9TQQkcOHBoPT2Ww2HEzI+ao0YJ7Xj6rcQU1wLXI5OFB5xwcvalSBmJ581hbF0anaA+0vwOJca2GuF44TyR7P5EuMTtJ6rFwMJXnDMjsluSX3otC5NR+7+3JLNlJisNx1xRdHf5UX0UUlaOilHJpFDZKUUvV6HREpsKrVam1tbSmlRqPRwcEBncVRUZQ8FCcyVBeIXAnk3Pd+liRJu+UAFACg8kk6AYQoCmYzvba29vTTT9+5c2dtrWcBR6PRfJ5urG/N56l3rre6/pWf+29/+Ze/8o//p392eHhs0/nv//4f7O8ftNsrWeauXLE7OzvGmNPTIZU5p1gpKk3olupAS5yp4D8igitJJd4diQPyQSXguRhEkJhU4FzeZ6zkLpWC1QtHYGVufIMrx1ZVlsOYc+ZMJKXnyhDp0uhReXAlJBQvWsQPVN7Lb+EqB4y0EnpYVaBLkR5QsB0l4jqWKaXypfQiKxHPAE/oTJlPoBx1UFmFr2iT5dw7uUAGEatAxQ2k55HGv1iaFXXZoRyowADxVaJktka87olnuZXjEVUOoWH2IhkUHURzNIstrrio/w0lvuqtSKOUiFTR0/h+ueMS/mx3yW1lCGNZ6JzJFc/cLP4+K+peyzslEOTjzjlzdHjiinqrxwczklIZWAAHoJzLMpvoTGmNCHm48/KCK9/Iyy3F8NFKlKiJKG9zS+usPFgh5mXBA4JElxmEZC4S6JS/L+G+2E4e0C/+D+jq9Xqr1ZpMDmhKrtzH1XtPLiL6MwgCekWapgjae88V5XyRvIzFCcUytf/kXHLjJOExwjD+SDTI95cMZaONynMg8tIfRT8/hUjt08n79cwzz6ysrDx+/PjmzZtRFFHLOnqEqnkAgNaa+qXV6/UrV670emubP3j77bfffvToEVX3q9Vq1E2DXGvGmOFw+Mknn1y7dm1jY4P6S3/ve9/76Z/+6Uajsb6+/vHHH1Nfj/X19VarRc3b79+/f3p66lzW6/UODh4HASEGGhMaY4bD/dXVVWvto0ePPv744+Pj49XV1aeffqbVakFRKjVNU4rx7ff70+n04OBgMBhQKCppMI1GY3v7/GQyTdP5bDZlJ2VgDKC6eulivV7v9XqbW+tra2u1Ws1bclsq787ITfYilE3SSx44LIQffU6d5Taq1nos2mpQh6BcdJXFP582AOSBB+Szp/bjnDhIHg5SdyhEChGn0ylVUncWAUAVUk9rhSjZQp7b4D2AM0Th5Kk6U2xU+FvOsgoONp1OG40GBYvTjRIILEj4DFeVA0igTPhSekmuQh/4/oozGIS3TAokpUr7wtozmS2s2WDRcY1ra0g4wCLxw7HIpHcFQUDtcwGAgjqgKKsCAJRB0W6319bW6E4OqqHpEflYa7MsIfuQ9pH1D658b4xBUAieKLrT6SqlVldX47i+t7cXRVFUb3jvG82VO5/cq9Xq7Vbv4oXzVy5fPD31R0dHZCdcvnyp21157bXXer3eF77whd/5nd+5v3s/iiJr0yRJyBxN07TZbI6nkzPZFHu/oCq5F+FnvEEg/DIVj5KU5RK75KYzHJxz1pcc1YwVrANVUJfjDSo6BJTFXAXPK9/IqS49Ljr5CcUCSrrjojcKln1V/Bb+XJHjci2+bGpK+DA5SHqpUNPy0hCRk5GgUKBV0TcAlui9svblnZKXF2YAikJsdDOdPTKpQpm0CwYIXiTGLVSdpViFYkpn+x+ZdSMiLBmENI4uegApEUhJnmq/FOrDE86KNmdygZWI8MpWMiNaRsjKzQxARmCGFX/J99MMpfcNhEOWH5dP4RJXX7wRSiiEiAiLkRka1lqzv384Hk2jelCv150fzWYT9D40BtGC1nTekQPCg808KE17UFl5ZWaStp/0zZnYIxmKpJwnsRi/ZEbI8SWM8u+LkIBlCPKDi/k8WY/1Rfyf9zYIAsJqpYLSZviSTxoRKUKUVDRSoElj44alXhTo+Mm8KptSMcBcESRnRGc71pyUUvMkAYE/YRhS0UBjzMbGRq/bdc7dvHnzW9/6Vrvdvnjx4kqzcXBw8PDhw83NTerWQROgY2gt0qqwqCD76quv3rhx44MPPnjnnXeolIf3nhkupVFOJpODg4NOp3Pu3Lnj4+N79+49ePBge3v7hRde6Ha7YRju7e39yZ/8CRUupBJsiNhotGazWb1eR9QUE5xlWa1Wo2LGWuuVlZU4jh8+fPjaa6+9/fY7VKaNwSKtcwAg84y0GWrMPh6PJ9PpbDZ1zjaatU672+40u52VVqsF1jVb9V6v12q1KB4REI1RgI50Yl/2h+mlMljMoXhflFpIODrN90KToxBnKrJRGZweYZDaQlkZj8cHBweTyYT+pMponH7Kqaij0YgrP1gLxhiVNyK2zPgYSszDnXeYF9lYeEGgkA2VoyFGSFO04aAwCVkWvZCCi4JNkuMtcy3J7iX7BsG+GD4cwsjwZL2caUQOTnta7IsSLrcFCyUcI+1ZsiCpAbC7ncK+ZcY6IhaR4o7za+ntq6urm5ubiPj48WMqNIRFagS9mrrkOOe0RqpGFwSBL1aktZ5MJqRzRFFErjRq6jmdTtvtlbW1jTAMZ7NkbW3NKz0cDrXWFy5caLXaq73NwWD4e7/3v8T1xmDQbzbrcRx/7nOfOzw8pFOaNE3b7fZ6sj6fz4fDgbU2juN6vU6JoRICFQSoiFjJvgiStKLKLkO5t19FAqJQE5/0Ft4ORgw5wsIfWXboVPZxGdPkBWVB7JdUKJ6hLXX8RfkrH33gUpQwLOG/tVa+mtBP5RFHJS1Cgpqhyj/ppaod8kUV/QFEgwxftt4rqpgEyPKwlbXwbXILeF8qRF3ZiFxtzR0WC4KVB0Fk9GKZ/QJQTaPFUBWnaXGVXMsSP/PIhHIhagkTZhRedJblEXJTTRRj4N2UWjWnLdJPleqfy3uHwtFA4RmMwwIgC/SoePTlDsrvhZVSKk3xJDzJY9CLqDko+K0ZT2eTyazZWanVgzSd9k+PTk9Pa00TGhAFrJ1S4B1al+ngjKxhWFKg+bMTIepY1ncly2Dipx8rj8i3VNjEmadCFRFVwlTvaM+WzRq6QckALwDEatg45Ja9mc/nNBT1DbFZplRaKXvEZEkJUr1er16vI+SHm1ovwqYlE/xJvrrd1TI+ILu7JI8jP58TJ+BFUkWmiqJdlE8Zx3EURf/nv//3r1y5cufOnX/2z/7ZN77xjdPT01/6pV964YUXstn06Ohob2/v5s2b1tr9/f0oikicQ6EKOOfIwWmdc24eBMGlS5fOnz9/6dKlt99++/bt21QjDxGp+4xSKo5jqrB28+bNMAwHg4HW+vDw8F/9q3/V7XbX1tauXLmCRRe0Dz74QCnVaDSOjo4ajVoU1ShilaIRlFIUrHz//v1+f5Bl2Xg87fXW6vX6wcFBHIfOOQCnFIRhjns+b4idpek8TdM0DREp7cOtr/XiOG61WvV6DKAAHEWDrK+u1mp5J7ksy6x1OtRah/PZwgMnOZ0uqlhILubLngPABQ1yUCYiar3oXCPdHl6Qqi66Q3tRE+bx48ePHj1yRfwJCyQKAKAX0bD0axiGNu+UlhfV11pjXqaaxL3sQOFBnHvYcsFXCQSJrgZVnkXhwSZpMp1l84SCX73z5I90nDfzBGVFiZCkiuDhagYS/lKAQcHEWF+R/ATLb1yAuvCFk3dQF6WjOIlTiyolDBPeMoqYsqIAPJ3DkMbJFVGcc6urq5TSR8H3TKfscmbHFQ3V7XZbrRYdL5BBkqY2STL6TPEe1DwCQYNXtbhRq9Umkwm1yFldXR9NJxsbG2ni9x8dIKrHjw/qtebf+Bt/4/vff+Pmp66/8vLn/uSP/iCO4+3t7UePHr3//vtRFGxurt949sabb77pvVVK7e7ubm1traysHBwcRLWYQSd3jQV5RU4TRhIYOSTAFeXY5ObSBz5xrbyCd1ZuHAAoOLt0nRJnRDxUgeQAQkAztKXQrCAkb7pEdTkZvs35jP+UopOVDCYitu7K08PlMVE4kq11Z06D9Tap+nhhn/NVWZEvK8rUIIwjsLEQN6oIY6jszvKYPGGpjGK5YB+I01RetQS+nF5ltlAomkzjlLNRUfGdc56Dp4uqLwU/WWCFUqXzhJK24z2zbsbbymz5gxOlRZ24TLmoH+++FsmpVpQsrBgVIPATltQ8EEFxSjgOJCeU0CPetAxSXCoJxY9rVArPqCehPMJSS1rvvVEqnE7ntVqt11up1UOw2Ww+aXdXbTJBg1p57y0AvW/hCa5sfAUhQHjdJXQqFC5vkLgCS6Qr3yKfUn+O44DK2ysf5IMSoWlXUJ9tLQCACTQi1htxEATW5fNPkiQMxFGsX6yRgiOpwDB4iKKIgmhtZuXSlrmYvEb/S9T8xfmTfqp886Q7/3d+UQUJLPzK4/GYAscrqgxZIFSami4i5kazSTf4srfvn/7Tfzoej+/fvz8YDKbT6S//8i//3M/9XKB0vd2+fPnye++9NxqNGo0G92TWWlPUzWw2Y39SlmUrKytH/RM6Pn7mmWfW19efeuqpTz755KOPPjo+Pqb+3lwVWGs9HA4B4Pj4uNls0qYPh0Mq2m2M2dra2t7eds7N5/ONjY1Pf/rTf/AHv0edKRHx8ePH3W53fX292WySE24+T6lu9/Xr19fX14fD0/l8TtFWiB5AUea0c1mr1bY29T7odjutVieOw1qt0WzWERGVdxYAXWCizkprY31rpduOg9AXR/MEQDIelDirYWYnmQBb8MzyFtQkZLwMq3Uudz+Tj1lyACZGXdRUBgCtQSk1mUyOj48pWobcn+Rv5iAfDtdhzmCtBXQeLHWAKjhvLt4QkV6e8xPBeyo8gU/hJaJKwcNMnEJH2u12BT6wVOzszNGgzCQrjLHCAFmSVeZQeWOFS0sGi4VziBQ+UnyxqEwqVVs2S6iQotwpLFzIWutarZYV7TkpNH84HD569IgbnpNnmrrZ67MqCZKgpaApm2WEhATVNE1Ho5FzjjKNaPfDIDztD+/d3Vld6xoTJkl/Z2dHoUHEdrvpnF1Zaff7g7fffnNn5/6jPeWzyc7Ozr/5N//mmWeeee655771rW/t7Nyv1+udTqfT6fT7x9Q0kWbS6XTmaSLhxp+ZLiqIQb+SC5/d8G4pBp0fUcIbLX9i5VsKOywqr0syLGhkUaWB0UZKEjn/ZWRGcZ2JkJVt4qd0USSBl8NrhCVxVkFFORq5PPzSqf2Z711WGwhRvfA7Vqimsl6+CG4SwtIlWVm4Lyvf8hVy8ryVcgnSMyoHqdwGQi3hoXw5aR7PcsFWKNqJqlYcZsOrqLg1QVQU8YV+yYMug925vJkDijiCfD5LJdQkI2VYkblOVrSEJ09JbiULF1bZGYd92WUjJT5xLV9W/XkyyycMy9giZ14Um6iaecY7MxxMwjBcWWm3Wo3ZTKXpPIqi6WyqfD4hi6g1olLgF24nOIt9uKWIZwnKys1emAIiU6dEwBI/zpQ6cpESHLwxFfqhFDMoGy5skYPgaMWKMrI9PHhqOkgvIY9jq9UyxqSz3N1F+WSsZ6BYC/frTpIkDDR5RrXWs+kUhL+nIvP+N10VjfnHaNv/O7+ITqjsHZkcVEMaAKjtAnVMgOIYhVxZFEqxf3BAf5KOlSRJMp9T4GOr1cqyLIqiS9sX/upX/8ql7Qvz+dzoYH19fWtr66OPPnr22Wep8S8ikkIAABx7QFQ3Go3IZUvTWF1dbTQa29vb169ff/vtt/f29uh7pVSn0yH9/t69exsbG8aYF1544Tvf+Q6luFHC2fHx8cHBwXQ67ff7a2tr/X7/9HR4cnKqtV5bWwuCyJjw4cNHH3zw4blzm/fv3weAdrvtvb1166Pd3Z3hcBgFmiI4nLdaB7U4bDbbcRwGQRRFQRzX2+1mvd6cTsfT6VwrSGzaqNVWWivtdnNlpdfptIwJsyzJsowKBPu81oS2Fpxz3pU8SRXmxSKBtUNlFu3TvFuwP0qpJjyfz1OKf82yjGLLgBil4OwU1MThOpPJZG9v7/T0lHVZJc7RsEjkt9bqouyaFyElsKCsnH6LhXhErxTxa2LZC+7pzjrd49lKeQYF30iSZDKZUCoqSwsWxpWnKsIPlviYZGgSyPxUJVQDyvo6gwIEZ+YtK5zN+XENFmqfZKqED0RcpEBX/GoMljiO6YaVlRUKdO73+3fu3KEyneSfttaSgj4ajSj2hs7umG0GQRBFNaVMlrk0tQqBCnd47yeTGSIOh8P5fK4xn3OSJBurG/fv39/d3T06PphMJgcHR8dH/W63+/nPf/7NN99eXV3t9wc2TR7s3BsNT774xS9+9b/9+SBQ3/rWf/z2t//TtWvX7t+/q7WeTqe7u7uNRoMKqJPd++DBg0uXLlUkyLLDrCIKfRFUFoYhLRkR+SxFjpYLtSf4aNhjBxU/VB4WCACe/iVN1RiVpjaP6V9I2zNECevZEvEq1zKZPwk/peisLI1fLZGcS5rQLwBAfxbJCYSoQGdEUvNjauJ3MWKDcFvyDXIhWDY2KnTnyz1BQZQyXH7kTHBJiMkX8ZTkCBJ/5GfeF4aweoI3F2HRnoxhgogV/ygu9Jyqa0PCkOcgdXRyeFtrecGVtSvRkomQnEg1SxK57/LYgTFK3nDm4PxnxWNNBTp4CZXTDFeErumiC4y1FsoG6vI+LqOuBKD3nhR2Cv8rbgLI46SVsRmOxnMLPgiN0i6zs+FwmM4TYwwqsB6stRk4pRbYUAHE8szkh8qG8fwq2yzXs7xCyUcqK6+QNP9kK3UQC/wo+gU6xlctUtEl/XvvkebDS8hdU+C9T2czAKBUceuyKIwDk7scFlsCC688i3Ys3Cfe+8lkkmWWBRhi6WziJ/Pa3t4mUUqhF8Ph0HtPejM1TCHPJdEthbrKDN80j3xd+PUJqtQeBRHb7fbf+3t/78tf/jLFPs6m42azefny5W9+85vPPvtsq9UilzMlEfIBOmkSURgq5abJnFQBAKDyop1Op91uX7ly5YMPPrh169bOzk6/3ycF8fT0dDQaNZvN8Xi8s7OjtaYAUKq8RrEHW1tbVLij3+9Thxpql5hlWavVmk6n3vvd3R1C4+PjY1Id5vN5o1ELjWo0Gq1Wi+wxagdDHWEoQjrLsiSZFcGmbqu7sbm5ub6+Tg48cgyTsamLypdSCbNLJUtpm1jAV7iBAxH3j4vCq1D4qxBxMsn3sSJguFIbAFAZO9rfKA5Ho9Hjx4/JtoEiSIAGpyVnoq48xwYYYwByH4zOG754u9ThzHvJQBdBDijcUdIJLfk+OW59kXuUt7jX2tpUF/lbKCLNGM9ZBoDgbJL5VMQncQZ2nDhxSVSXmK9EjzEnQt18kb8RRZFzi/UuLH9EKpXNRdazRc34UpEcZnfD4XB1dXV9fV0p1e/3j4+PCW8JFZmOyPFMEa7OOYpi55plQRCsr6/Tqfp8PtcKiF6UUhQCR2hjlPZFrcPBYJQkWbfbCExQq3k66NNar6+vt1qNOI77/budlTbpWpPJ6OTkqNVqIWK/3//ggw/IVl9fX9/bf1yv17e2tqiINVHuRx999MzNGxVJtyxo5U9QEA4Hw0BhzEgRg0/IeuehwjCULp5lAYfCbIOzXLBnclfGnIrnWF5YVjclWvK0+cHA6Mogy2Cp2HhyZElK8nW6nIjG+MyrQ3Hx8mGJQnlAWR+6Qj7SyGSVFIR+yXAj5oJljUWuSNIXUT0Ldy9McSwSPOSDkgbPBBTPh4oQuKI+NE/YL2lcPHP+zMdrEnp0sSsTRVVEOQ4IfOOOb8wQ6GZdtpqkAs36GAOTxajcNYl7zjniHqo4KANx5skwgYLHSluOxsfygQ9vkC3vI0+vcCGVtkApxX0DKptuPOj9/YPBYGCMCiNt7ZyarwZGZ2lirffeYkAeC03apyQkObNCYpXO4xBLjhaJ2UoYB1xH3YmjBygOT1lO8LLlCiXUGL55IlQxMTnhCmPi3h8VzFuM7/ONUcQhMXdFGxPMpjNmW6enp/V6PUuFp0coIs657e1tijGdTqfNZnMwGABAYPJGA7qouooi4ucn8Lp79y5LaxKxZtFhLs854JoMFf3AGAPolKYyg6hRUVnQVqvRaDTG4/FTly/96q/+6i/+4i/WalGSJEFo0kSHUbS5ufnpT3/6nXfe+cIXvjCbzU5OTsIwHI/HHAhLIdeTyUQp1YijnAKdNQgmMBAY51yo1UvPP/fMtad2d3fv379/7969vb09C+i9f/jwodb6+PiYnHyko2dZNhwO4zgeDoeuCLa2SQoAgdIuzdD78WCoNRqtncNWs1VvxHEc12o10iDjOG4261SliNG7oPnA2tQ5Z4yKooD8gq1Wa+vcJjPfXDFyVhuVWQ+Y/+fBefAUwUx6qirSwJmJsKLGWleF/TEh5dV/wRNVjsfjk5MT4r/OOarELOkRykdsiEiVN46OjqiAN8l+kkA0vfF4TPYAE+PCV2HdfDqN41ijAnDeuSydN5tNyl8EUM1mczScIKIxuf8ZBJ8FIZtBCGbmQt57MoYpG5KctfP5vFaLKhySLnkyBqIZJ0UuyahiLxR3OQ2aGIcHSMGsRN0MZnp0maLRFck8jtYg7zsUFhEFMSulTk9PCSfzIoAig56tJhI29Xq93W6fP3+eYmyGwyFHQqsihpuXTMshG5L+pfRZRJxMJt1uFwCoIp73HhxmacrpvM4573EymXVazSAItra2vve9721tXYjqtXmWnruwPZlMjvsDBdCo1b7zZ3/mvdfo17q9LMv6x0eH+4/f/+EPfvT+uy++9HwQ6kazNhwO1tbWzm9vUS7BcDg8OTmt1RrGhP1+31o7Gk3u3LmzubnZbDYJhjrPRnVUwpLASKoDYWAQGg4lIkp3zlFlQyw7TQnO8sSS9QwZ78S6Qo4ADqCsFdHF8euuaJxJ+y492bQRzEKZedKdNA2OBhZm7cJI80JxpzlnWYJF2Wnwi/j7/JvijTwOKSoo7AcsTmnYRPTCMtdF5jHfT49LeIKoTMw0Kz/jwlMgWwjl5SxJzdVFOC8uDmeqx0TeexY4Xig5SqksS52zAE4pJK3HOUdF3K2orIVITjl2jDprnUzvkUmNtGk0W1ZynEhl00UJuRxE4BhVQKhkWVZUXw6C+TzlfZRmA5Eq8w3GIlNwKs1JF94bpSjW2dPMvUeKHHBOhyFxQvISUuoCpfooUZoGyxqzF0pzUd47V4vJroYiSI8wvKLl0w6iUKZphCiKsiXPBUOGN6ViehEhz2YzcI4+08mb1loBeucdeGJc0+nUOKvms3Q6HYehabebB49Hs8lkMBit6Iaj8xTlAR2gA4/eo3cAeIZgYDrn6RISSwuD1wb/pYuhKb+pvA6EWSbHVGpxiFx5NZRF4/JLl/9USnnuBF4c/oLyCpR1mXMO0FlrrcuUWqBCvgRhyLoiRmf5DFRO7MyZ/ERdJycnzJtYwNCRKBQmaZqm5HQku5B8Wt57/oY4gja5TULFAT7/+c9/7a/+0iuvvEJDNRqNyXhcbzZnk0lcrz/99NPf//73P/zwwxdffHE4HBLlUxUL+pM4QiZUHCJg6QvXWrfbbWPM+vr6jRs3BoPB3Z0Hg8FgOBxS6LMv+u/QYun4GIW5SFZBFEXUGr1ejyn4J47jINTee0QfBJH31jkwRk2nY22U0YHS6B14cOAR0NvMtzut9bWN9Y217kqv1W7GUc0EenjaJ27KAGfxCUWwZgkVVelIka35ikjjoaSsdcUJLwA1MVUU+myLalZKKe/kNPIPWBj9xBn7p8PhcEh6KssGEGoZlJO7+SLAUgPI8WQYRVG9HtdqESKSe574dhjmSoNzzpczgXhR0vcgf2XhxwdZZPXFcSjvVOKISVI360xSTdGiwgkrCoTJrghYYhbHA+LS+ZWEki4i+2UQobXWmNAWpei89wRzFkuE1b4ousIinMRJu93udDpUMePWrVt8nivXWNG82UggNkheZPpAo5G6LMFFTIBc19ba6XTarNeSJBmNRrNZ8uDB/dXVdWvT8XhMWvVkNBgMBmEYrqysvPjiizs7O//5P//neiNeW+uFken3+2+//fZnP/vZvb29yWQyGo0GgwEi9vv9vb29KKrFcUxV3kmzJ2/09vZ2u90mY57CUUAEybjCnQYAGkshDUo4iegqCQhEXRb5Z36WWETH8VimXxDiQ6omIKSYK2sSjNX8oHOLbl9enI0sL0e+vUIXcmnL3yDmihYvrSLopXSuiGm+80lyfFlJqqxL62oAKgqTm/+Ewp8Kwk5YKP0uW54tYamEEk+SY6LoYp+uXLV8O6sQZC5CYW7xLtATDCIJfwkiVYRYSFziHa+AHYRDhPfUFVfl7ViO90BxwZIaI8mfxYcMw2N2hOWSGknRY4Unz/dUoE2HqxKxCWmJd2HZSgTBYCuY4ws/AtfiBOfomDQMQ86cIQuTvDbD4dB4DKdzO5lMNjZ7G5ur9+8eTCbT0WjUatedsx48AljwCjx4pxwE6OGs2vJyhcvTkhjDkJK3nXknlI825ICMZ6qc/UqX5OD8YZksKzhUwWm/cB5XIsZyJCt61QYkD8iZJBcCxQd2SABAlmW1OK9Z659QaWgZvH+eq5JH+H/QAGiFumhZpxRqysd3InaInLiUo0Mn5vys974WxeyGqdVqdKQbx/EXX37lZ3/2Z3/qp36KNG9CG7Lu4jgGhFa7ff369ffff//o6Gh7e/v27dudToeUIao0l6ZpEAQoTnkYJ8mDCAWjUUrV63WqobF5fns2m43H49PT09PTU9Igh8OhUopbLnnvyULQWtejkErvRVHExy8ebJqmShEzdUEQWpvO52mWJc1G3bnMWpfOU6VMvR53Ot1Go3blylNxHDYarVotUspQ1YT5dJ5LCGsVeAUevaP/mMcxAwJPeI5Y6PdSvkoPcYn9oSBPUcSNKmDMZjOqMZfvtVJWhG1UJCJHjh4dHQ0GA46UkIJKyio4i3XU6/U0TefJNI7jTqdDfNAYVQSu6CzLmq06ANjMkzEjBQMUOgQuKQT5nx68degh0EYp5a1zmZ2OJ+1WQ2uNAN45FHpkVqBrhT2yVGCQssxm8LJ/mimiwuikDGb2Rd9rUWdDShT26PiiG1F+ElIUImB8oDmkaVqv15vNZr1er9Vq3nvqa8Oil13gvjjoYBlPUo1oNk1TwgemICpVTgl8EkTg1XyW0m5Np9PDw8N6XLPWT6dzpRR1F9Ka6rs3trfPNevxhx9+OJlMNjc3r1298smtj3srnVajPjfpeDjw3kZRcOvWRxsbG9evX/v+979P0jQIgrW1NWPCJEnG4zEhPJ0UzWaz3d1dSnigL4teOSVkoNlKDUnl/r9MblAVwZSWm85DSbtIfpDZX5JkXDkelAGolpIB5MWikwfhE48zaQqWNGaFJbmMS0q2nH9lDlg2D5bfK39dFou89opqAWXiYt4lSYzv10WxFF+YwSzE8cnOPgl8Ikk+AXvS3EAQe2VdUk134jQpL2VU5m+ISFU4KmBHzEPLeRy6EFHrBT0ilhTuymQYSjwmazVyYnKZFchILyoDRGrJWGak3GsJyrTDu6OWPA6q8CzQ/XRcQAFjknnS5ZZi8SUeyvnnDBOgFkUAQEd8VI3eWhto4703YVCr1YbDIZW/jOPYGB1bOx2Px7Xa+fX1bhQH43GCuVRTiA7R5cIR0HkHuoTKjCjsaa7AVMoeeS1PPQfc0pYsL1VugD8r6msZaxcIDepJN1cwdXmS0jtFjmdEX6vVClVYZ1mqMAQWun6R4lOv10mB9t7X63UO4vwv2vR//uv/oBpz5aKYS9YPPDhSWFndJF2TigFjoVgAAHmLm836aDQCAKqE4Jy7efPmz/7sz/7US5/d3t4OgoAKaNCDYRy5NFOhAevTJLlw5dLx8fH777//8ssvr6+v0xkNB7nmIQeCEaOwsugzWb3Szp5nttFoNJvNXq9HRbicc9TihFZE8pWyJL33Lk2YQ1lrnc9UzkyMUhSgDIieGgcqHbgsbTabVEOg3W6vrKysrKxwF5jC50e5Xwtkk1fhb1iYowVgAcp5MFIWLnsgiHVq1AuKw4W17BAQcT6fU3U/KdQlrUkZ470Pw/Do6Oj4+NgX9dGdCItSwlPC9UR9cdEgw+GwXq+vra31er0wNKenp3TorJSaTCZKGUSkbLb5LPXeJ1nKXtIzhR9dEhSV7733FNpLIJIaJJRLUPMIWBxz+7ITnSDgyp04sTiZgbKngC7pKyIQmaIlCt3pRHkNRLQ2L+rsi7MRdkJXhDrB+eLFi51Oh5LtHjx4MBwOCYAoXAzyXyrezPKb3kVDkTJNXLHZbK6vr3OiCC2TKhQ556g/kVJqOp3u7e11Wm3vvVJqdXX19u3bR0dHa2trw+FwNBpEUUTxJA8fPjw9Pf0X/+JfUOWcv/23//a//bf/9v33H22dP0eG9+c///lbt25RxDOFjqyvrz9+fEC2wb1798hEH44H1lrqNA4AvV6Pa7+wbsqbwlTAe8qRhMs4k4O3yJRdHqHyFJRFlSqnprGaCIWvEaTUO2sEiTn8mYeFJTEqX8SPl1XSKs4Uty38mtQ3e3kOvO8V3KvQnT/rlOlMOj0T7BXNkn+iJTBRsG9FLpwuLJs6PBkr+pXK+9l8goJtyvsZ5jymDB1RqqSQMMCpVK4vR9cg5sXq+HFY8IcFKDjPpIIJSpSHk/yqYnWguKBcgskXHly5a8t4VeEScsJeeMpUEfRceZAlIzmDfZHIyKFijJMoQnRQHKrQiiqBABJ/csFdHIUBQJqmRuVxemmanp6eTqfTMAxrtZpRSlvrTk9PvbfNVj0IFDNlpZRHQCxIMY8szWGCwgby4qiiMqFly3j5nuXrz08VklPIX+VbpFDRTzaCl1+XD14mIn7SC18jOUicc9TzLH9jWSdgnaPZbKqlaTD6Vtb+k3ZRBBV9RkQPeSAXlyhmLy/FVJBmQMEPQRCMRoNer0fUcvHixVdeeeXzn/3cpUuXms0mdR9trbRtkiGiCrRPrQoMZA4QgzgCgBs3brzxxhu3bt26cuXK7du3nXPNZnMymVhroyhKkoQZqLSAKdhRFR4+Zr5a65o25G/LRKtkYwxVF/GFgkWqYe5QR0d51kqDt54waD6fB4EGAG1UGAVx3CA/4PrqWqNZI6WZYw299xmVR1ReIXgK2XPWeYfegvcKIK+HzHjoLACAR2rzhgBOeeXzXaDlSMeD/JLZhXNO4eIeihXLFQLv0jSdTCaz2azw+BBHO/sojZxhiLi/vz8ej+M4nkwmXO8Zy1EBUETcYmFQLZwZyrc7zXa7nSTJYNAHgCgKaQeDIKjVGvV6fTSa0LlEs1UfT2b0ikpRPOmrY6bBAk8yB8INOq+Acn0oECqOFFcV+XEm73Llk3T+F4XmCiLGmgOdOb5Tyipmy+PxlI9xfNHjiW7gIOYkSRqNxsbGBrlgDw8Pj46O6IyVDoh4IyraFf/E0R0cLkJQYlm1sbFBJqsxZCc7rXWWpLbIBdcqP747OjoaDoe1Wi0Mw7W1tTt3bj969PDpp59qNGq7u7snJycuy1ZWViiUot1s1Ov1vb2999577/6du5PJpNNpjcfjg4Oj3d1dWpdSkGXJ5uZmv98/OjpyzhGla603Njbcvp1MJlSG/NatW1evXn3qqaeGw6GMmmXEUEp5WOgZHFpmyzXsl/cRllQTSRTVXUYHi1AIT/+h8ogAWAT2IDjnFVYl5pmCtbJZksDl9MjmsaJdnyr6NhT3lxLFBCZIP73ysCiHvACdBq3Re688AEKhOwIVP1iwlEJXk7kBPH+5NDn/M1U6phcQMrpsD5xxP5Q7QaLQgiRTqkCVJ4MoQeHlr5UlEIeQLHGhbhWd7CqbK/UYOhJXeSBHnuWliuNTKNveZ2IdFAyhMkNfdpgykF3Jd+7kIJKtSdhWUE46R+iInvfOFTFmlDvElQOwqNtNsg8LnZAZji+/i5cgp1HaaO/H4zEAUGTIfD4H5+l0McuywWDQ7/cBoN1ux0FoM2ucVcSVJtNRFAVBqJWG2WwGHj04wMUrYVGOu5QzzhtW3U7vJR1WNsCXXeuLXVzSruU4y9cCq8rGceWNFUytPA4F+4PyGUROsQVP9PmXZNA4pZQD5M5zXlw5EiytmsQbKXNcNwAL/QOFDn3mYn8Srk6nQ9tH2xHF4Zm8idy30m9B/L3T6YRhuLm5+cILL7zwwgvnzp3rdVZWV1cpRBIAwHodGAAAB56izIwC6wFhOhzXWo1r16699dZbxpi1tbXZbEbdH6gihNbaZRnbxGzRMrXzhpKukCSJCnIbkktW0zJZTZGleRB9vV5HxU5ZG4bkWPWdTqvVbjabzUaj1mw2qTRYs1k3hW5UYUB0FJ4rH4WwybLM5fQodLicBPJYW0Fu3nuPQvidJRoXjJidBwsCFx4alyaj0YjyMr1fcA95pCgvmgM1J3fOURR7hcPQpqtyZELlDP3c1gViuLPZZDQakSZEAF9dXd3evri+vv722+9EUcS11RipOFYHl8xsx155IQYkoiZJEscxTVKLJgJOKFLykvwTBKfiHDtddLZjgbHM6PhZMuqk9sxqEIGIPM3W2slkxuqdRGkuytlsNq9evUoRwPv7+48ePSIAUiIBRTCzn7XA20V9qzAMCf7kvKlIWarRkaYp4TO7hRAxDMMsSSkDiY+M6KyWSjU3m00K0Do+PkbEjY0Na+1sNptMJp1O59KlSw8ePFAKHj58WK/X/+iP/qh/ctLr9WpxfO3atdFo8uDBA4piXF9f39jYSDLX7/fjOH706BFXsEHEra0tan5JM9/b20PE9fV1KJxtPOc8JEhow6RAOxFyIxk7w6qyO08iNGII/JcUUiCkHgpdzXvP8rTyK5wlWL1QmCqYTziMZWm+hK5nzEHeg7mG7HlwXggDh0fIVa6zfGeV++VMpDnKsKVtkiNIvyaK8zQQvIUHl4vKklISMPsU2NKDQquT0PPlVZyp/DAbqbzRC/WRPusirE760RHR+8WLeJnee2ure738QY6PBT93Iiy+MhmpWPN+8RZIRQiWdDDpJeTzKLqBhaksqMC/gjDUeRz2RlcwirZVOjGlrXUmswWArMi5YtHpMptl2cnJCRWnp8Jrzrk8h9hanzl3eno6n89rtV6j0QCYnp6eWmtRAUAG3gJFcSA5mej7M6wWxgz5k9zgCiVI4C6vpHItP155qkIAvLXS/cw3VL4BgdmScpxziECVo3FhP+SvU0qRn0/leSRLkxS9GVjBCsOw0+lQbnvlHFyLuq1Puv6raZjypKvVavExkHMurkUsj6GoykwfQCAPtf+N43h9ffX69evPPvvspUuXKIrDoCK8N1GQTOfj8bjRagJCHryROTAKECFzpBNsbGxcvHjx3r17n/vc54wxJycnlMY3Go1IV2O+LD2+lRhomlgQBIl1FNRBxxS0FkoTdOKstvgy0IDOZ9amiBiG9Uaj0W43KTy00azX6/UoCuI4di6veeydQ5dHChm9iGDuNBvsMbIFj3HWalQevBcNXQEUAND3oDwAeIXOOU0x0C730DDDAiEAmHX6IvGFythJ/Kdf0zSlwBWmILWU7IvCYUaehr29PUrjoIRObpQNIh+Xu7XTepm9UmCGMWY2m507t+nc+v3797MsmU6nQRCsrKysrq5ubq5vbm6+9ZbtdjvHx8ej0SgIY1UEPJCVKyfJXGLhUHELTiJlIR2kSOei9MrwkuEsf5WUN5wmi+XoFGlpY9kC5yQBeZzKz7L2TAp0kixy3gl0JL2SJNnc3KT65cPhkCsz9no9qiNJ8oPQHovqDYx+FKpB0MuKvt8ypUlKRAo9KoIiSPKZer2RzhPqo2SKviTGaEohqNfr1FxpZWXl4d6DDz/6YGNjIwiCJJ1N5lmSJIP+qTFmMpldu3atWau36o179+5111Y/9alPnfT7zz//mclktL+/f/PmzUaj8ejRo3s7u+PxuNdbI7itra1RTevLVy8lSfLaa699/PHHzWZzNpvdvn07CAJKnVTFxYKDWTot0xQRGv4JlpgXCjTBRNKUP0vRBCwhksSBitiF4mCp8qsXsdFyfP+E2GvGUlUU2uJJUifC4pv/wvFp8Uip9qUX11n3lyCmRfXJygdfFJoA4auW1MHw1EW9DrrYEFqmzWU4nOnewiI/r/JU5c7lrZfSn6ddgT8vnFdUmRgI7sHELk/GGLvYUytH4DnAEi/y5WpmwFppUUgHl2w/Vz6pk6gLQnCwkkPlrTggjU6VKeOIAWJFaU6uEiNBqoqENLkF+T2F+cozdyIxQy6N/6WCsOQ+CILA+mw0GvX7x1mWUWld5WE6naogaLVaxiFYwNkMMovttqk3tEY1Gk2yLEPj0VuvnXJOK6W8NqicSxcmiSAAJaInK5q+RCb/Y2Pz5SVv8+UkwsqOgsBXiZGScqRhdyYeSwKWk3RA1etQKQWKXko/OURV7G5esptCKoVsQICce5JIQ8Qoihr11ok5IWbkrK8s4cfA5Mfoyv/VqNFhFIRBpE2eREw+2loYpW5R14mol8vYhWG4tbX1zDPPXLhw4amnrlCcIjHEOI5Dnduy6SwJa1FYi1ySKaUUNb42KpslJg5tanUU0OdPP/fco0eP7t+/f+7cuStXrlBNK8pwCoMgs1YrBYhaKetcmiTzJKnXaohIbjcEQA0aTRAENQfj2dRn1ivUgA6hFka1MJCBj1mWpdlcKRNFkctSCslYWVlpNpthGJK5Tq7oLMs8WPCWaMlZq3xelgEK9sEaJBT8rjDr8ygR70CBY32OiRQAlAZANFZZjXkihFLeOw43qDBEfilyES6Prjihkq28KX6Dc6uhXMdDXvSr1jpNU+rPbIyZTqetVotqcdBtPvfq6SAI6/UGAGRZWljLTmsTx2FcC6fT4fp676WXXtjZ2fnhD99RSjUajdXV1Xa73Wg0qLnd4eHhU0891el0CJJKa6O1czpNDTmhJaygYE05jYuydF74eKQ8ZhCRT4N9GxWWxd5lXxz6M6OTf7IpjkKuM9clrzNxm8L/lNtXdCQidVl+UO4s8aXnnnuOyiweHBxQp3pjTKPRIDctiT3eWUq248nztBGRegdKFOWXcsLAxsZGr9criq4EqigDP9KannLOUSw4IiZJMhwOKa8gCIJr164l6ezevXuHh4dXr1611trUTqfTer0exyE9tbf/2IF/5lM3R+PBBz/60blz56hZ9+7uHgD0+/233vpBGMfW+pOTEzLFsyzrdrtf+tKX/vJf/ssbW+u/+7u/+4/+0T/a29ujtuEfffTRjRs3KM2XZuu9pxMqJWIAGLZnal05/ngqJ2cAnPfkYybuggCOcE0pTb5n70mB/nEuNCjLxDNPdJn6lmdFCqiURHQ/1ziTWYZQGJCF6KrKL6YU/p5uW9YKKmK9shZ5P3MbSYx8PyuOPHl/phFSKFJYtLyFclwyK5oVrUOCRaqzVnTUc+IwquLJ5vvZqyohA2UCka40ssRs3lIElVLeofNZljpAB6ClWeUL35zNa/gYROscZJmNokCuhe+vlECQs/IicgaXLl6OfPvyOIWTsZrjobW2Ns2yPAxPiyKGvtCeXTmUjvbLFSWiaVYyZl36TLUxBRBylpsVnV/4frm/dPJGwLfWnpycTMeTNJ2vrKzU4zDLsvF4XKvVnrl+rd1up2liZto7jKapns9VakfNtrbWNuqNJEvjOMica9Rr8+kkUFGMQTpLLKQmKhWqlJxXApSWYXRAERDUC5HOZLwHqjDovbfOZmlG4FNaN2tRXgiwaOuQZVZ5sEmq825FAICMH+kCq3LmxUTOGy8tGJDuXUJrQOBDZUSt0Fqf2aKBuQLvrXNsJxjqbZ6lqbMQRkGn08IHaDNXa8Tj8VR5TgJzWSEztFbeggKdzJM49FtbW6enp1m6o9B5BETlwFufn5ios+qK/ORcjUZN6wCRrFLXiBtKKY0qLsSGUgrjmve21Wptbm5evHhx+9LF8+fP93q9er2uvNJaa9C5ePMKQCFqHSgNQOJEUQhHwXVNFIIFbQKw3gQBWA8AX/rSl775zW824qjVarUb9dPTU7CuWYut9cYYdD511qWZ8y5QqGuR8lCvRWCDzDuwLvMZWAgCPZslrXrDZdZ6513mvFeIACrLEgBAReUqG41GvdVq1WpRu9lEXKSzwIITeQAfaPQevc0QINQkBpBDDrxndw6C1s55h3nkFVibpWmSZIjagc+csx49amXQYEpJYt4DOq8UelQaqEijQ0VR35rJivh4oDQiRlE8nU49QBRF82weBAHRXB58pnM2ZK09OTxyaYaoicxsET6e5gf9cZal3qPWejqZB0GQWvv40UGWuix1WttAm+lkVIvDLMsQtDEmy6y3vlarN+stcHmjhGQ2B2+zdN5sRFEEYeB6K+2/9Je+fO7c5mjY9y4Lo9pqr1ev1RT6wenJU1cvP3z4yFs3Ho7WeqsPH+xGUZDMpwowCgOE2GZJmqaBMWmaOme9Q2MM5p5+gELQeuHZIl+INpgkCaULy5rNWilNJ4+FRgKF9CVA5TIekfoykgoojywBwBVJTsvyjHuUkBiQcmg6ndLcSPYUN1vnfJY5RKzX66urW91uN47jvb29wWAwGAw4mUYpIMy0Iqqb5sYtb2RhHOnL5JkQxfnC7Vev1weDwYULF1RxTFGPa9ZajZglyfHxcRiGs9ksCAKKBkFEm837p8N2p3t8ctpZaa3Erc2Ncx9++KHN/GQyMcbM0pn3fjAeZL4eKD2ZjWmS9WbtytWr77333v2de5Px9OTkJAzj99//0enpqVZBu9EmnO20OuPxeG1tLU3S5557rtPpvPP2u+1m56//8n/37/7dv3v8+LECrZX+5Nadzc3J008/HQRhOs+MMRqNRk3QgEIbI72HlkD+eFM0S1dF5oN1qctSQKfQaKPAI6DzNkNFRrfPfwWtNWWPKfCe3ViEfrY4ei6pqojeZWxXWxG+7MuHSPyIA6+UQplKqBQABDpPjq9ouloFUpdi9UUqpoUa5Il5KjQcGlrkCqFSylnvvQevEMA7cB4QkUxuJTz0bCiCUEN5PjbNCw0pSv0ADwCqID3vwTnrLSlhaJR2zoHLrMvAe6NyLU1FgbVWKTF5n+tkRhvnnHc0jYIWFEZBqJRSqBBL7dYzXOA8lGwbl7soRBgbIhi1UJ3J8KQ1Wp/TLOUCJUniPWqNTgMZ1AAeAJUK6HTKiagPAABQCKhU1RcLAHTCkxVtFpibYZ6Elwp7gBLl0yzL6vW69572kGU3IhsPEASLQDhrM63RGA1AWUyZUhSfDWFokiRTynAavfdWKWpFTqAAaxd5zGFIfI+QJ0vTuVIqjmMiXuYwjM/JbGaMiYLAe5/O51TYLggCY0JEHI/HSZJGtTggCHiITGCtrdfr+/v7J8eHAIDOAth0Pj0annZWWs9+6plWq9Fptbe2tjKbmNQ7DzidqdNBurkVr3TqpIPPZrOoFRANhGGsQKXzNE3TqBlos6j2wjTDEGdaUj82FIF8D3Sx1Uvih+iceQEXfsclMw5EE2w+5aRpcFNAdsAQVmEBWYFbufuHlyO3wVqL6EkKoEIraqZSPWylsCjRCmxPeu/BY2WqJL1WVnqbm5t0Dqi1zpyt7PpP+KWU8t56D1qjMXEAuWWpAKN6rdPp9Hq9dru9sbHW7XY3Njba7bYKDGORLi7p+6lsRPWqgN97AAiC4Atf+MJ3/tO3XnnlFYqdJfnHQczaWqu0sRYgN76N9045ZW3mE23RodMegyAwDr3x5CGAvFGf31xf1VpprYmajCH7UWfJHBEVAmXyAUAexpjrxUBZQ3iWb0lKRDp+olDO2TSZz9Iiak0jWqZW5pW6qP1H70QHqDyCtxl1GchZIZMSAKRpGoYRVcsn3A61mSYzaf4Rax6NRvP5nIurSHHLvF4pRe5Lmsx4PDk9HVDnmtzphXm4ObuOoqgWhiF4laVunswnk9FsNu2sNIKgHtfCMAwazfjllz+7tt7V2se1sN1uASD1hrxw4TxVuEvTOaDrdDpraxvvv/++UiowCkGr3PkHIIqSwlmuPv7M/IfFfEVxlCePUvCzu0H6TnweJLZI+pEOTlvU0tZFfTr2TLODjZzNWdGbkxRcmgYpo1Dw4Xq9TqHASqlHjx49fPiQ2wcGRSt7m9dsLhUJpoAQVwTPZEULJAkTWHITkq6staY0Puqhba1tNpuMYFSN1RXpR1EUUTgHIk4mk/F4TCdCJ9Z1u93r16/v7+/fv39/ZWWl1WrR8et4PA5DE0VRrVbLsmz/6HB9a/PLP/2lr3/96/2T03q9vr9/mKZpMs+2ttayzHW7XQCczWabm5tHR0dxHP/L//e/bK20KP4+TdNut5tl2XQ6PTk5QcSdnR3n3KVLl1ZWVgDAWhvHMRnGFfRQ5RqRIIobKA2Amt3BlDfmPXiwCMqDhfzI0wNaAKQKDAxb+YoKl+MXyc+Mn1g+MFmIzrO4ZQXPWccCAM5cY1crox8IhUZiQmVwL1R5ORNe1/LSeHw5JTnVM4eSb5fUynPgz5XJnzmyHETOc1maS/1eAnB5WABwokqJNA8qcFB5cSSt8ubt+ckPK5pSpQGvFKJXHn2AWAUIXTK0Q4moDFN0euL7OTYMyqf3jBVS7+LBbVEeviKR03RO8pp0YvqVUngloBhK1jpeKZ93ZRm5ZkqLAhFwMp1OnXO1Wq3T6cyS5PT01JiMYvzoThoKIT8Zu3fv3mg8CE0A4AC8d75Rq21cudhpNev1ervT1FpnyfTixYvGewTA2Sw5Oekbs9rrrcbx3slx3qw4TbP5fArOW6+tRR0sMleUOAM6U005E5kkckBBbzImydpFFzpafAV1lvGP54NL5Xsq0FTl1sRUUmfZO1KZJ/ld5DfWWsqEAO+VUpR45FzmvQUTOO/VUrGbqBaDQo2q0+msrq6S1EmSBPUZlSN/vO3xX/fFaV50UtwI661Wq9frdbvdZrtFV61WM0YZY8IwDMMQzeJQW1NgotZKa1QKtUaNoACqHBjIZKfOXnkumM9VVQDQWnc6nUtXr7z2/de/9KUvUZGNgkXknMXa1NpFwoT33jkytbkjFxqXu3yKg3UdaoNIWee5Ag0AzmXgPLlGJOYs5vqk+DzOxi+HlymtKDFLKTWdzCmBL01T4jmqlBMdIDryFEPhOVNKgTOovI61UnSkjMaUzlLT0Yj0ZgCggFTmmKgWJ1RZlh0cHMxmMw4LZsFDc7DWIi4EAK1iMpmQ+7PRaPBiXRGKAN5rbcIwMMZkNmGvJwVDT6ezOI5v3rzxqWevr/ZaSqk0S5SCOI5ns/np6akxxvtzrVbLOUvpv+fOnXvqqae/8Y1vIIIxBoFcIIqaXXMttooCLbdDymAQIdooZK3cO4k2fDhbkRnyWWkNsqTBws/H2jOjihM147BojMJWJTsCer3exsZGt9udzWY7OzuHh4ekucZx7EToBRRHfEmStw2iF1F2IIeeVzyCWE7PkhcFFM7n8+3tbcJSSrucT2c0QyqQZ4vCdiRWqfhGmqZUiMO6dK23iojr6+uI+Mknn+w/Puytriilut2uMSYM45OTPpVyH4/Hg8FgeNpfW1vrrvROT08fP75NhsTJycnGxtZ0Ou12eysrKw8e7FAj0oODgxc++8LP/MzP/M7v/M58Pr9y5QpFftPcjDGUX/j8889vbGxQqbvljcbCOiVdhM9LtegDwDvuRbQhnCVDVTlEhN8ibSdWZfh+afdKvPVlOQWQN06qDIJl4StnpYRBJWci6QKEhrCMDBVFAsoaJycH8zdy2Aqf9N57hflpHYBXCKjoPmuLigh0Q34b0nkjq4xMOxVASQio4qBbwudMkY2I3lf715x5Gz6BsfDIrCZV4KxFr0qGmxedjwjqAL6o679IspSv8MLVWObPizp97LHmEwyeeUXXZ26ARVAZteRkzZsFkLVZFEVFyGU+k6zoAECDsGMFxBGHLypAk/uA7pFuUPp3Pp+THCxazwIoRQn9zjlERVSJgACYJMnBo8fJfIqI7WZjPp9bl22ur587txVoE4Q6SWYnp33r0k6nM0vTo37faK2d1Wli+ycj8KZeawZBkNnRfJ4iaA82y4ruStZGUWRdgs5IvEFhyfEiBQ9dRgzgRcrDPn6Kx+E9kBahxBJ5DyOBL0dxSBRUSmVFgIsr4mwqfIf4RnmmKn+nK7mIGKtyH3kRauOKfmZKICLttLOO9GYKDfTea1V6l+QRP5nXSy+9RBUWm81ms1bvdnpEAFprB3kyuzGm02mRfjCfz7UPZDyiElm0Siml8qJIZ10eitPE/G/vC13aO+eefvrpw8PDO3fuXL9+fTwYktEPBatVqhraJe1gus1EMek5pIQqBcoDoMuyFNBZ52xSWJLiQH4xv6W4wApuMMXxg7kwKOqJ1hqNWrPTarUODw9PTk7IV1EJZISzDmfzP5UmPyYZiuRRTtM0T9FThitbee+Hw2Gj3XTOAS6isSeTycHBAWnPKC4Cms2dl6CUIu8CNTehfiv5KQ01w1P5ea5zDjxo7QEcIQCpiWk611rFNbO5ee4zn/7M5SsXVzo975PZbBZFNXI2FLWHdZqmYRiEYTgejwDc+e2tXm9FKUDltTbe5VlBcRwjap7tsvTDsvbDu8NZdFokCjOvkBBmOcEyWIpAToqSIhyLlr9K+J6hkC6s1FLEsy9qPvL+EjwpjbLRaEyn008++aTf71PFD1PUp6cUTCw8NCzVWC+Hws/NbnIo6wpS7DGu0vxJNXfOra+ve+9pwhQuQgd6Rb5pfsTMEKY3np6eRlEURkYpNZ/PoyhaW1sbj8e3bt3a399XSk2nU8pxTJLE+zYADIfDH/7wh73OyvXr1z+5fefBg4fee2obTqHw3vuLFy8556iw0uXLl6mg1UcffUQhixQafvfuXaXU/v4+zXMwGNy9e7dWq9Ghtvdn+FCJ3LTIA9OihaGkekmAZT0mH6qiQDMeqrPctFBoM1AW1uzXly/KsWtJhWWhJhF+cb+o8cxDyeXIV1SWKYlI4oYQxCXXlXyKBTeW9SrEElgqVANClc+/Ee+lV8vsBRQagi978eWEWbut+MXl/RUejktaLK9XlT3Ncnq8UgYCG8NinLzyT0VXoUuLhuc8eRQJGDxzlx/0LWx1uaEcEy/1eCinIcqYcsY3+RQAOJdr2Ko4gQRuCrtwMy8MmzA0bMBLs0cX+RJeaNje++KYMaUZzudzUIqMcO99FNWMMePxeDabzefz8fA0NEG73UTE6Wy8utbrdlfmk+n1Z64Fmsxmb63dfXCfinR98MEHRgXGOwQ0o+F0Pku01lGotXKnp6dpuqmUCgI0KkCn7DzLsgSLzpQSp59EJ3jWQXNlI7Oi8YREjlzxEeCQcgiWbEQ5Ex5BYvAy5chJSgWaMRwAvIfSNCy9hbhYBgBZmjkHMqyNJuMQEEEXE/NFb4U0TU+Hg4ODA1IOvPdcI68CxrOh9hNwffnVL7NZqZRCvxA21udOQYoyohaDAGAhTyMIw1DrXIEmZpLzU6zEaYg/FHgPQIzSA1AsMIDSgB5iHb/66qt/9Ed/1Gw2r1y5sr+/HweyU5cSpJ4xUklMcwUnBHDKe5+b084Y43xGG64AFYLKixN5yXD53xJN5W/3QMGy5Qat9GcqimXWa01CLSk4KwzdWlB5uHNJAQqiUGud6hSKJA+65vPEe3AIJgqJiqMoajabgErpfPnEuYg9OVSgjV6qJcSccUGwqKh6ICLWajUap+Cwub2tMC+wnyQza71zrtVqzOdKa9VsNtfW1rrdLqsLxqg4jpvNZhgZP3BK5d5ZRAzDcDgchmGwutodjQeALgwjrbWz5FMh8ldEv8UOLFRD7z2UpTXTrxfVf6FgaLacYyfhzEKFffA0jjZGygNVlHmCQjOjTYEiNp0kAdXuwEIbpu0gWZJl2fr6+uXLl4Mg6Pf7H3/8sfd+EYQThsTN2KmPwi2qlKIoZ+JmjG++rN/L1S274RmTqVocpQ/y4IE2lCfKzVNoVlrnTUkpPGMymQyHw43NtdlsVq+v0OvOnTsXx/FgMDg9PfVgyR5otVrOwXg83dw8t7W1kc7mH39067vffe3k5OTVV7/01ltvnfaH29sXJ5NpHMetVuvGjRtf//q/v3bt2t/8m3/z9ddf//wrn9/d3aX4jbW1tZOTE+qGuLm5ubOz02w2oyja2dnx3j/33HMrKyvT6ZgXy8jA1g4WZ8os4Ky1RPhkySOAQgUICIuTUqkeSTjTVZEaFbpWhbsUymetywo0/anVIn2IXqXIVSv5p5cfS4osT4Ab9FZkWUXUSihVZsIIL1fEtMMndTwgPUgeZ8kwoVA0eXB+ip73ZRuGWSiPw/P0ZT8Fr4J2U7rk5Hor9M5b433ptCEf/wkmqJwDDyIdOiDSwEiH5jvzteTsqhTugkuaxvI3xHDIdUKQIaeG3Ef5uBIOLNaD2YDnXSsiN0KaHuVjMBeyIsl+EYoi4E9GO19xXGebHMpSUm4TABhj4iia57FtWZIk/f4x1xTSyp2eHLXb7Y3V1a9+9atf/ukv/ut//a/v37/vMhuG5umnn261Wp988snRcf/6M88cHB4aAFAmQAhPT8fDwbxei1rtmjH9LMu8BaXRgbfWagClUWsNalHgsOIwl6BhosrSszu+aFHWVFozUoFm+lHlHkVyt0yhwTCisxySEARBRRWOI1Gq+F6Ynqi9L1ly+VN5MTunVJ6v5lymi9BwZnw8eFbUD6bgPDq1zLIMFVY2m1/019v/p3q9fu7cuWQ6o2s+n5+cnLDXjW1l7/3a2hr1jiZ/LRU+i+M48wBFXoJkc1kqVBYRXhlFNTptYY+d957cYGTGUXVbgnCazlutVmYTW3jfsegXHwYxv5Q3VClKic0FSXH0vDgi+Mv/j89zfShal8ssawy0ENIYsmxR3iQMjBgtHzPfJYAlhlC98Iz2l7lrrd5oGmufeeaZhw8fnjt3rtfr2STv2caQL4TNIjZRfpgn87wxivL0nVIIiNal1N4Ekeol5ydopD0sywzG1Qoe0mEJYx0TAk2MFJ3RcEKqFTEjVS6Yw29humYIEBCUUnSgD85778MwbDabKyvdk5OTo6MjRKQAcWNM3KiPRiMUFc1HoxH1LfcLo7TENzBX8oh7gFLKO6D0NS/8CkqMqbUGn2NsmqbWOq31ZDIxRhtj+v3B48ePHzy4v729/Zd+7qdbrQDRzyiVJIoIf+bzGSIoDR7seDJcWVmp12vvvvtDCmPVWnuHiDhPKeYEgiCggscsp733AGcUFOI1QsFwiCcsjMCCZit6pxTYSridGNOYtZI2SQoK+43Y60xWui+OvHh61Op2c3Pz6aefDsPw3r179+7do2oV3i8OdpRSVGW51Wph4ZeiYWlWs9mMtHBrSwVxK8gv6UiipdQ/qE4cucApwImtGopZpFmRbcY6jSocSIPBYP/xoUZVr8e02DiONzc3u93ucDicJ1Ne1Hg8RsRarZZl7s0337x3795kMut2uzdu3Dg5Pr3j7q2urm5uBkqptbW1zc3N3d1dqr2zvr7ebrf/8A//8OTkhDz0WZa9+eabnU7n5s2b3W738ePHR0dHAHB4ePjRRx89++yzQWFgMyaocum3MAy9CJGXBgZjAoqrAjrJDaQ4k0JEupxByMTKVVEs6E/+LPdU7rL3VbRnwgShr2hRDaOC52eSzDIWYRGqJMUiCgNAotNiRbCwWuWcociSklpEGXmrZp5cPgifXQWTeTKV++WfDIcfs1K5I8wilveRn80BbQEEe8TCZMqylAGFZT6/vK2+iLaSeEVXllXLcUJRFUfOk4flMystWiqSmJbRAbpo86TUwsZmfJYYq5QiDzTJR8mHeV0kp9iDLrGRipayn2vR8de50WhELdKcozwfjQpCpW589vnr16/fuHHjpZdeAnCj0ShJZqEJTk5OPvzww/X1dQo/IxPCUMqz0fFJv396Olrt9dbWu7duPVSA3gOC9j6dz+ehDrWKlM4r65y5/RK+rArnpitCYbd6+s+DUxpRKbDeWucpMUoB19mVw3KNFYmsOZXqkgHKO8G2r2QojJ1Z3mAzf0vFny1oINetlFLglVdOeoPoRUYH9XochMaPJ9TijSFjvfPO6WItxPpXVlZqjfq57fN7e3tJkiilxesABLtBxGefffbZZ5+dT6bW2tFolCSJdel8Ph+Px7T90+mU2Pre3t5sPjnpH1E6PABQKat6sx0EQRRFpFJT30TqwRYYthGdQqUVIBoW+c65OI5rtRpJUEJ33t8ibinyRSu+BUJ7qTETSSwYLiURF1RkGNcZaEpp74E7jjabzQWjN5oL3NbrXTIhjDFBFHHHL6U1KkQNhbOQ25hCgX6lCxf/olfgPaB33ntqMjydjK21l65czFz6wx++88ILL1A+RDElctL4oqUGADrOSqYD/1o9cs6iA+esc84DHTlQJydED5TV4aGoXLF0Sco6A1VEu1cQtMn51JQmRda51pqmh6VLIRZtwAr3tHOORqU98t5n1tIJe5RmWWYvXLhI0cnj8VgpzLy1NksmKW0t4bBz7uTk5Kh/iibwaYqFOuhBAYAHBYgAdNpIaQ9eKZUk6eHhIelSWeZ5LVx5lOaHSFEq4H1uklE8a5qk8/n88ePH/X5/Y3P1p37qWWvTLJvW4iYpnUFg0jSh44vRaDSbTS5fvqyU2t3dpWJhWmtFpx9zNZ/PnQPOHM1BnXOShWD34uLbWEXmL4nFa5ECXxFsUjAwa5KkxPcbY2RNOgqrsNZymT8ui2GMqdVq586do1b2d+7c2d3dZXBhof2QWY65z95wZ01EpPRB2n2AkmfOl71oIITCMuoyoKDwy3a7XV4ykIoDaIwhMUnHdBQvVKvVptMpIrIrazab3b9/37tsNputra2tra2lqU2SJAwN5VHMs3ma2WSe0fa9+eabDx48oAnH9WYQ1U6H47XNDR1GjUajFte11pP59P/z//v/eoX/+fXvHZ4cPvvsswfHBzs7OwSN99577/j4+Pj4eD6f37x589Of/jQ5vClQ5O7du41G4/r1a1JPYtWEd1zW6FCiFRTjQKE0LEQqixss615KeJR5R+R5lMpTzUqhQRVll7ep8hb+kp6tDMI/qZzTujxrPs/JQECHyqP3CFR3iPlV7i8Av2iSAgBc77mYEo0ClMUFIOcJzuWeZpBDILlCFmAHsYQ8JQYRaWue4NaVFCGBIzFc4jkbdcunBDlpFKU2aLZyxmJ86cQpFZTkja4QF7MX57KCN1RQCIoTypIVAUASyov3sv7j+QSdXqU1Zll+XgflY//8/Nw5+SVjYAWTWSHEoseTAHJumVtLlQM0uQAkCbBD3TmXZUnlPIdGTpJMWji86nqzmaZpkmWIGIchAPT7/eFwOJlM0jTNsoQOJwEgSWbeZS+/+vLXvvZLu7u7z9688akbz3z/+9+7dGF7c/Oz7Xb7T//0T+8/2JnMps12q9vt7h8eWQ8myzITGKVgNEgm46QW1zudhtI2TVOb+bhhTKTndo6A3vnJbBZG+ZkgTZSdzUocVXjRAp7r81UupnAoc2Hy3vM4rtwLR/KUnEEszptKZyISiJIRSDmnSsdVZziTvFf50TxorcGLJANqMa0UkCSmZdKUpfDzIrGUDiW73W6v15vNZh+8936WZTKEQ2A5AECn09nY2AjDMNSm3W6TLZVmc19kHdFZKlWnmk6n4/G43++PRiNqmUMHLv3BaDKZUCVXK8pehmFM+jTNv9VqUdVhbcL6/5+3/3ySLbvuQ8G1zfFpq7Lsrbq+/e1GG/RtNEyTgEiQIIwI8lED6YOCMSNFKKSQ/gn9C4p4+sKJ0ei9EIdBSiIICQIhNAA2G6a9v96Wr8qsSnvsNvNhnbNzZ9aFJmImYk503M46efKcffZee/n1W2GtVqvhHUjVT4tU1QAGqQoFtOM4aEsCgJJACGGc4WWVS5jbGxu9XKwEJ+Y2u6FVhIVUjYgZY1ApEJxz7jrGIYE+RcyNLht/oFtO2+zx/8uDVJ0O4zj2PA9r+XeHO5999tnTTzxtMY5TqfkwjbdorQG0KrTWmiitYYp9gVSvlNZKAgDaUIbObQE898GmaltIVHM4/yJzgkQIYViqtZnAuoM2dKu1Vlof7u/neY4R88lkkmUZ5vffu3fv5ZdfRuxk1EcdynIplJ42j1BKjUajwWAQBIGZJaWU1dMUpCyLHLTWQijGWJZl/X6/8qMIEz3M82n1gigU55zzadME1LFQoXQcz3HYaDTa3t5+5ZXPYeeQRt3B+6ATwvW453m93pEQotVqAVHD4cA80XEZY0xqJYQ4VRExXXE9m8Jhf6ssSArjGjEwJmZpbOIx7MKkLuB19hlbaCFWEuY/GPop88WrotVGo7G4uLi8vJxl2YMHD7AxDeav42CYBbzKKpxUDJcVRZEkCcYusLIQJ7Da19PCIz2bq2oGA6cK12z+5jhOGIbYUgp9S47jIGWgsWQUaN/3l5aWsNsXch4cwGQyuXv3bpIkzWaTMYajBeDo0sYK1CzLlBb9fv/hw4eMsTNnzgDAg/tbi4uLaDBgWyusJb1568bBwUGappubm2EYfvbZZ6PRqF6vx3GMiRyMMcSke+utt5566qlz584RQm7dujUYDACg3++bfTTHT2wFwhYN3MKvtdU4OKWxPfI4zTHMr8wSmGtsbdge4dwagaW0zfmtDNGanzM2TQnTViaSOTMnss2H008Ea2fZHOn0y87xq5lhEyJntWFtKXPmV/Z5Yol+iytOn26m8fSymskx+b5zv51TPMxvTz9Rl27yqaFibGwymyBqD6bSZHB1pretFNzyerNPOZ+5CVg8f+4d8bm2p/mRyp652FZ77JGTWfnFK20Bz+Meh9KkLJ13aZpioKYa0rTdoL1kxlcopQyCaG7acSScMeQzlNLxcLi/vz8ej3EAYRgC+EIITM9rNptn1lcWF9ubG+u+71658vTt2zeHw+G//tf/qt/vv/vu+1iWg0wgjuPd3d04jrnjca1kEmeNevvkeDgZTpr1UIp0MDo5POyebyxxzsGDIpWUTo1a8/7GQYIsz1i35h2KqpOWTUOG+eKVrOrcaFbCOG9wpmznk6wAL/GGRTWnc8tGrWwQ8yvHcUSWzVE5DsmOIxgASKiMyzIgotB8JYwxKcpqdOkUqqq5EYWi2NauohiKCQqMOZ43SZK1lZUsy5IkGQwGzOFCSUpBiFxr6Xke44RQrbTA9lGj8YBxorTgjI7Gg3q9bipjsBeXrlDAUChqrVHF4ZxvbW05jpMkSX80BIA4jgeDAQI/HRwcCCFA0ySJh8M+AAwGg1qt1u/3w7AGQDc3N3Et2u12GIZoojWbzaIoGo1G4PsElOe5vu/HsUaIKFCEc441VhSolhB4YbmCYLNU5bpuHI8bjYbrukIo4zn2/QAfyhgLgmAymYRBLS/SwPPs/Wkp31YeFWemTBADHlpWPoxTjHqqZlINmhoUS6010RIqVoJ2cBT4eZ4PJuOlxY7Ii48++mix1V5eXka7Hze24zIpJUEFSBnLngA23NEARAMDRG4FUEQrUERrTUCBRYREY6r2dP8bpm82hb0vyhgZKy11IQQ6YpHX6KrgEgDyouQRQRCM44RxxgiILFMaGHcwF4cxBzHjsCHfZDLZ3t4GgG63OxiP2o1mr9cbDAZpmiolwjC8dv360888s7jQZowqxQAgybMgCJQGrTWu4MOd3V5/gJSpMV5EGNoYrGocyBjF+EaWZZgocnBwAJWQM6jGhBDs54z8BMkmSWJKqes6lNJGo442JG7n0WjkeR76C8PQ55wnSbK0tPTZp9cnkwmtik2HwyHnfG1tjVKKZWQYn0H0Zcy7pVQmSVKr1YbDoSgKzrkm2MKaOI6jLOAFszSUUg0yTdPhcBhFEb5IpfYBpoRVP8I1Lb3vjGH6magcS2XCkvH3YCwOO6Kjgm4lPmqoEPc45/V6vdPpBEEwHA6xtA4qyxCqGiDGmMFRMSIHx5bnOXqdkYpwEZUVujWcnM66x8x9iKU1ntYqiqIIgqBer+uqiQMGeWv1qNfrYb9u5G++708mE8dxzpw5c3JygsnxxnHLGOsd92/dvqs0WVhscdcppPKCEACO+4N7D665rttoNEbj2HF9znlncTlJks997gVCSK930mq1uke9fr+/u7srpUzSGCoEkuPj48FgsLS0dHR0NBgM9vf3GWNRFDUaDfTW3759O0mSKIouX758dHRES3RejYEORG7BjjPC6kKC+gGrWl2aHvW2WqkqnG9byTMfyg0+GzhF7wweZhGp5WnGpZ/TC239xlxsX2AvLopIk9pXreyMom/TgCE2I0yNb9LWZe2Ng59NmhMhxKEWyoTSAJoRAoQ4vExhmrHGQQshiFFtUe07VWgIVf8jSqmWonJMQ1XHApwbhVhrDSaazRgBNZ/GjbvJnkBjHZk8q1K1r1RGKaVXKYhgPMpSaaUUnb4OVHl0YKm2hsOgpylOJ5Zije7Eqe8c44pIJpUiXpiUSFugIBM2bguowiNpmupKe8YnGn0D/Wi8Qhk2RE4qJ51hcDhmNOkxR05VpbRQlRQxRqXUeVHkohBacQLKsBHCCWNUawqgRG6q5lhVF4fcFV0JOB6MVCulFFAsWhgOh9hZlpVlFVwpkSVpu91e7LRxa7uM7e7uXr9+7dy5czvbWx9+8IHjODs7Oz//+c93d3c5p8udpTzPOWV5mpX7VMpCSOVwB+ugHMcJQqfRjHLJKOWEUC0BQYo454wTQimhcJppGixnQ0O2/9XmDmY25/YqVHrwI8/b/JpaECeq8vhSK/VZKeV5nl0bDjCNRIDZGY86zAbA2wuFDh5GKYUqwVcIQRgYPk5NxRsxOFzzEUwMGaDhcv/+/YODA5QKuGnprLfATBRqww5l6A0ihPT7/Z2dHUR2Q11TCBGGoVIKs5/xDtjYFuGW0iKnlKITES3RyWQyHsXorkMnFu6TyWQihDo+PqaUJ8nkxo0bnFPGnCxLPC8IAi8Ma81mvdFocU7DsLa4uBiGYRAEvhdSwk3/P9d1RYnzPQVlcxyHMer6jhB5pcFI7IVer9fzvDArjgyLcx6EzSLLiJX8arxfiIAxZ+PCKY1ZKzB+YlLxe/MlEIVV56BBazDOQm05WgzjiKIIpWm73WaMoT5kRmuT68wx03fXrhn4X/XKIbMHzOaZmZsQQpIkoVPYzikhuQ43wD2Y9IIqEaaclmoo5yjp8zzf2XlwcnJyeHjY7/fTNDU488f9vgZ547NrmI5/8eJFAHBdjuq1rqp7zTxAZY72+30E+WJWgTYmb5j3opQCoPOy3Ero7LTLt+cOnHMC03o7pCWTz6C1pgy0JkVRjEbj/snAcZgoNKMuJWXsD1kBWpjo3USV9MqVZ1ZXz0gp0yTXWi+A7vV63e4xErbRU5EQpVR5njuznc+mS0NnWkLa1S32xXNczl59JG8/CCaTiRACtzYWPyAMBcInG6cILkEYhpjPwDkfj8fYog/tbcMnwYoT2n+qClIDqcKM2eg0SikMKJ0+jM5kFIvTDM1+R9/3m82mSegy/BbjaZjRqCvHB1QRKmR3xk0QRRGiu/R6vSzL6o2o2WxSStGOQkmPFIVxOc/zbt26dfny5eeff7Fer4/HseM4vhdsb2/ned5ut/+3P/njxcXFPM97vd4bb/x8OBy+9957uMXG4zGmtNXrdcZYGIZXrlzZ2dnZ3d3tdruLi4uYKYfOCNQScHqRexhTxJwhhCD4oz7lECWnSjPnyINaziYzn0YC4mGumfstzHpM7fNmsWwR/Ei2M2W8ZD770f5s/2lryXOHOU+sbGD7W9tEnNsm9v3pLMqE+dfM5By1l8rmqf1oxjA3b6SqsJ4b3iNfxwyPWv5+PZttbD/XjMpWBk4LODM2w/0MGZRmhkZdv9RMVZmMp+eeZZiMtowrvAyNN/zKzKcZg64MdcPcaAXQZE+4cXqysnFJqdcaNb00k9j03bUumTmzcI0BhXO1XlhJbKShmYHJJEGWTisXmxAiy7L7D7e11lIWqN/7vk+0FkKcnJygW3Bjc73ZbI7H46IotBCc8bt37x4cHGxubiKTuXbtmuu6L730UhiGd+7cw5eVUv7zf/7P3373HS5UoYX2eVTk6WScaq1dj9Yb3nAARAHRld6pAUwXWfpoonnkGbPDbXPZppi5XWrbwWBtEmUVFxoCklJiCoShyLm9p6wIlD6V6zx3zO26MvyKXlVK0HmpqpIdlztmJzBOPM9hjBRlVXWp3BE95UeIiEQYy4VA2orjWAgRBJ7ZMOYwk3ZycrK+vq4p01qjovzu22//4Ac/QCK7ePHiN7/5zU6nMx4OMUYZBMGzzz5bOiGk1FoxxjkhYRCsLi1hmBIfrXXphZJSOo6zt7cXhuHB/hEwmuf5eBz3ekfYdvHoqOc4LM8FgDo5GWxvPyRkJ8uSySQhhNRqDaxqCoIAewEGQdBqtVrNhTAMa7VaEARO2XMbKKVSiDDwGIUkHvu+X6+FRVFQov0qdSf0A8/zAs8noESu7HwpWtUKEkJYlfZAKYXSYAEAAKGBkPIMAYJAdVpDlcyAdAFaayG11nkupvxUKuPdYYwIITzu4JgJIS7jnfbC9s7DtfWVRqOhQVLGpFJSKsdxlJJQ5eqVvufpocrzCgipkgTtTAzsIFiRoWG+tvAz7HJuX5RJLFoXRSGEMqGuZDJGkGylVFHlhzHGkA7Rf7C7u3vv3j1sJzEcDtM0zbKi3W4z5hwedLXWveOjNM/zPF9eXX/uuee+/c1v5nn6ySeffPrpp6urq5jkQDlzMCZTmj2McCfLsv5oPBgMtNYYhVeaUDKPAEUpRVerUiVvwR4ZsmoDZm9M8+IAQBlQSohkxj+KGcC4PXnpidfD4bDb7bYXGkWhfB8rSBwpJYCo1+uc826367oulp31+31UeqIoIsDSNHVdp9ls5nlpdTPGDsRRURTYq9zOXj19kMpTiH/iZ1uszh22pLTlokF2I4RgyhZ6sFZXV9GhgpsLE4Vbrdbm5qYQYjAYdLtdTNxyHKfVaqFzFGDqTrM5sKpAo1F5NVWD1PLe6UepU1MSr6Tp3AXmjcy/RodoNBroOjLTpbU2iiav0PRYhWiLaiu65Pv9vjFIsKe3EGI8ihl18jzf398PI7/RaHheUBSFUsC56/uac+774fFx/9q1G+fPn2+3Fp5++ulms+k4zo0bN+I4fvHFF7/0pS+5HkvitNNZ+PGPf7y3t4cT6Lou8s/l5eXFxcUvf/nLUsrbt28fHx9jcp3Went7mxC9urp65swZTGPDrHTU9TH/RFVpM5RSz/Ok1ITgnEzXnRAiKpSDuclEhwuzyvShsi7glNyklZP+tAy1CcCmQEPQc8utlALUyPG/SjsvSgfTI5zQNqmTUxVy9sVgMTR75PZl9gvar6lnvdfosa5ebPp2ZewYCCFEg1ZagQalqkatswxZn9L1Le2ifLqazVJQVl6r0e3MYe81Y8fak29zBjMAw/9P38S+m2FEpDKftNYANg60MmkBMHuYh06d5RaEg7KK2czbITmZ3lLECq0YY55ZFcx4DXKwslav8mJorTkrW5QrpbC+Ap8urEatcySNniDkiqY8BqOFGM8ZDAbYLWsymTheQCnVmgDQ0kgXeZZlayurQRA4jGghszjRQjBCKIPj474GUm80PT+oN/RkMnnssce+/vWvj4eTYX+0s7Wbp5nnuLV2TeTF9c+uca2lBs0YTxPR7w/jOAWQvu8olWHtEdMII0KUJqCpUorOGov42bj98T2Z1XMLLP5riHLO0/xItvvIMzbNUUqlkoaa7aegDJBVpMbUVKkqwRoedVQ/n56hdraJKknWAmedFoYTQjRIgJklt0eF2YToSMYWemmalmW01ZzIqmEPnkHHcJ7nGL/G+wRBsLGxMRqNzJ+7u7v/4T/8h93d3Uajsb+//81vfjOKovF4HPqBJoB6CUoglLW1Wo0xjm5IXIjV1dV2u72xsUE46/f7olCME62I0iKepJN4xKiTpJN4kg6GJ4P+SMicAJNSDodjfCkpZbd7iAkqUkrHKVMvULduNBrtdrtWqzUatYWFVrPZZoy12+0oighhvu+7jo8hGMxSrWHuf54b0A9KKanAnQkhjBEAIHPac8W4bboxmw+nGCp7FD1taZpPKbDC+dZaM0aKopC0wIxevKBerwPA8fFxFEWGA56m1elJopBoHv3tbz7ILDKUOWMLPzzv+T6pdDVS9QDHtBYpJcpszlzP89I0nUwm/eGo2+2i22w4GMVxLGUpfWu1GkDc7XaPe31sVKEV2dg46zjM87x/8k/+yY9/9KOf/vSnV648HcfxE098Dp0BuDZIV5QzrQDx0Y6Pj1XVidr4EW0ZY+SQ0ScwNoLptvb2qf6denFsrkKqRhX47iVf5lxKmWd5vz/UmigFSoHvB6joUOrWa02tdZrmrVbT87yTk5PxeHxwcHjr1t21tbUwqEkppVZpmioF6HTE7I48z6v4L2OMqUr/sxdXaw1gCzMwmtNptmAW13wmliahq5xyrF3D9GWt9fHxMeY8JEnSarUuXLjQarW01ltbW0mSjEYjZB3okjE1QEYWGupCvAthHbIqlqdVhq62GtzYxDxHn3Mseo7hz/1Ka40FyiaHGx+Bf4JVxU+qTma6qsNGm2EwGGDvbhwquszRT48GlcmUQOaPcpcCQRDMe/fufTj4aHd394//+I//9b/+13mef/rpp79+61d/9Vd/FYZ+EAT7+/tFUWCjmbW1tZ2dnRs3bgghGo3G2traYDB49913t7e3EVIJAC5fvry2trazs/Xw4cMsy1ZXVxuNBlIOho9l1UIF/ei69PbNZDzaipFFS9N5s5Uqe1bNbBvxhNNiMh7Nopg/tZVFafgqtcjYXm6zuczTSx0aHjEeW3Myg7f3rPlsk7q9F6bXqKnDe27XmIGZn5vn2jP5m8i1+uGMsqtnQdntF6l+TuwLDFs+TeH2D4kVWqenMlrNlSZmZQ1vZn6MeFKzyTBm8GYMqIDaPzfXkHm+OkMAc6x1Tk8zT6RVIMUMSVupSnYVh1HxzTtWEpzZr4avZROGUcFNCxioUpVwg6OygR5u3/fSNMXsr+FwiBzPTm8jhKDTkFOK6JOe73BCsSEA4vxIVaysrDz55JNf//rXKaUHBwcffvghFokFXvjSSy+h1ymO4yiKfv7znx/uH3Agla2j6WSSjEajep3Uo0CIJI5TIRRXVANhtCp9kKDhEas7F8i2llxUwq90zgHiexBCqlRRALBM33m8FUMoZp3w5qgOKlFeY5MUnQ2anGYH8P9JEpCKW4kyH8uiY8IIIVILAMDm3iiokDgYswr2SamWgRU1E0KkRd6uRRX/mpY/YsiPWQ2HkEpUIRDbHxPeL1y48Id/+IeYlBxFkVLqs88+Oz4+fvnll4fD4euvv/7CCy88+eSTBwcHR0dHi8sL7Xa73W4DwNHREUpZIQSm6BWF0loXheh0OkiLVMPSwsJkEiuFad70zNoKwLLreoNBH4D4vlcUIo4nWZZnWSa0Go/HSoKUcjgcogI0mUxQNGZZgYkE/f7x/v5uUWSEECFzTPJGVWBpaeULX/jCd77zh2EYAkAUhUopQgAzUjhnhk+BXU1KwUbQACjpizA6c0ZPy721UkZ1Np5mUOY2hABQQpUWQIBTponEfa+xIxqFKPQXFhZOTk5WVlYwu1Ep5ThczfVjJ0rP6n8GRVVPtWcKAKA0qfBfyzvMAK5ODyQM1IcMlwcAtMWRMBCizkTzkX1IKbO0ODo6evjw4c7Ozu7+QZ7nk3GcZRnKcsawJxPLc7G/d7i/vx9F0erqqucFSgmh1csvv9Lv9z/77Hqt0ciFGA6HlNJLly65ritkQSmVWlJGGSOM8zwriqI4ODjY399HXplmhVLacWY8LkopiT6gysnBGMuybDweywqn4vShZyHwtNZAAIgCohgnTJZwPVppZPMAdDSaFLkQQucZ1iO6aZoj8Blq6uvrG7VaDQtEsiyTUk8mk0a9FQRBfzhQSkVRvdFoXLt2DVVSzjnWKBieQ06pMmbpldWgu5Ic08vMys5KkZKF4hJLVZYeVjlRFKG1l5aWxuNxEATr6+vtdjuO47t378Zx3O12Ta6h8QlB5WEyQ5VVdSMqdqbekVhOUCNQVZWMRykVYga51txwToewGbV93ogMxAVSZfGoMP5mTDqS1QEWrIR5BEZdKKXHx8dZlvf7A/RseZ4LAJzzWq02Go2SOGOcoHZr3lFInaR5lud+EHSWlw67R//p//UXL7zwwsbGeq1Wu3DxYpbnn3z60YMHD8oMmbzY3t7udrtKqfX19dXVVUoptmxECO0wDBcXFxcWFtbW1oqiWFlZunXrFiadb25uXrhwYWVlpV6vo/ckjmO0aWGqe3F76Y03jlpOYnsCGZv2lLHn2egcc3tHW4CG5mJauQzNHcyik9/gyaJWezlb2aoY5Fz4lyilAfTczgAAUiZ5ESNV8Su8UmtdwUeUvl6tFCH4iNIBjHeu0ISAEKCU0BKMCJTQAEAAGw1qsLZbeSBwNaGcM0JILjLzpraKad7I/goAylzmKlmUVoeygts250ecAgAgoEErSgllQFmZWUGmCdxEKdCaiGKqe5jJ17OWhtkRAKBAouo0RyeIpAEw48cEKNGWoKq0sWgMBQetdp6qaGleq7a3tk26uJdN0r+uYixBEHieZwxj49bEP02y1nTclRVhHkpg6nDBsmNE6QmCgFd9qXq9E/Q642/xKyFEmgupFQXCOUeUHuY5YRhO4lEhsnoYeZ7rMM4oA0aCoPbql75w+fEn3HoDCFlS8NhjT0wmE8IcoOzs2bN3bt3qHh5qz0vj+PDwcG1lhWstGeVaE8fxsnw8mUyWVzr1eqRUN03zIpdeWBrxIJGXTaMY9gaz962ZYns95/aYHdAklmFk4GzsBYZHFQ7j9RxKvmOeYgQSrWJhtt1GTjWSIKesfEPBWmtVFGAyL1HgS0C3sdaKAHq0wSqCBIOkg+F4IGA4Izqx4jhuNpsAiC9b5rAqpSQAyhIcjxDi8PDw+vXrLuOLi4vr6+sYqUSwZ0opghFyzvf395988snvfve7nPM/+7M/+/TTTxuNxs2bN7///e8XKl9dXf2TP/mTZrP5y1/+8pVXXjl39gICoyIPdV3XcdzJZPLDH/7w4cMHrut+61vfOnfuXAXOWqNlnWLaarWUUmmaOg5fWVnB+ZGALco4AGC7ZpzPKvVwgjnWaAlgtfsUfktozAjf398fDEbPPvsswDdrtVrlroO5pSRsqn9MHf023zA8WWuoAvr26ktZ2GcAwICEmGtU1biHzgYNtVaMsU6nc+fOHaN/gBV+MZR8enfoWW/c9ILTG4SeuqaiRs45dxygFJQilVO8yHOo/LiMlS5DpVQQBIPBYGtr6+7du9tbu5jZLKXMRUmEOFpWwQBhClCa5OfOnVtcXJRSLi2tXLly5e/e/LvRaHR4eHjnzp27d28/9thjk8kkDMMySC1ypCJSAacAZf3+8PDwcDQaYYonAGDlmVE3q3lGa2EKtj+ZTLCQkVJqi4NqSqeKAm4oUiXVmelFkwydkXif8Xg8mSRaMQKJ1mVr8Xq9GQThyXF/PB5jN77+yTCOETGUYw4rdj5vNBqcuwcHB3EcQ1WtoiUiXUxN/TnmhuM10s54lea0f/uH1msClKBOWmudFxLTABDHLY5jxNbI8/yJJ55AbIr79+8PBgP8CepqUsqiahaIkU0MfBlWgxaXQcAwS8Oqem7baT0n4eYo1lD+3Fdm554+SQjBeBQt2/CW3NvWDKjVKhmsujpRYUW3223P8w4ODsfjcZZlYRgGga8qbPgKVZqaX1FKHcdxHVcIga2snnjiyXq9DkAxmeRnP/vZwcH+eDzu9XphGIZheHh4CEp3Op16vY6J1Ddv3kQzD8sfa7XauXPn2u328vLy4eGh53n1ekQpbTQax8fHDx48mEwmnPNnn312bW0tTdPDw8PDw0PkgZisgtW9RiVFrxBYvsa5mcfIG1jGJLV80kavNQqN8dAbyqzk1DzmT7mIs6CE5sCbGKldDVLQUrudEsAjScUmcvvm5gXnRjL9is0ETGx6sAdmCfEppyWzCqiZMWIVoxcyn9uMc7Q9R7dazsSLzMBs/cTmAzaLt03l05NTOs40ffQ8WKOamkMgKcxEMMw1Vd4OtQmJEML5tGPiaWlFrexkQ5baOszdyGzLJ10lUtt+TDvj2fM8qPqzmjC71joXuRm2PYdG4dZ6Cneoq1RYBODC0vDDw8Pj4+M0LTuwEEIQ55cxJpSq1RoKNKdYYDNtkVOv17MsQ5mutY7j2HHZ6urqk08+febMmZ/9+Me//bWvYeV0t9v97JNPkkl8dHTEGFtYWHjqqaeklB9++KHWmmstCcEKcUcINRwOGVtyPc4pk4UwuSmMOkoqAErIDD09kuCm1ANg+Ke9XZUFeT13H2QQ9h2gMqPNlbZxZtgBnQ0wacuqllalvH3YpPPI7Q2VYVDaDHpKTJRRpSQhRCmhNboGqz2mjcIEhBBgBLQmqpTrRVGMRqONjY3mQtvzvLu3btrjsfdAURR7e3uj0WhteQUTNDc2NgAAiJKqiBOxuLiIa3/S7z3++ONh5Nfr9bX1lffef+fFl55/9rlnCpHt7u7euHFDFkIW4rNPPj27sXl2YxO05MyjhGpCOWWj0ej111//8d/+bZqmQMnu3vaf/umfPvnkk+PxWEh9+8btt99+e3d39/nnn3/llVc6nU4cx6PxoNSKiOKcZ/mEUtput9A95rpus1k3PF0pQKC9CkoW8DJK2f7+/us/+dlHH330f/wf/88rV64AfPPuvdsbZ85qrRmTRVHmrpSLXq6W0ZLNvFU0pgGUBFk6z21dWYgcLMXFEJiE6WcoS72l1rrIc0KIQopVEnUmrTWWB1FKsyzjnFE6jehpjeikGqseKoE0HekMdSmN5+d4ve2htK8vuTZjwBhISWbhpUipU+rxeDwcDsfj8YeffHx4eLi7uzsejynhqDQ7jhM5blEUoEmj0QiCIM/z/f3Dw8PDu3fvf+lLX9o4c3YwGEwmydWrL//BH/xBEASfXv80juPDw0PHcZ599tk0TanDz1+62Gw2cbuh75AxhvEBSgnidZgAH6+aCBrLRAPVoLGMkjGG5qhSajweYxgEfsOhKyUPuTwi0thAS57n4XiEEACEczdLi8lkwpmvNTiO57kBaNrpdFzXPTg4IISsr68XuTw8PETk7zD0XNdFAA3Kmeu6w+F4e3u7RE0GYWgYxwy/ISGn8jeX5GFmwxaKNv+xjTr8UJrcfohA7+hD9TxvaWmp3W43m82jo6MPP/wQtTHMdfZ9Hx2chBCsKsN4y3g8BssLazzTRdXhllh+h7k9ArPscdbom9dRbGJG9muvpi04ms0mlhpj8o+u6lArxXfeD8IsuD18HC6963qm8jVN08kkbrdbiM6Jzo4il4RO/et5njPGJpO4KITW0Gw22+3FGzduHB9379+/f3JyPJlM8iLVWp+c9FzXxTlAm38ymZycnOAgR6MRFmtubm4qpYbDISrxk8lkbW1teXn56Oio1+tNJpNbt25hzHdlZaXZbG5ubuIyYROWMCxjj7YNQynFObFXodrvU73HzLYRiHNLpquGJmApKDYFktPOo9miw9NbDyptD8lcgz6tQGutjVlrjwosTAZi5UucekdqveO86myoa47qzBtRXbY5s8YDhBANwOg0bYBo0FaDD5vk7CGR2UNVaQb2+5o/7UXBV2N8qribZbIN6dlxaisUP+PJnnuEOUkpBaKtCP9UI8K/5kY154iESh23jRCTcWHfECqbzRCq+UAqvwZmuKFV7Ps+FkcppbIsw+xHPdt5es7TDFVXS3t4ZJqkQAAg8CKtdZqm29vbvV4PHS7o4cbwrFIKo1ie5wWeB0Bcx+EUvcC1er3OsUKNaFW1s6jVQyk9tJDffvvt3snJpx9/fOXKc4uLi9u7ewcHRw8fbmdJure357t8a2trPBxdunRp88zG2bNnOdWUAhQ6J1TnhRpNcqEkKOU6hIACCUoSAE0p1bRM4UIUjjmynlsV860+1cbPyFFDlPYP5W8owDdLZX5SKi6cmWWW0w4XpSvX/NYo06qKMT1ywNXPp2LM8zwhFJpNKOgBKGOOJooQyoDlWlEglFJOKSGYsDGNZJnRcqfslYXOY6UUQjUBPMIqNX8iUik2HD4+Pl5dXfE878f/80eHB91Wu/EH3/jW6toyo06n04knKSEkz0Sn03lwfysMQ4d7v/s7vzccDv/9v//3SkIYhpy5ACAKxVnZChu1jV6v96tf/erMmTP/8B/+Q6nV/+M//N//7ud/X6vVVpbXtrYf/Jf//Ne3bt+o15rb2z8ocvmdf/itWtQYT4YO96QqiNaYUFgUxRNPPIGkHNWCeJJSBtjOHGfD990g8AhhuNOklEJISun6+nqv1ysKORwOoQ43btxoNto4SyjyzY4iiAQ3qz1jmE4TIBqAqDROwKoFrOZTG5hFQxIVLyBT5oK2Oy0bI5viG8IoBaZESZnIF+I45jwiZOosJISApgCz6RxA7TR3m55hVlBVgmGqwcx9RTBgSQAI0QQ0AaU1Y44QIo4TxNC4v/Xw3u1723vbnLlC5qBp4EeEEKmVlJIw7jgOYdzjDgbQj4+PMf33qaeeQtiyq1ev7u0dPHz48K233lJKYXpA2Tgzzxfb7TSNn3vmCkJYAJQZuoQQQpgmJE0S9LFhmlpRFEAYJq49ShugFIiUQIhEb1xRFK7jP5IJGCGHT5QVMCWG6nSZIMsBeOWBJoQyoWSWC+opIYTnBa7HsSYsSZJ+f7CyvHbu7IV+v9/r9fAdO52OECKJ+67r1puNwWCwu7ujtZxMRpjWz6ougFLKosh913vEyhIFegZ8EJUMraXW0/RHW7DNLbqs0H4oK6FFMFtjaWmJcz4cDj/66CNTU4jiSmuNpQ5QCUVU+1CbMSmDKF1sJcb8iQMQFibXHL+1iXaOdI1OUJExtRRoZTNvvDPGClDsGUkMFXykcZ8bnQ9BPI0pYgig1WoyRpvN5nA4OD4+ieOJ57nopEc1FIeEVlZRFH4Y4jRjiKbb7Ybh3ltv/QqDwgC6KIrReEAIqdVqRZFQSo963W63ax4aBMHq6ur6+joWSWdZhub0xsbGYDCIorKD4+OPP3716tX19fV+v4/xgePj4w8//PDatWuMsXPnzp09e/bSpUucu2majkaj0WiE8DjImtgsEIE91YZYoNJlKZ1xNMJsJNacNEqnoT1CCBClFUGK1VaezJxIQqvG3LkaHgclNAEGRBNCNSgCVIMkwAlV1NxbS9D4bXUHTqrC6dO8zhaIGOeZG4xRIs0Py1dSihCGskBTgs8llgI6J2qVFq7jiAps0d6w5TbBH1b/kkdhIYDl1z99HmBq7dgWtS2J7NehZEblPT1sQmZUF0LLAdobmVZvZFNI9e10cc14tNas6p4GVstGrbVS0uxlmHW0l5BHVUohPggh//F6A6pIKhxrUtUgosqttfSIUyiphZTVGuLNqW3I6Wnu5nAwGAxOTk4GWZYw5uDjMFSIbN913aXFDueUEJYVKaXac6jWCv0jtVrECE3TNM1ikCrL8vF4vLTYWd7oYBn9zZs3t7e3X3jhhQ8/fJ8Ce/+9d1ZW1l555eXOwlKSTP7yL/7Cdd1Pr302idPPPfec4/qcFeCHTi7TWIjACY+HUgpY7rRa4V5/GMfjNGo1XFcrUqRxwjmn3KOUakQrpFMXsplHrXXVyQZJrgy74+Tg5jFmtFlyqHQaxqhtEYJJmuEY4ABD6MAoZRSbhyEp2qtbeiCQICgHDUpqQggjVJe5R6UtpbQGQLgWqBr0lMqKIlrKaV4ao5SWueCEaFaIXBSCcYdzz/dFo1GL07QoFAcKlCmllJBaYscHHsdxu93O89x13TCo1aJGPEn7g2OR5S53HMfpdDppmhJgMi+YHwDAQrN1lBfjwXBwcqK1dhjL00woSZmzvbu7s7e7sLj8rW99EyjNcuG4mnFXKMUdLxcizQoNzPX9MIxarXaSpEqC5/mcuY7jZlmKewa5P6IlfPOb37x8+bKU8tt/8J3/+l//+rUvf2WxJT758NP93f1/9Mf/lyeffOr999/70Q9/dG7z7PPPvxB6Ub8/qDVqQPjh9u7//u/+91ar9W/+zb8JV8LIj/Ik97hHGWw93Pkf/+N/XLly5dVXXy3jA1QLUQAjjEAqiiDwpSrSLHYd/9VXv/DLj+H99989d/58q9Uax6MoinRaZi8wxhgvQ/aMcyUlZQwYAQIgRJZnRZYLIVQhtJ7CiIIlMJQWhbD8H6CAaKQKXHOJFyuttSZUC6VI1URDKWT+IIUO/ChLi3q9jqtZFDmlVGvQ2ACaUEqMQwi52DQRzcSjtC4RVZG0HIczzgGUkkXJrEnZw4owyjgHSjQBLQpCeJGmaZE7jpPkxdFhb3t7+8aNGw8fPhwOh4UUWoICApRRcIIg4pxj05lWo0E5Z4x7fuhwDgCfffbZ1tbWyvLacBxfvPz4hQsXbl2/8dRTTy0sdH7wgx8wxo6Ojqimo/6oHkZxHF+8dHE8HmspHr/8mCgKAsCZo6R2PD/Pc8odwtgkTru9ngaQSmkA1/MQrpFUKUPG2QYAUkEBmhIuFQihTvp9xrkmCqjmrAQzEkJoDYRS0EQpRUGjkxW7F9VqtZOTE865lFgRKwghUS3gDs2yLM+zwUCN48T3ozTPKGde4HKXSS16J8c7e7vPPfccYSwZjU9O+gCwtLSklBoOxq7Ha34YT0a97mGeJZxzRSEMfQDI8xy05IwywjXaTiCxrRIBAAJKaaWk7wdZlgmRM0Y4p1IWWKxZFAXnrinWopQTwqTUjDmoP1U4uwqABkE0nkyCIFhZWVldXQUAzAFARDZUs5B6TRKREcaF1aFQKWVqjsFSR0xUp5Tip0WXoVo09Kt4rlIVh6/AHznnBAgllJASgogxyhgrhKAMPNfHa1Cg1mq1VquRJBMAyHNpdGhKaV4khGruUCm1UooycF3HdV3X49yJsLBYCAFEY+f2LEsazVqz2QxCV2s9GJ4k6YRQjWnxhGJ9AkVrfDweE8C8fzqZjD3PC8NAiIJSgmUMyKMa9VbJI6iO41gqxaqWfsurK2fPnl1dXY3j2PFcoxz4vo+LIrUijDfbtZdf+cKrX3gFCDmnBMYiAUDI/D//l78cjkbXb16L43Rzc/P8+Ytn1jcvXLiwefa8UmowGKAz28QcxBRxmRCqNeYrak0JoahpUco4Z1a+zVTr0kBp+QWyMVJlBusqHsIYI4QJkQMQxrgmU9xlMIEvKJOUKSGsYk1QdsXiWmtQmjBKgSjQIi+kFJQzAkAIUAJANAGNqY0VMjRF7zUllDGGWGaW/olPJ0CIns0tniqAp1ApKCGA2d4AlJAyVqIUVBpqSc5VyBH1F62xV2I5VEqAMqop0YpRShkQCRqkkqA5oYQz2wU7a5DIstrGqICMUMaAEFYhCpHSQUOZQeuqdhhUjjSttZSKVrAVUkrQ4LqOnTcMGggBjS0FVWVHEToFIFGSlU3iFGphJnW7HLDVchZlTZ5liJ2BBKYQv9Vx8kxQlGhoCSgtldRamxILQgh1ONUcAAilSkgs8jPJhIRoz3MIAa2l1uhK0EpL7MCglBJZLoWgjHHjrdea6tJVkaYp4SBEsb29nSZl9jMnPAxroKnSQglBNM2S2Pd93/cdxyFK1+qh74V5kcbJyGE0juNmELiuG4/HS0tLRIp2fVVKube353JHKb31cEdKWauHWunQ90aDfqMW+G7AKHQW2s987lkgHABeeOmlg6OeJqy5sLi0vHrm7DnuUocCoZw6jGniTFJZ5DqKojDkw1GmFGiFXmHCOXUcpoQGXnWXZTPuE4vtGi1lWpMwXf7ZwxCcTZrE8nloC6NHV4adqgog6CzwuLmbvf/VzA8BZr0ppLLG5gIrSikFWkkqldZWqEKV/XgdTh2pNFEgpdSIWloUjLlKgm3JGQ4ry17KWikVRVG9Xj84OHAIOTg4iKKo2WxiXZfv+mj+DgYDDHQ+fPgQG3FHUZTnxVe/+rUvfelL169ff/PNN7/4xS+urq4KIV3XlVJprZMkRbgu1NrHw0mei1//+tc7Ozvdbtfz/CzLKGWNRmM8HrMK5DiOY4SIchx3ff2MUmo8nnDO7927HwTB1772Dzjnq6urt2/fef31n547d77RaNRqtTzNucv//o1fDPqjhXYnS4siRzmkgck8l2+++eYPf/jDz33uc4QQLIpnnKD3HWENjPuQMYYYNIjz6nkeYyzP88ALKS17bTBZBcTRgtcaFBF5HsdjLPCilGpZunCI5dtTsy1VZxnfI+KAyFVt8iCV51sphTIgz0Tl6TascD6sAZrY3Qrtg1qV5sbXrpTyXYeyUkSRqsQKLWwhhNAqoIHQqtvtPtzeun3r7taD7STJEBKRMOq6PnJAxhhChSilonodOQulNIwarutOJpO9vb1ut/vMM88EfhSG4T/+x/8YALYfPNzZ2Wm3F4Mg+Lu/+7vhcPjcc891Op3Ad//oj/5IiPxv/uZvnnnyCQZEoTMYdTWEFCAsz8Tx8TEmWxtHSyUVpvX+9mbXQBVRSB4YJZBVObLZs+bDVAgxpquCFYvVmEI9zTmVkmrNuONlaZ5mmfGjZHmyu7uL/ualpSXHcXq9Hva+Yowx6hRF7AcuuufzPPd9N03TRqPlOLwoJEp3IYRWRKOzGejs2k57RpSiVWIbcwlAPS8QFuY/AGBtAEodA2iNQxVCXL58udVqOY6D2CmY24fJD4YNGq6lq8ZVOMmY6GxgvwmZp097Ys3cmsk8Tbfmjezrp4Ga6pi5G9WEUEI1JYAJvtRqy2JvMcNa52ZPW/6tUo20knGxT43WOoqildWlWj1E8huPxwZQFmcb5Wuve0IIKYvuK2QPZC+YFE4pRdtMCJGlBUegPc4XFxc3NzYWFxc553meY1a0lgoT/U3ieBhE43h09erV559/Tlc2CRCiRa6U+sUvfoFZK5PJhLve1vbuRx9+5vt+q9VaX1+/cOHC5cuXz549i2EfbAxkgLHx3zAKkGBsSaeUMhE25OfT9RIFq1rJYgWIrsL0OC5KKSFgAHSzYhrBINZh7z5tsgi0ZoQqrRRoJUpXhAEXAyidt5qicxvFqEnpYcTiyfb9wSoaM5FcmP1gFABzvhwSIcSkzEGZuUGq6GLJ22dCKPNMRluKQWn3kMqnZqWXwKwcUVU2wtzumOf7s8fcliSnyiRU1dfCTPvcz5WViAzWFrbvb1+gZg0S8yw7bYNaqT5sFk6NVK5SMdtUFaoyd6w6MHB1+K2UEnUbVuEgg9QKlFZaFsLhHNvKpFlWFAUm5mEgN8uy4XCYFnmWZScnJwBACefc5aTE8ldaOJxzThHUeaHZyvJkc3Pz4OBg2B9cOHdudWVxd297NBoVucyyIs+yLE1Aac9zOA+UWglDP8/zXq8rpVS61ajVPccd9gdFnq6vr7darVo9BCHAIUApaiy+H547d+7h9s7q+pnSgiSUUMqUUOPxOI7jWhBEUQQkKYpMay2KAoC5joP+AwCDqGVt1BlSng+7zCko5vwcF8BvTdWwSVxD35W29GZzK+xIV5H1/P1xXaGiRa21lPMKjc39zVeVLa+FULLqHGbGqZQiRDDGy7RZrVEdrLbx1EI1L4LaITLZXq9XFMXi4uLNmzcxOrG1tZWm6dmzZ4MgEKJAqk3T9OLFi41Go9frNRqNlZUVQsg3vvENJJ0vfvGL77///s2bN1dWVjzPw7nyPI9WEKq4eRYWWnmeYplRv3/CGJVSSInI1sAdGsdjdPkgJD5qoqjQoId1Y2MD9RLP8zY2NjAEiXWQnPN7D+69/vrr6N/SFe66UgrF2FtvvbW5ufn444+PRiPf9z3PEzK3099phU1DIEE5h7mGCDSTpikp21YwIQR3pgVnpvlQmqZpGhsAE0BzR0uw2P2UR5OSHxlmp9V8JlLJZGflh7kVQgpSBnmRQtVWik/71U8ZdPX3TGjbHKgDmakwkRyphFYUqj6Cjlf2/RpOYkppkiR3796/dv367du3h8PhcDj03QAbXbmuS/kUn59S2mq18DX9MMQR+r5PqKO1PtjfPzo8FEJ8+ctffu0rv/1nf/Zn165dq9frSqmTk5MkSYbD/mg0EUI899xzzWZz0D9+8ern/+a//JfRaPTiiy/6gZsWudaalj2oFKWMEDmZTBDlx+TaQsXl9an51FZRL6V0PB6jHonzqWcPax2nCnQYhkaRolXsFaosC6gSRk9OTrTWtVot8H28DKEqGGNYC7u/vy+EKFHV8rTZbGqQ2JtDCMEY6XQ6zdZCURTD4ZhWZRW6cgvCqYNUqMYwdf+VvAs9KCaogl5kxGpEdw6qfZxzRE8bjce7u7tHR0f4vu12G5N96Wyo3XBLVbUQx91hFuJ0ZrnNe22Ji8ecgnL6V2C5J1kFRGjOGHpG1c2AbJiTZsCUUlSMjcPV5sNm3VHHNW4tk1JvrnQcp91uY6ZHlmUIQodcC/PX8SeI/41kRinFZi6Yy4F4VXhDTCMRQtSjWrvdXllebrVayOEppSai4nIHwRxN8R+h+urLL1+9ejUMQ9AARAHiQlB+/+7t9957T2tNCCsKyTkZDQdhGDLGxuPxJ5988tFHHyEATqfTuXDhwvr6+sWLFy9duqSUws2eZVnv+AhfyjxRWwkAZlqISRgAbShNKcYY9TyK5oG5WKlpvbXDPHvTGXqgUxY3ZZK60pzMAKbPPWXaqaohniGeKhZXbhOL006xa+DU/rLJ4/TuUxbZgKU6g+V3w4MB0ZQAaE0q6AJSZRNrTRgllAKgp5cAgCLAqlx8++k2gyKndFn5Gwpw7bk1Uzcna+zZe+RvAeC0g9KctwdJrEkASw82Z3gFWGm2MKly6OcYhUkyMdsZqhbEhBDXdXB/zTlKTC2TUkqISjRAyUsLIUiFEk0r9I9ut3t0dDQcDrFFURRFvu9PhhOtZS5yKSUjtBYGzWYziqIzq2u1eghKHxwcPPXEk5zSw729LI2vPPuV/qC3vLy0sbF57bMbW1s7omyhFYdhWKuFYRgwRikrza3XXnvNdfne3h5WtKNpCoQApTc/+ujo6OjMmbXHH3+y1Wrdu/dgZXWZa62lVgoRcKVOU5hM0pofRFGgtUJ2r7QWQviOq0vtdt7dazaMLVGqb2fIwqaJ30QZ080zc/3ULWGTXdnppPzhTCqheShWev0mWrTJaO5brbWxIbXWylKGlFKcA9UUABShnufV63Xf9+O0gPkKhnIwBhN3d3d3d3cXWwnmWVqr1Q4PD+/evYv18i6nCOjmOM7S0tJjjz2GItZ33SzL0AYaj8eEENSQer1evV43EVvf9zFoi66Ow8PDKIr+xb/4F4uLi3/+5/8Jq/jDMEQML5QoWIz43nvvPfXUU4yxO3fuAADqFpxzrHtFj1eJD5Uk2BVcSvn++++nadput4uiQD0AWaHruj/96U/v3bv3L//lv2w2m+gymUwmjJf+eErpJElQWyqKAjTFB+GzMGPJPLdcFzLTTCSOY+zvSKnVGhpwrWdqyad8k0w909UCzSz39FmWWDLsRkqZ5zk2dTNKiREAeA8yC4QEj6JwsFrTGXmDjEMIBZSA0kJJCppIqpRK8mwwGNy9e/fjjz/u9XpxkgBqwwQRMErkBOZwJCHsXYIcx3EcWhlUQRAOhuP79+8fHR0dHh5iFsqDBw84559++mkYhmjaoSYhhNJaf//739/cPHPxwoWP33//zTffPHt2Y3mlM5lMCJ36NnC5RZL0+/2DgwPMCzKTSUqn8hSJ1t7FZgIRSA5VK2L5cub+xelEGvB9fzQaqSqHDyrwCqg0VADlhwE6YjHmiHAWuI7NZhOBZY6Pj9HtkWUZAScIgtF4MBgM0NcbBN7GxobrBVheafy7pXkM0mYj5jD80P5Ka+J5pfPYROdxqKgTI1FduHBhbW2t3+9//PHHcVIallhdgBs/CIIqZ3fquMUbmg+mMo9WKPjwKIXjkSdPs0Ey63UDy+oz4tYoT/a33GVQJcqDpSeZkQMAYzPu59OjQmKgVco7/omqtrGckQAwHRwAoijCvt9JkhikCxTP2EQNXf5RFGEmG6l6FGMyTBAEiFLfaNXr9Xqz0UCL19gkmO7pMK51qaHih7W1tX/wD75a5nc5DIDg6wGlP/vZzyaTCWiqtWTMyfO8FjXMbJji162tra2trY8//th13Wazub6+fv78+fPnz6+srHQ6nSvPPo043+PxeDQaYZdKUrW4RzXFGFFSytD3zUziFKFViXZatdZGsOKZR5RhmJWFWfGtJaJDTg0bbXm4YXa/m21/emtApdVRSk0Ontb6NP+cGw+ZvWFRyQtz0qRG6NnSN0YoIUQRTapKO7DkdTlgAIKlNxo0AWWlidqX2RQ796eys0dmX9ZWisyHuXk+rThN36ssW5+/Ax5KTfes/ZXZnvY9597djEFrDfr0xSW/ZRVcTLnoWmutjf1vz7muKiuI1eoF15pRmmWZrOJmeZ6jJ2V7excRvVCKCSEmk/FwOKyHESHU8zzfd1uNJhrAnMJoPBiO+uPhSGt1eHiA+VSUQrd7lOdpFK186UtfFEKcPXt2e3v700+vNdstx2GMOp7vUEprtTBJkslk9PHHH2N9vOOwPBPj8fjWrVucc8dx7t69+9yzzz/99NOrq+tvvvkm4njwChpM50JwoFqRJC5EQ/uhp6kw0KdKFkYxwi7WqqpAN+qstXw2oUynfnaB5wtdaeWLMpyUVK4LI4ANQZiHKjVN/tN6pn72NFUZ+rNEmrVbZjceIYQAYYyCVlLOpKmgQ5QQgkmuqoKL4pwLkVBS8lPjX0RSw/ZvjuNgAP3cuXOc80Fv7Pt+p9PZ3d29efPmeDx+7LHH/LCGN0QYReT1eZ4Txn7+058+/fTTFy5cGAwGsijyNI2CwGEMlCJap3HMCMnT1GGMaO0wNhoN43iyurpiyNf1+GB44jiO4zIpped5nc7Cyy+/9Otf/7LX662vbbz11tuLi4udTocQsra29t57792/f//ixYtZlt2+fRsTT8MwRNH1zjvvXL16VSl1eHiIg0Q1JU3Tn/zkJ88888xLL700HA47nc7JyUkQBEk6Qe05TdM8L0ziv+t4JtJKKcXqWsdxiAXrAxU3wZAQuuK01pzbeQJ2PdMjwmoagFDDyWfoVj+KWRvTC8ubpCq4Q408tmhvJp415Y/Vn3r2AyaxGOeQ0Xu460itQWvCHA1w2D2+ffv2vXv3tra2FGgppeN4noI8zxlzwpCDKkG7KKVYt4ZThMkJURRxzqUGpNjhcLi/t1ev1YZRdPnyZULIxx9//MH7H509e9ZhZNg/ppRiGm6n05Hy4LHHHhuNRh999NHhwcG1a59OJpOrV/8AR8v5FJkOXQ5ZlvV6vfF4rC22YGaPsRk4JG3wNIDixMZxPCctHnmY1cRgC9Ib6kNzws+sEYa/syxDFF5UW/EdsW/z8fGxWZowDI6Pj9MsxsctLi6urCz5vs+4iyM0YyAEKKVKq7kxE8IANECpGRv9EnuDISCG/RUC1KDGtrq6GkVRv99/9913EW9bSIkOVBQnaAZgWjkOwxAPJgejYk0swASb/k8ftkIwN3uGK5p1QYZsthKpNGZaHfaV1fmZqDRU+Fb2Tcy3SilTLmR7ZAghXnUAAPJDFMmm85mhRhyJ7/u1Ws30mBwOh1JKx3E8N1AldqeDmyJJkn6/b6vOCwsLCHXi+77nlwWjGIM2uR++6/muh1B0OCrG2OLi4muvfTkIAtDguhy3tOf5Wso4jn/yk59IoYUQoAgA0QBhPTSMS1UuYm2lZBwfH+/v7//yl7/0fR87IF6+fHlxcfHs2bNra2ubG+dUCTgD/X4fNxEi8VMCzHEYJzJLzbSX3b7KWiNiTxq+FIoDQ1fGi1mJRaMLEqgK1zQtoQ+NvNOnlLbZbT8fnTaPMCRkX/6bFOg5+jEfZjzEFYXjxVOKUjZJAyt7w0L5PDq9uOyDRcpuKwitbFPs6WGYMzD79Dndw7ysvfUMtU9ff9ZBQ06nWJyC/a0+/0Y4wtOTD5Y1a78IIQQ7NphfoZtVWY5q877GeWzzAUopACekRMEy76grrGjGGGUs4BzZ2uHh4dHR0Xg8rtebmFOntT45OcnzPAiCRqvtcsfzncCPolpQDyPHcbIsGwzGjuMsLy25jHmelybJF1995eqLL9y+c/POnTtRLXj48P7169cPDva/8IVXg9C7ffu263IhCnSy4M5NkgQDQRsbG2fOnGm3OwsLC4uLi7t727/61a8Qf5p8Tj/2+CXQdDQaPP/8i/XOAmeMAdVYBOMwR2uSZFJrEtVCzmmaxlJK33dSNUXvwxXHaZ+b8WpJ5s/PcfDT62qToFGC7ZWYI1aLzoghLywYAEtNsanWHoN9z5ntan1LCCFACKXGmDOjMkQslaCEYTLs9Clk5v60CtcCgJQSW5/EcYw+jDTP0FxD3WV7e5tYbR1RNiAGLc7MgwcPtNabm5uU0slkMhgMGo0G8nGTRmLUGqXUG2+8EUVRq9VCLcHsRvRVI1yX6/Lvfve7WZa99dZb77z93ng8+d73vocery9/+cvvvffen/3Zn331q18dDoc3btz4+te/HoZhkiSoPR8eHn7729/e398/OjoiFWyZ67rvvvvu7u7ud77znaWlJXwi+nuAKASBGg6HlLuY5+d5HiUMZT8mIKJSxRgrVDEVwFA6V2jVlYYxhleiekEphSqNBwnEZkZTsrHwU+0woll3s9a2Vwx1FFY1Fja8fo7fGRIqNadZPjV3gdYa891LJxaBOE1d1xVK7e3s3Lhx4969e8PhUCmlCRgETVxobLom8gK9qo7jMKy2KuG9XFbhRWilPc+L4/jevXuEsMlk0mw2//AP//AHP/jB/v7+4sJSq9WqR9FHH320uLhIKa3X69/5znfu379PKf3Wt771n/78/3zvnXfv3r29vr6+srIihPA8TxHgnMuS51KlFMbBRYWaglNtu4RNBMneaPgR3YQm0K8r+CptGbTV53KlEPB4Du3L6AfmzziOHYexqv2b4Sq4iZaWlrBNBmowOIA4jifxKAzD9fX15eVl33dR5jplR/rSiYItyWCek5WHrhyTlgJdev4QEQItQByY53lnzpwJwzDLshs3bvR6PRxnURSyRPgukRZEhYIsKzQ6Y3qJqv+2GQCx1F/LqnyE+LflqCHveWZYOUrtmxjBaTRpYtmKyMp0FR/AMwi3N7MfT20fc4fSTWWBstMqg8JoflBh5uDYkCpwlpaWlhYXFxHaGXtu43ZGABOlFFopaZqiU6DRaLRaLQQCx+XOi3TuvbBASsuyh7yukvrOnDnz4osvXrx4MY5jHk4zW7oHB1rru3fvXr9+fTAYSqkdx8uyrFZvZFk+GPRNd0mzuGEYYhQRFxShBvb393d3dzGDLgzDVqu1vLyMvVrW1tY2NjZw1yMBo82QJIkosiJL8GUr/y6mwJVTWhKz1QcX5lTeU37TGSL3pmghxMpTt4ve7PtoYtPVTOe5OXqAWQ80mdUZDL6K/Qiw8pLBCgSf4tjWG1UhEbyBhLKTFadME6Bai1kFV1vK9xx3Oj1Iex/Zb4pnbK3UvIKRL3MhLHu3mgMAKAE4pd7ArI/ZHsDcCI2c0padPLsij4AMp1Z7P9ye6EOxBzY3Et+vGXQdYtnhjuMcHR3t7e31+30U4pzzxcVFIRStSh201r7vLy4uhmHocGoSXInS9Xq9Uau1Go3XXnstz/NfvPmm1pIx8uKLLzIgD7fuuwE7s7H20Yef7OxsDYfD3d2do6OjRrO2vLzc7XaRWnHfVY5ztrW1k6a553n1erPdbtZHzTRNMTfsnXfeieN4PIqPjo7iONZpWoLMA+IbEDfL4vEoAcqjKHA9MsgyIYTrhnmRalnWW1Be4WBYmiKfgal6xH6wuSqx0prnFlVVSc/2rxhj6pSgsm8IVa6httwnU8LSj5Zyp4nJ3NCQo+0I0UQCgFSYdlnKM4dTw3owwohwAWTWJgOALMuwd4DWGjWG5eXlB/fuEcbTOMkK0azXh8Phzs5OURTgwyTJtNaY32z2Va1W++ijj5555pkHDx50u92vfe1ro9GoXq/fvXu31+t1Op2DgwP0ImRZdu3atd297d/93d8lVLsepwykKtDjyxiRsuCcMuZiTcyf/Mkfv/baa3/+n/5yb2/vypVnoiicTCZRFH7ta1/94Q9/+Dd/8/3Dw8NOp/P0009NJmPk6W+88XcXLlw4d+7c0dERElKj0WCMjUajN998M03T69ev/8//+T+vXLnS6XQ45ycnJ4yTW7du9Xo9xpjjBVmWoV4IVRMyVBcMDSg9g/iDbhKoGvFAyffLUDhjzHhNoORQgCEnVQEVWYuOPfBm1AjzrarypE2WLS53vV4nlYVTFVJopaauF60RDZpobOsyx1Ir45NxBpQIKbFswmG0kCKOY8KcDz/+5LPPPtvf38ckGeTCvu9rTRjTnhegzPPDmss50cpUPTOHu64bBBESAKUUNIoD2e12Hz58uL+/H8fprVu3vvWtb7muu7i46Lru+sr6008+ee/evc3NTa11kk5+8Dd/jZbY8fFxo1nDmJrruk8//XS9EWnMYCPa9z2pdFEUQsNoNOp2u2ikUase14zfcFtiqT5aaw1Uaz2ZTDA4g7xMVWhlc9LC8BZKaaPRQFwz8yCziMpGXdUaVwozmtAx6TjOycnJmTNnsMDg5OTE+ESxl5Xv+2tra4899pjrumkau66bFzIIgiiKylpDxnCbM8ZKcEENJkEIAB1ZdE58GppBUDnsR7O2thZF0cHBwe3bt7HjneF+rutqgDzPcf6xfM0UkKGmiDc0U2ryxOxJmBPwZFYHmuOBNhu0T+IxV7RNKUW0DaUUxazRKSStBgtgy9zK2HVgqTtGjbMVL3wQxk9xS+JmMT5sXSUry6odLAomjDAY67der0dRtLS0lCQJln6iMYw+add1V1ZWFhcXgyAIw5BY/gvP84AoY6vjEhANxl2ClgBItbi0/NwzVx577DGlVInWkmWu68Sj4Y0bN4qi+OijT/JcFGlRuqspZ8yJ43EURbJiAtg0ERu1oAaPVh+WgeK8mfycJEkODg4+/vhj3A4LCwtYibi5uYmG7tmzZ6MocjjFvhKY8JYkSZJMMOiB4lIICUQxxghnHJdew2mzcE5SG15Hq9qDOZcqPEqbBEuBBgCTOgKPSnlCpnFagT5926m2DRWO9alvS+pF/mv5uB1aAneUMgJ1Eko44wisZusSAIC4FjgESqcGKsCMZ93ol6aTyuxNZtzttr4x94LGyIFZ/cTsQa0sz531c0Ievc3nHkSrGgZRwTMbzoyPcJEXKa21kjA1UfDnmpQ7GpPytdYIsmG6ZpkBS6mFUEIogDL0gTv3k2vXJ5NJFicA4Lp+9b4gZaEUUUoFQRAE9Vqttry0pJRyGddaZ1kqtHYYazeby0tLvu87nF555nOvvPRiv99/4403/tP/+R9d7miQ1z67vr29nWXFcDiOouiTTz7p9Y4xNnv37l0AWFhY4NwlhPm+6/thLcyPjo76/f7u7m6apo1GLUmSdru9s7Pjum4cxz/72c9Gw0kQBHfv3u73jzlyJU2Y67pEk2SSxZOCEMcPuOMSEedCacYcSrgmhFJeSMGrSLHJv4HK2q504nmxd3qBbUvX3g9mKyqrSpoxNocnPXe3ajvA3FGe0vMEdHo3Ukr1o7Y9Ov9IieYxzeDhrPQ9UEZoWcXl+L7vOIkoSmFgsul1lT6L2jCWxidJgh2h0Rns+z56ml3X3dnZgUswGAxQWBJCULkMw/CVV165du3av/t3/w5/tbKy4rruE0888c4779y5cyeO4+vXr0dR5DjO8fHxf//v/31jc/35559P0xRVXpxSxphSwnYanZyctNvNopCE6s3NzTNnzqDC0e12v/KVr1y6dOn69et/8Rd/cenSpbNnz2IjgFu3bu3t7X3nD/8hGmcolhBGAHP4GGN37969ffv25z//+X/1r/4VSved3a2//du/jeP43LlzQDlCf6RpWotcW7rjTs6yLPBCMu3UNWV8qElXanGZcieE4GQGKJ5UNZ3GuTJdX4LrOx+Gg8rZb7gJtcLcxscPFcCi43A9G56bYei/gYuhSmReLcuyo6Ojh9vb127cxEQIVIsJqbQ0QjBHKIpKMC/HcXzP45RgyrLjOIShu44betZKu65bpAm2JCyKYmdn55/9s3/21FNPvfHGG+fOnRsMBksLS71eb3V1td1uf/DBB2jjvfvuu+fPn3cc5z/+x/8YRUGaxouLi+fOb3LOhVS+7yd56nmeVBoAZCGSJBkOhybJQc12DLEVaF1lRZcSixKlFOIZ4+5AxwO2StSWawosjw4hJAxDTIfAP6342FR6Ucq0KnGFtda1KELXI46k3W5zzvv9fpIktVqNEFIUUggxmUzOnd984oknoigCAN93syzzmYPhI5xqLCKcZzeznMfmfuYzOo85541GY2NjY2Fh4fj4+KOPPjKI79zAVwFQStMsw+pGdCKilxERS0xKrk3AWYU3YqelGhQOe4TkVHYHmT3s80YRLxURKxMazQljydivrCuPWkWNlmJh7Q7DVMHqUAtWnTGrqkLxK1Pjr7VGhoMqpmFumM6OPY/QMY9u71arRUk5LVB503GqUfnGx6H9CQBJkmDEDNl4+UZ0mrGAk9+Ias8+++wzzzyjtRR54fpOkeeu5+ki39rawqj0zZs3MWrkOF6clmvKmIMwrOiZwmXinGM5r1IKu/YY9x4A+L6Pqr8heFzfBw8ePHjw4MMPP8TxN5vNhYWFWq221FlYWFjY2NjY2NhYWloKggBblU0mEyllHMfD4TBOxiagkU5iOquoGX5oL645lJU2YySd0cbmSE5rDdTuWCzNfWY3i4WRrGaqVog1NjMSZTchQrKcjVobYiMW2SulQGnPcYySKkEWeDEhnDIKs9gaBLTWAqbFjmqm8BHA4vbmvWC2IGqOp9kvBbPqkJ5XiOe1ZzwKUZzewnBKgT59f5jd12YR7c1ICGGUmUiXhCpxuQooSSsfGvm27fmeTntVq4ASrSiKk5MThAVL8sz3/VoQoncAmbPjOLVaDYvKMGLvuu5Cu53nuRZllygA7bu+EAKDtL1e77HHHjt36XLvnXeUFt1u1+XOuQtnVzpLdx/cbzQax8cntVptPJ5QShl1VlZWPvzw4yRJGg3FmM4zQYh0HIcStrjQGY1G29u7e3sH58+fXV1dvXLlSrvd/ujjD5Y6KycnJ81msyiKW7duZVnGs7RIsszlPqV0Mo4Dx+t2+0qSIPBdlzkOwVCj53mk0EIIRKGpJn0KT1GClJUAGtOUGqw4ZGxaQmQMej0bbLX1ObCKq3BDEo4FEKdh1Weyk+1/zRhIZR3SCs6TWtErs52MJW2qK6SUvh8UUuR5KoQAK0hkvMvVUxQaXowx3wtRXTYviD4tTMbAm2PqArYRRp8xABz1jldXVzlnGOSdTCZZIRWU/jzUnM6dO/etb33rJz/5SZZlX/nKV8Iw1FqfOXNmZWXlL/7iLzD54Y/+6I9qtVqv1/vyl7/84kvPm4lFxwyqa67LMWkyiiLU7IuiuHPnTq/X+6Pv/m+YaqmUiqJoNBq1Wq1GowEAV69eNV/96le/WlxcfP755zGPotFomGLBDz/88PDw8Ktf/eoXvvCF7e3t//bf/ttf/dVffe9738vzfG9vb3t723Gc/f19ocDzPExjBYDRaITLlCQJ6qmYethqtVZWVhzHGY76iJJmcwGzynhwx8eMUCNoKy8GlbJcIFKW5AOlJS6K4f6kyqVhvATJxoLOOI6llFisiT9RStVqEeK393q9UsKRaeNBVWHEmhAEzPagwvsrpbrd7oMHD+7du3fY7WaFkFqbAkr0exnWg8SDECWobPmuAwSjyZw7HgAgf0bKZA4fj8cfffLpgwcP8rwYDAaXLz3++ZeuLiws/O2P/men3VGF2t3dPnfunOc17969/etf/mJlZWVpaempp57Am2RFrrUuiuLyYxfPnz+vlFJKAvB2ux2GIXFckWW5VN1ud3//ELu6GOvCOE5whxkOYG9Y/HB8fFyCrhCCliGrqgjsX9EK6RlrJeM4bjQaVa10jrpUEAS40bDWkyjCGNdax3G6u7OfZVma5GmSc863t3bd1/w3//6XUVQ/ORlorT3Py7JiaWkJK2illLVazffdJEmyXGDUSFXFo4QQrE00GmRRSKUUoaXWWBSF6/pCKHvdkR+iTDo5Oel2u8PhEAs3kVdg+gG+Mk6m0fi11ljCi9q2LVAN/du8CyqZzZittTza13VaihutyIxHKUUpMwq6cYKghvrI2+ZFgQ0vfd/PhSCELC8vy1mkQkJmHoEteHDr4TTiHdBBax6KadBmGLRqpIXTi78FS2SgYGbUMaweqoTsOekzM6VEVbFdgg2zzKvVajWR5b7vP/PMM5cuXeKcayDc80SRcc7zLNt+8PDBg629nd2jo6Miyx3GsyyjlKM7+amnHoui6PbdWwivYRIwiqJA7waWeislldIYNkzTNAh8rHnQVRYpscLoUJlMiCcthKhFka7ib2HoLy0tnTlzZnFxEfXp1dXlTqdjr+NJ78h0jTUJQlJKVGrN/BilymEePhdtOUIIpRyTpmzObKZUEzC5RiUeaJ4XRWGMlko4l72EaEXPlkYxddyaDzOPsNgLIYRW9K61tnGaGaGEUUZo6LlFUWRKeS5XSSGEqNXrWmuBfWqV1FoTVhqKk2S6g7jVqc2t+qHaBwCUYTbcFBXQnrbgqggiQ1dJEVIKrYAQ4nBWsU1glEiBmolxEktVBecNh7Q3uK1faUtlt9fFTKCyckgw4IPUJaUsy/EpcEo5EokWsig8z6OUMMKq90K9ttyS6BDBcqaiKBkRpVQItbe3//DhQyyVEUKFQQ2DMOM4ZZwEtch33Hq9vrq63Gq1hoOBEAKNgTAMFhcXiSSUECz4E0KNRuM8zbTWt2/c3Hm488Mf/LdWqxWPJ7IQXlTb3d1/8smnNKVpmlLC80w0G+3xeDwYjD7++FMCLE3yg/2jjY0NVGsZcxkDL6CE8YODvXgw0EQVUgzHIyGE4/qTJN08d15rvbW1hbFKTillrmN4EBCQgipJ/YC7HlUqz/M8l8LRhGvOOdXE8i3BVPc160cImbO67M9zQpScsqtgVsTqyjDSsx3arJ08R7Hlg3iJuAdQKdDVJnyEZXZ6AOa8bd3aCjoyQXtLM+4EQcCGiT0n5R6mFCWBOYMxuLW1tXq93uv1wjBsNpuj0SjLMk591KcR+7Df73NaBlkIIXlevPjii9iNvV6vM8awfv+73/2ulPLo6OiZZ565evWqEKLZbL766qucc0rLpkGIOYBKfJZlGBDk1SFE/tZbb3HOL1265HkeOkEJIai4v/XWW41G4/HHH0ceHcfx1tbW6uoq6n9YQDYajRYWFgaDwe3bt8+dO/dP/+k/XVhYGI/Hx8fHP/nJT5544omrV692Oh3HcQ4ODjjnXhBRStM0bTabeVaYXY0p3ZjjSynFDrqtVgvTJw4ODo6Pj9E7WB1TBdpUlaEqZjydqPfbCplZCFnhc5tcKKWUVKWzE33/+BWaGdrK9sO7oVtRa20H8fFApAghBKYp42WYtYw1Ew8fPrx3797h4aGUkqNPGrs1VoiqrDrQJ21UZ0opIdr1OCEEQ8lJmvm+H4YRyiSlFHXZZ599duvWLbSalpeXV1ZW3njjDVQv0GK5cOFcvV7/9NNP/+qv/koJube353ke1iQxxlbX1/r9/sJi68KFCwjugfWCfhSSSi07Ojp68ODBZDKxXTJzigjuO5sbVOeV8R2aXUOtKKHNRnTl0Ww2m2ZRlFJmljjnaHVgvGU8HnOX5XnearUopUdHR+jbGA6HjLGXXnrp5s2bBwcHopLfeZ5nWQ4ASZJ0u90gCIqiaDRqYRgCKVqtFs4zrYLLpvyA2LoanQagbell9GOjlaLOYTMre9JUVcmApYEG/2HOzQO/WSc+/ad9PSn9qfO5kngYz/GcKxFtTqNV2/8+8pi7bO6Hc0PSs55IQ07IDVCuVz4abbYzKpSe56HaB1WiyBw/J5aWbAZALVf6Iy/glXoNJU5XeU/cBa1649KlS+vr6wCAW6PIc8dz4slke3u73ztGRRM7RGLuELLcPM8fPnzIOW+2G57n4cqir0pV+SfHx8dSylarBQCocIRhKGXZGQd96kgexugyU2dIot/vo+cbedT29jZW0aDTJAz9KIoWFhbW1taWlpaiKDqzthaGfqfTMdks6PBGlQiblZoBEEJkoYwOx6oCMq01vgiul1P1WLaNaiGEEAoTVxqNBqJCVSNXpKoWGA2HxpAzNInfGkPIFv9kVoXQWiPYtJ0UWl6J/WSkFnkhlawFYavVEkIMxiNCSCEEVUoRyjRTSkmtQCghlcu4hKkCCrPqymmah0pltzedoSLbuqtuMv3WdgwZCEVdZRUautWzCnQ1qpmRmMN2WZpDz6bg2pOJlfs2E5BlYMBCS0S8nSrVCiuF0JEhhCCkdAFsb2/v7R2gXYdRHc55VhSY2hpFkeOyM2fObKytM8YGgxN0WgkhlJILCwsrKytnz2zGk7x72Gu3Fhlje3t7eZHWwijP00attr+/L6VcWFjI0rjb7QJAkiQ7O3vHvT72cmbMqdVqR0c9z/OytOCct1ptpVSvd9xqtVqtBUIIaFqvNbAb7nDYHw5Gnw2uLyy2zqxv1uphLWr4XkgICfxoPIprUY0r0K7rAoFCCgCqlEwTkWW5FzInoFpLUcJNaK01pUzbFXJkPtBjb2N7IefW+JG81TBQfJa0IHIppYrMoOSoKq49u+owd/85qrI5prb83+Yaw5qh0t01SAMqTKxbUTZTMwGV1s4Y02pK2fa3SFhGdiJrW15evn//vhDCdd16vd7v92kVfp1MJh988MF4PK7X61gYvrDY8rijCSgATUjZs4QQBVBvNr/3T/4JKqPNZnMwGNQajTwvtWQCzOHOSy++vLi4iDFozAEoCpll2MJN3b599+OPP/693/vGxsYGurgIIXEcc863trbefffdr3zlK5ubm8PhkHPe7XavXbu2u7u7tbMNla7/zjvvfOUrX3FdN0mSxx57rNVq5Xne6XQ+//nPv/HGG9evX3/yySeXl5c///nPv/vuu2ma5kK1Wq08P0iShBJufGbCAmZSVGFdebfbZbzMXzQ1+NVyTNmZBEkIYcxBzoAnGWMoYzh3PM9jbApmhHm0uOK4sVE9zfIkjmPMmsDoSq1WK4pCiMI8N8/z0WiEmxzhzLDbis1Yx+MxCjCskUcxIKW8c+fOgwcP7t69i/jwxmfJHM6rggbUDFBXdrmDsWlTIIgL5Lock7kJIVHEXNclRKMHLp4kP/3pz3u93mQymUwmV555TmsNSt27c8fzPOwLvbS0tLa2cuvWrXg8uXj+wsOt+5cuX1hZWfnCq1dv3769tbXFGCmK7Ny5c5cvXyYElJIed3C5syxj3Mnz/P79+5g+pJQiFk8wWwBmhfrsDlXIKLXVAHZu855mGgsLC6pqt4sasyEMlO5o6hg33mg0QkHOOcd0o+Xl5bNnz/75n/95HMdhECDBo6AdjUa94yPO+fLycr1eZ4wEQbDYWca0K9/30zTXpTOr5EX4voYjKakYt2MOtAqUYQ5l6RLGhGa03+ZsD6RJKSVmySMou+3Pm5uWR87V//qwFQ5zQ/PBVDaTWTXapBzMrchvOua0VdS6DG1UrHs6HvqoELCeJvJp400398Gd4nme45TdHOccb8bDKoTwXIdYHh8z4Sbnfs4J7fKZx02fq6EeRpcuXXriiScwDQ8AuOMAhWQSbz/YfvjwodY6DGtRVE+SzMBKTiaJ7/l5np+cnBBCTgbHURQtLi5iUex4PEZSHI1GGPtCFbzRaGANCefcdT1aNsqRUmJJlqOUyZzE/6FHjDkOkMp3wznn3HUcAgBozA+H45OTwd7ewc2btwFAiByTCVGhabVaq6urGxsbnU6n0WhEQbS45LMKMFQIAUqNBkMAMDaeWThELcCApFGgCSGs4g9SSiFyDNXiD+k09jsF+W42m2b5jLpsU4jZd+bPKfFIJaVUZB6JmVawGwTAcbjn8Mh1UMLmec6PDuM4FuNxyY7QyFdSFUIo5XgO0coOJCqrL/fpDQUw1XwMTc5dWe0srSv7EE6pTCaHx/js7Dea03MIIUJIm27tp8yQcfUstOFt9RpdEjIv7H0BAERrnDj7tpRSrZQoClaVFAsh0AfHuauU+vTTa8fHx2mSu67rOj6l2PORrq4u5qLoLC+tr68TDVprTEyNouDTTz8loIPAj/zg/PnzT1x+7POff1nkfG9vX0oRRdFkPNzf3+8eHfT7x0qJnf29yWj03nvvJenEC/xGvZbmmVak01kejUa1WoNzjroWISSM6q1WK46T0WgUx6nnZVEoa7Wa6/poqGNSn9Z6OBweHnQJ8BdffOHxx5/A2oMoqjmOO5lMOKB6AdgRkSkFcSJGwyRqcM8rS85L601opRTQMq2HUkroNLYyx0atP+3cJmIvKswehoDMNbo6lFKaTlfdyC1zQfXE6W2lBSlPKnRee2CGQG3OiF+pKq+L0OmvCCFgaQOEECAKybgUBlWBdpaWpaZmw2it0YFkAp1KqeFwmOf55ubme++9hwK+1WohGi6qkp7nHR0dYWEWiocwDDsLrU6n0263G43G4uJio9HA2qYsy5aWliaTidZ6MBhgUDXPc8RHQrJ++umnlVJYpIKqBmZQ1GrhZDK5fv16EEQvv/wyqnro+UDD9J133uGcf+lLX1JKJUmCGR3f+MY3+v3+yaA/Go0Gg8FgMPjRj360urp68eJFxhh6RzAoic6PAhvWF+nv//7vb25uPnz4cBynm5ubR0fd7e3tZiOUUgKZVpEimwZF0PmklIpHMbp5jAJt2IKhIjuHEoU9mY2QcM4pnfZOMwDvUHFwVIg93yWEoGAghGC5vaywbPFi9BjhKnNn6jS1aQwdTqgM4eofHR1tb2/fvXt3OBwi9DUqxEopTQh3HNQzUJVHKABKaegHpPJJl99yDgyUEpQ6qsJg0WV2NU+T7J133rl//34cx8x1NjY20AwYjUadTsd1XaziX1xc3N/f39vbi6Lo/Pnz3d7hM888I6X82te+1mg0bt++neV5u91+/PHHm83S2woAjuMIrSaTiZBKKXVycjKZTNCvdpqt2xt/jkXoKtPUOKseyRlOc4lGozEcDqESYBj1JoQgCDoijiEvTtMUHeeO4ziMI3lcvnw5iqL79+9/8sknOJ/Yw0VrTaD0k2Hdd61Wi+NxHMeDu3cHgwEhzPd9KU+UUp7rIaq6zUZQckgpCaVO1QnPcIM5L5qBzrCnS5X9niRmWMVJYlx3c7zLTKNNdXO6wiMn8zdZJrakNGkqxvlHy4zb+Zv8psXFD7QK/UOFpGZrqBb/rn5VyXjzEzQgp8y8+iGroJdJlQyNxQCYaWNqJOAUBZJZjxp+mFOgjbpA6UwdOVS6hcv4pUuXHn/88VqthjTGOQcKeV7cuXOvd3iEZBlFEbLrOI5RJRVCAGjGGIIKEwJYfbu8vIyoL2maxnHsui4yc3tZMWHPqJK4NFCFYuCUOCOEcKdENJriFAForR2H2akUmIkEECEsLIYNb926hfn6GDHDMCmip7daLUziWmy3PccNwxDLyFC+IGC5Sf/QVWI0Y4w53NQkoNkzRz8zdKF1VjX2KsmpWjj0iZRxtirbU80mJducn9oRoYreKAHQJBfFOEvGSdw9OUb+STG2XN2Kc04VVZQxrTTFRrHTMds6/emdpfU0Ym8bwDN0X/3W5oGP1Jf0LNQJIQRtD31KgaZ0OqQ50iWzODnaKkoxW888jmogswZz6QFUJR6UrfFLKcdVE7SiUqb39g6uXbvW7w+FEA73kGFi5IG5DmNsobPIOd/d3QWlKaVFlkgpg8AjhCBK9JnVteeee+7s2bOrm+d1ChsXzgKBwdHw17/8xUcffbL98EGWJ4ToPE+jwFdKLK90UId56qmnvvY7X//rv/7r+/fv1+v1a9eumWacxyfds5vnlVJxHK+uLmxsnOUMw8JJmuZRFARBcMyOHcfxvGBnZ+vkZPDLX761vLz27W9/+5OPP/vRj37kOE6zsViGPgVIpRSjlGpa5GI4niyrWhgFhA7yPFcluAuhlApV4IoYBVqVra2ZTRPWss2bhmYtbboxh+Gb5qtSwDBqGJz5SikFMCUdYjV8NwShtSaWU5BSfprgTh/2IK19qDCVU2stJWZkAiFlXqDS2Fe2K6rudGbDGBGIQQ18wSRJer3eytqZ1kJn++F9znkYhrVaDdvJAoDj+Z7nYlASCWI4HN66dater6NiiuUmqAZtbGygBlCv19F/oAcjCsoPPTw/mUzq9ZqUkhDOmYsyCZUeIRQh7Ny5C53O8traGhBVb0RKC2T6+3t773/w7tPPPHn23IaQuetxDXKx0/6//t/+dDAYaKAnJyevv/769evXX3vttXPnzrVarbW1NWyV1+l08jwfDAaIY5qmqZB5u91+9tlnH3vssdEkKYrizTd/YZYM+DSxzOipRlpgHjCGRG0mgiE/XFOHOoZbaa0BNBbNoMcFGXeWITtQhBB0kxjHJ2JLj8fjQmRnz56llGIUlRCCDmmwtIGSOMk0iGmTllJCKQWUTpIyq6c/HO7u7iJ8Cip5Ub0OCJAnhOM4tTAEqo0C7SG2BmOUUs8pc+4dhzsO55xxSoESWYXUkUIcx2GMZ1n2q1+9/dlnnykFQoj1jbPr6+uffPIJACy0WjjbURQ9+eSTWutf/P0be3t7US0QQly+fPn27dsYqK0FwdWrL/+Pv/3RV77ylUuXLkLpatVC5o7LiGI4dUmSHB8fY01Smqa+786FVqulmdnvNk9IksRsOuv633hwzmu1GqZYmFVArzPnHGVqrVZDERunEtUsz/PSOEEdi3Pe6/X+8i//cm9vT2uNQRXHcfr9vihUrVZbXdvEKLYQAhWa4WjCOUdfI0YkXdfNsoxSpk8JQqWUKMBzp+CVZuRGVhk9oJrYqV9AlZlzeVEUeSUgbSF6Wl6aD3bY9zRDO/3ZvhWZxaQDS4Em1oEROSg9xyWHP3X/8raUTmtXjAJtX2kPALkoWNCfuC7cws6zB8as6gJS1TywqtW5DZtlLtMKbHvAvCC1gukz7wvT/BxcGpdxjzsbGxvYJhargev1Omg9Hoy2dvcOD7tEgecGRSayJA+C4OLFiwhGuby0pKTs9k6kFIRQrSVoit3Ih8Ph8fExY6zRaDQajXa7jeW8GObCbHiTDoF6njEP8NWUlVdg5kSgHwkI49xxpv3hcKqFkrko8nExjic4dY1GIxcSWaXUoAlVQHIhdZrFabZ/eIR2HaXU8zzPcQPPYYRigeby8jLiZ4dhiKgmmDpCLH0xzTM0cfM8L4rM2JBo5WJABiOHaAJhWxywFFBcLPOyRofTVckEIdipYlosON2hlc/NkL/PHSkLmYGQcjyZoAbiug6hVIIG0ASAEkI4o5pyQBDkubC5nVw6B+E8pSV7sap9pPWsaaeUMqQHp3a3tjyV9n585E7nfKrn2FtsztM8xwTsvYDDC8OQaJBVjRhUMFlMMUCc7Opu+K/rOYxTbEbbaDQwHb/b7dZqDSEEaCql5NwNgsj3/VzmW1tbnWwpCDyttee4lNJer5emaVFktVptfW01TdMrV65cvXrV9TgAEI+CAFXA7Vv3f/HLt7d3djlzs3zCqKrXmxcvnQNQly6c29vb63YPMT3p1VdfvXTp0tNPP/lv/+2/lSqLoqDf76+sLS922hokIeT8+Qu/9Vu/5fthnonbt++i/1HKgjEGmrqOv7S00j8ZHvd2f/6zNz733AtXrjy3tLSiFHz00UfccRwFFeaa5JxTnYvhYAwkrNVCxlgcx2maOi5zicMYE6qYJcEZDbhaYJuJ/0b/hD51gFW/b28JJKw5Yqp+oi1qm5KU4RRQBdbhFL82t7JfBKz4iLZ8Hnj/OdlPKQVQWuNQy6wSw+zMDpFVjbOoeo/hZd1ud2VlbXl5+WBvBwCQj6A/A6r0UITmCMMQf7iysgIAyGsQ+ntvbw8q+GSzCisrK41GY2FhYW15ZamzsLa2JqV03bKtLgKyYN8TzB0khLz66qsmn8G0REFL4LXXXsPSH8YYFh3i+WazmeUCyweVUl//+texGeHnPve5jz/++Mc//vHXvva1/f39H/7wh61Wa2NjA98RMaRrtZof1rrdLk4FFqoCB4Nlhvm+KCpKRy9II/BMho+ht3JpqpwzqNgrzgm+jmE3WZYhxjkh5OTk5OTk5Pj4GBHN+v1+v98PQu+VV1557bXXVldX0ZjGvHDHmXqq8M5ImWatySxGB3d9AMDWOQ8fPjw8PDRw10gPGFiYmvK0LGp2HMetEsUIIRTKpEDXdR1WMkclpOOyXIoyH1HlrusOh+OPPvrozp07ruveuXPvueeee+GFF3Z3d1ut1mAwaDabYRhGUYTAt8ZnjB4j1Dza7Xa/319fWRnujetR7amnnlpaWlJKOQ4DUFIIAMiLMsLT7Xb39/eTJJFqRreb29dVkzN9+hrUR/GQp5BobY4BAIRAFEXYig+z81HJEAKwawyS6MWLF33f397ePr7fw66ZhBDQmnM+Ho/RPsFuUgsLCyfHx8bcXV5eDsMQTc29vb2Tk5M4HkspGXfPnTunFAwGA1QEcbdWzKd8HeMoNSzCVHoZ/oZjZhVWI6mSoXHrIdmg8ieE4FWup812yKNsjFmhPm/OzQnj6b8WKzPO5kcKaa31XIPPRx72/QEqWLHqEXMKdPXV1OWsVYkbjf57VhXw8arbn/mVuQ9eY5QqzJjCXA6TsAum+KzKj7J9mcwqsiSzB7N0NRxYFEVYDVKv17H+pN1uU4f1Do4Oj452d/eBUa1UnouqA07aaDSwhyviN0/iNEkSUZYGOia8gErPcDjs9/sPHjzAYlbHcRYWFhCgRlfRRUzAwxfBDkG0qqG0CYBUFlrlDBZ0tlrJuI2Nt77f75MqMQbDbihrlFIIq4clX6hGJ0kyHvbRcYg4jPgVKr44UejNqdfr2HJ5camDAAuNRgPRk5CnYUlWpYqJPM8xc09ZDRZkBVVJKh3RGGakauZayoVTce/qxafhILwgzjMNkjjMCzx0bxVFkWSpG3jECmIDJUQBlAHtKQUSG9PjUSoNIdwIBTmFjaJzC6ErLwA5hZ5hrldWCivMZo/YrLKaIgvJxPrqkQo9VMXHhuynrMzKpbb5T0kGUpjNhdRLOTVsLUmSnZ2dra0tHANjjJISsUoplabpOInrzcbBwYHjsMXFRQokDMNaLWKM+b4bhiHCL+7u7n7wwQcrq0tPP70A4AIFSkApHYY1h3tJPJZC5SLb3Dzjuf7DrQeRH9RqtX6//9lnn+VCLC0tXb36+R/97Q+Hoz6lRDP9h9/9Tr3RmEySej3a2Di71Fl56aWXvHodpL5w4dLt27c/+OCDyWTSbre11kKIM+ub9dpwNJoMh+OHD3cff/bZc1H9/u27R4ddTggTQiimKKUSNCFESRgMBlIuRlHAPY5innGiQWMUhpAyMYtWTkBqIb+SyiNYLVm5fmZL2+uqZ+Ma8Bs4/iwTn8slssOaeo4g5qgHH2huaA/bovgpWq3Syj6PPvhqDzAA0ECVUhow5Cq01riHDXWqCgSNMZbnOQJ80io3FF0Ly8vLjhdIKYsiD4Kg3+/jz7Mso+AiF9NVef4kSUvgfUI10ZQxdLzFcZzmBbpL8yS5/3Arz/Mo8DmhruO0282iKLA1V6fT6XQ6YRggd1teXpZCKyWhRrUimLuJ+jFWqERR9Nu//dv44lmW8arbBToOOXcIIY1GY21tDfvKRlH08ssvf/rpp//5P//nX/ziF5i+/Kd/+qdYqO75DVTE0zQllKMmTat0CAimMQ0kNqmVYZRSzjRtJhWQkI0n6lYeUKjSB6vycJ0kCYKh9vv9o6OjXq8Xx3G/f4ycGg9S2egI50cI8X2/2+1id4M8zwmBOQ1e66mLsTqUrno1F1KfnJw8fPhwa2sLE8rROEFlwugHpCqaoZxQBpxOfW8uK4U959zljuM4rGSmSoFCjwDShu/7/X7/2rUbN27cIIRgBODxxx/vdDr4Cuvr6/hoSun169d3dnaklIOTY0JIFNUQU6Ldbt+8dg27M3z4yccvvfTS+fPnkRJwx6GvSFfWQr/fH41GruMrwKj6HPjG1NljH2aPI1HZ29+IJVseWJqBQuhDnEwcM6VUKY7mVhiG6JlGXQ0rVLBf/eCkjxwZ2zQCAOd8aWmJAGD6LNYaFkWxu1s2ki2KghBot9tnNs4yxnZ394uiQBhH3AvVOAnmN+sqhobiB2+Ca4e1klD5/8By3hi1wyQeTCX3o5ihnnVc2YzONv7tb+2f2x5Wat0HCYPMotTZvFepaX7U3AAeeZjR0qo21E7ltG9FKlUPSwxsJ/EjL8b1tSfHfDZOaONNt9PHjV5uBkar1FuYVRGM2DFnMASxsryytraGLgPGWBiGSspBv7+/v987PhZCMOIWeS6lDAOPUioy4ISur6wOjk+yLIuioNNZGI/Hg/FECIIdSU08jVaud0LIwcHB0dER5ksQQp588snf//3fT9MU4epu376dJImpJ6ZV7hBUmWMAgEIHR06nlZdlKwClVJ4pxjShU5h8hGcFAK2I0qA1aEVA0zTJRaGkKBOaHe5x5oKWghGRF2Z+kKGhlTgcDk9OTtAUxPXyPE+BRt3adV3X5WjBmkTEVqvVbDbD0A+CAOUCr8w526o0qqQxOPHdlcKEZ21sUbOV0Olg+0pxwf0wyPJESqlAg1aUM98pk4KAlhgFjFBNQAkJmkDZx3Zq8tmMzv5cneFGnTD/Uqs4xN7RUkrccPpUWqwhD23VidkKtJr1cM/9cO7P07dyqs6m9kbDM5RShzKHcamnHmh7r5lXAADHc+I4Hg3Hw+Hw8PDw4OBASr24uKg1kVKCJlLKNI0NXNJwNABCOHcxZcb3fQm63+utr69KIbQia2trtXq4f7Bbr4WykIzDwW7y9ttv339wNwzqy8trDx7cdf3A9+pKkxs3bh0c7jYaNS9c88PQVSqO46XlxZu3rv/wh/89DIPRaNBqtdI08UM/TeO1tdWvf/13fD+kfgRaA+crZzco5ScnJwcHB5gSnSSZECoIojCsJUn2tz/68dtvvdPvD3d3dweDARdaZEWqlOLcIYWQDlVSjOJJLjLHcXzHzwrOCCFK5zpXmoZh2cIXADRMA3yi6kGPdGnx7hlDx9DNHCkbTj1Hf2adYNbUM0SAOL7aUqzNDS15bfeSncl+s9m9LnucTkuJjf5Mqrcy9IcqC6FcKUWYppQyCsRhlIIGiVEe+/7IyybxyPMdIFSpMouLMbK42PZ9P8sSBTwMw8PDQ3yFNE1lkaOkL4oizwVzOD5aCq20UBK4I0WhlBaiUAuLrSTO8jyPJ6njMs8N0jxnhA6H47wopJR7+4e4Uq7r+oFLKa3X651OBz0c2FG8VqvVapHvekEURkFIGOXMLYQgWjmeq4TUQB3OgTBGqFASZf+VK1defvlldJZgu69/9I/+keu6b775ZhiG3/zmN7/whS+USidjo8mkXq+7vk8IS7JUKSWk5JSmeQYAuSigajGYZVkU1bFAXYGmRBNKVVFkec4ZA0IYLVPyFUhQRGu9s79XVK2bMRljMBjEcdztdkejAWIV27HdLMsAlON4hGihFSXU4cwjzvPPP/87v/M7a2triKknhOj3+81mU0qBprYRUYRO0dbAUgSRrd+6cwthQwAA/btaa2NE2YIH7SLuUEI0yiGPl0WERs9m2J8PAAihjHFGc6kazeZwOCyKnDF97dqNDz/8sFZr7O7sjUaj11777YsXLyLahuM4oe8rJWSRD06yJEuzJC5E1ul0UDhhcOPw8DCs18N67cev/2Q0Gn3ta19bbC8gtaM08sMwKwoAEEqidTQcDgEozqrrcpvyyaN8pYYP6KpBOp2N+TDGhJgaRWBpkFKUqeRJkmCBIKZvYhBQCIHpd/fu3Ws0Gt1u99VXvvBg62EUhM89+xyW5Aoh9vf30fc/HA673e5oNMLC2SzLYpHW6/U8E1LJhYUF13VrtfDixYvPPvf8m2++ORgMzF7WiriuWxTCvK9ZUOPExVfDRTQBB1rl9WKShra6gYgKBNDcx6SuGrmlZjvGzf3LynYGZO68OQznxDs4VvU9MmBSekAYIWjMaNv4MY1UzBKfforNXW0CILNOuzm5DrPKhE0SRhMyg8f0WbwbprsQQnCekQwQL8WtkqBwnimllFShntkJscmVWG+IW5sBAUZcxuthhP3/0PfcbDZ93+8eHe3t7Y3H4zwtGGNFlmLKUJGnSimMIp09e3Z/f384Gbuu2263GWNJkhFCCiHNFOEHVPeRhDDF7vDw8Pbt23fv3o3j+E/+5E++8Y1vfO9739vZ2Xn77bc/+eSTw8PDNE0RNgfZi6xAVJkFPWE88VD5bi1JWvoatNacTcHpbVJRVZn1TIxIqcB1BBVaAjYx00QTwignoeMAJaC01ErkRVbkshDjeKK1nkwmpven1pIQRikIobCTBZoDvu+jf6fRaIRh2G62WgvtVqMZRGHg+ZSz0I8oZ5wyyhkFApQgYRZVB0ecDZOEnYwnRn8wWocGWSjBHIdWZKOqlpZov9r2pABQQtNSCWYACgBbExAACUCrM9NvK5qfSWvGG+Z5jgoFpQSAQgloNnX8gaUW215z24VshIiaNnCdBslP0zbMInvYO5RanWLJtC0fAakwXme2DLESzwolMXo8nkwm43GSptjbGAccx3EQBEEQUUrzXIzHY5xe1+VaEyEEMMCqFa01gpdnWZbnZO3MpuuwhYWFwPPPnDkT1YKiKIaj+N1339c6unPnwf7+vu/7nhvUarW1tTMailrkh6F/dLivFZhGckHoeb4zHo9//etfOY7T7XY3Nzc55x9//LHjektLS63Wwng8JoQFQQCFBAZA3KWVlSeeeALLfIUQQRCMx2NK6XA49LzgpH98cHCQJEm3e1yr1XiSjanDKBAKjDtenhV+4KRFPpiMo3qj5kTpIGVSuj5TSjOXSSkZp4SWIQJdmUGGZRNCqnAtaA20QsfTRl0mAAQYoVJJUJqg54NQrbRUkrtlDqvNkbXWtCIFXqFdqjLBwEETFAAoJca1k6U5Y4zRqd1piBh5cjWe0pYljGrQhBGgWhOlUScDhU4X0Eqqaa2PEALBZbWWAFrLQkrglGhC283a7u4ud5w8zynllBIDjitVgf3/tJau6yeJODg42N/dfeLxy2//urW9PU7TFJHzEdMHSwPHcYKR4kKoLE8554QzzikhBCgtpCJEEUIkkOE4ZsyZJBl1XMIoIYyAzoWgvq8cTzMVZ6Mg8JfXzjDG9vf3tZYnk97WwfF0e2tZj2pRFHnc8aNwpbMU1muB64T1WqveWFjqNKKapsRzmON7LuOO42ZZyhhD3FywCsKCIPijP/qj3/u939NaY1UBAEjQSirXD7JCoPAWSme5YK6XJbmADAC6x/2o3g6VdqXyfR/SRCnFgDDXIRpyKYjSwKjMBVZGp0WexcnJ8GR4MpxMJuhVxbDmZDJJkkQIgZUx6KsgVaInEKa0dsNIyiLNhevyIKrlee4F4Zm11W9865tPPn0FdSwMCMpCKEdKJRF3WYMsikLnZfUShh0xrM85x1rdbrf7cHsXw6FFUaRpTghBJA3UItCnhfIMdWhQyuEMcwcdRilnlFUY3m6ZDKqkBgAptZSCUD6aZI4XCZX88te/vnHjRlhr3HvwUCl17uKl5154nnA2HvaVyD2HeZ5ztHd0sLPV6XS80FNUrqwsNxqNhYXO4mLHdXzm8Fu3brmue+vWje3dnbNnzz733JUqIFBIqSnlSZIxx9UgHcq2t7e7J8eEkLzIHIcXRTZNQ2SMEGbEFRYPUc4osDwTGjQhVEp50uszwpVUjPA8LTzPZ4SBAqJBK000ECBKa0y7ZJwned5qNbSWlEKaxvV6lCQTKaWUZYwbvWtSyqOjo6IoDg+7aZypXGVJ7rtBluSMcArMYVQI4TD3YO9Qa90/GS51VpqNNlBWq4XoLatFAeecEO04zvvvvffg/n1KgRB63B8wh+aZSPOEAgMgSmmbB+LBGCPAKGGiUKJICSEAZBLHhBCpVF4UhBAhJYKvmfA0zN7E5DLaGiRqhEYE2h5lc7GtzRvhaqtE5a4nilCCpX7IGxVISoBQCkQrkFiBba4xEQxqwJvLwN90BhChFh+gpeKMKakopVLkge9KLCajpfwgiMhbZeghrCarWqZD1Y7KRAwMh8cktMuXL29tbSEoJ8aF8eeqqppAVcA09WSEEgJoBphiYtDSWMVaKca557mlvpgDo8xhHChp1puPX358bW0tjTPHcRcWFhhjezv7Ozs7k8mEVAljDqdSFlLktII6BgA/cjbOnR/Fyd7enhSCM9ZZbOeFlKKXiwLJ22hIjLGsyClnQInUihASROEkif/6b77/X//rf11ZWXnuuedee+21q1evfvvb307TdDAYvPvuu5988snDhw8nkwn2J+ecSyk5Z2hajEYjjNt4njcYDIiV81CkBaUUobvm7ByjZGP1tqGlcqiMJXnBmEMJidN0PEoJJw51gIFDmdDK406hZDKOhVYu44UUpbOfAKOcAWgtUQ2VWvhhLU1zyBWltJC6PxxjEg4AUADKucs55Zwh6lQUeUFQC0PuuoHnRfV6Z2GhXq9jD5pWq+V5Xq1WqzWaUkrP87zNsgEWbkx0k+d5qmSBDQWLokiSJK86l6E5gQSPdeRSyslk0ohqWZbleaG1YowzRqVUQhRCSETsBqB4nlJGCJgiPwJAGVM4BilDzxMyB02FzIXQUS1wHR9TcbTWUknQQAglvFS+MdcOiRUIAYQ6pZRSlue5khoTobRGpXyaNzXd8FXbHWIFOoxYjKLIXINJNTiSRq1JKc3ypN1un5wcA8BkOGKMpUW+t7e3v78/Ho+Ho3F/NFSFwo3mui4m7URR5Hke5y4AfPrpp1g0AkRxhxJgaAMHtWgwOMHqL8fxvvjFL7/44osA4HmB4zjNWp0QEoYRhqNFoTj10P7knANm9iqdpBNGVZomRIr3P3i73Wi6nGfJZDIaPHbxUu/waHdrZ9QfiqxIxnFroXPQ6y4tLWVJ7nLv2qfX189sPhY1gHFQABzAJRtnN//+F2/ef/hAStnv913XBaoLmYdOlI6SMAqDmucGHAA4dZBVaQAgmgAQqXUmikmSNuoLnLIsSfNJEkaO1JDmSeT6ajaLCCxQOWL5HowYUFbmu9mftgfFbNc5a8l81pZPxdhJYDUNtne1ERKWQj8dj+EIYEEsaa2RT5mRmEdjL06NYsEK58HMgS+ogRDHYZgmi6kiSk2rdIsiw4gwKdGgmFKq3z9WSi0tLd65cwsbaNVqNeyMzUzPW1062jnnhdKkkHke28ai2RuMFYwxQlRRlF4cqUAqleUCAChzwqjebC14nue4vq76+aF+r7UGrceD/ngcIx+54bqclyhpUkps+8I5j6IAuwR5nnfx/Nkg8MMwRHQ8rNcOgkCWTSh8XWFMFkWhQSspVBW7L6SaTCZxlmZZJpV2KhsXh4QLNxqNzDvmeT4cDkejUVEU3W4Xu98Nh8PxeGzjfCkrpa9iClRrKUErAoQApQRrUkFr5nCp1cpaZzgcZnnmel4QBK+8+sVLly5hpriUkjtlFk2eZ5SXgNy0CiKj2E7TGJMvpZTHx8f7+/v7+/vD4TDPBeeAHiksOXccB+0fpRSed6vu0C7nDkOQDUzTBEIIMCCENJv1PM/TNJNSctdzHIdSIBqkUA7nw/H4F7/4xd7Orut6BweHjuN8/vNlyxtshYPQBHs7u9sP7184dw6IYkRzTgPPefzxx8+c2ex0lpgbFFn+1FPP7OxsXbv2KWH8C1/4guu6okKVRrIXSspccuYkSTIYj3A5kMJNSoMqj2oTVXjbRscym9GslM1M5vaX2Y8aZBRFYRiiewl3PaZEYwEWHkYXYYwdd3t4t9u3b9+7dy9JkuXlZQDApFKlFOagr6ysIJovYTTLsiRJ8jw9ydGh0k+SpNc7KYqCUIoUnqYpdbhUis7yKKP42vmOhjWpCmGGVAAvqDpPX/BUDeXcV3OfyexhuKvNWm3uaglTo3Pb0BbSBOiqjsilQxpzVGA2qcNm0XNjMCd11UgCKpxggLL1t/V20x+iX9k8hVX5ynjYxgBOMnbcNRnSSAC6CknjQ5E1lRkOs2VktjDCZ9kTDgBREGIaWLvdvnTp0uLiIkZj0LsxmUyOjo6QS+CQKJtPmMG7ua67tLSEhRZxHGNm8CSOpYbheIQZwKTKKjQORdvji+o4c+loNPq7v/u7119/PYqixx577JVXXnn66ad/93d/95vf/CbS+Ztvvnn37t3RaDQcDtM0QadMEATGDgnDELPDiZULi05oamqjLUlKKtxlVOPMLiOEKCkBqKbAmAMgAUBopXKluMrzPKOZ53nMdUSWpUWOvH2W/HgVWom1Js1mEzPEjo+PV1ZWjo6OlpZWUBygkBJ5maqRJJltE5Kq0MjzvMlkgoiBUkosnsHCBjx8v8wPiaKIc7q6vOBwhk5WFLgmaqGUwnIRXYWmGWMyF2a/q6quSUqJBceYGvrnDwAAAQAASURBVA4AqB26rru/vycs/GxpgV1g5gxyAMzDrOcRAWbti+lhknPsHQcAnufjzKBnjVg5/SUrqK7E32LqztQHX5WZjUYjpRRaEQjVXBV6SkLIeDTgnOd5VhQFAxJFUZylWPYqhPCDMAgCvx02m83FVtuMgZWJUkQp9eyzz25tbe3s7JQWOCtZfRyPUfzFcRyGtbW1teeff7FWq2kFjDHXo0ksOWdCaNclSkFpjyLQgICyhpkApKBUfu/OjYdbdyeTyc7ug52t7c7Soud5BwcHOzs7aZoKoRhzms329vYuAvjevXt/Z2dva3u33++vr59ZWOgEUT1L87//+79/8OAB8haU8v3+MQCkaew4DGFwFxZajDHuUK5BKQCtJfZ5V6CzIs/SwveDWq0m5b6QueM4muiqgvARss2smf0VIUTPSkez8LTKirOFgVlU+/ry4urOarbF99RzM5cIWEky81DbK2PGOR2wngobW0fHCxRoBVqXzTUoutjn7wAUNEV/iVJalxRshJPGLcQYuqwUJtTjIj3xxBMffPAB5gm1Wi1EN5NlvMOVomw6pZQqc68rjxRYCYLmekIIxjRd10VEHuQjyFCMOmXEEu5eTBeApQ7efzwed7vdOI4pKw2Vk0G/e9zD1GdKaQkSB6per2PlNSa3IbgeVpEHQYDAoshwXdfVRDPOCaEAEusgZdWAF2fywYMHR0c9QxiIoIx1hOPxuN/vj8djw/pRtsmqtyUa1obbmntCBbSsq0RMVmU9eoHv+77D+GJ7YTIZ1Wq1r/7Wb/3e7/1es15L0zSZjKGy00quqrWGcvJtCx49WJhgvbe3d3h4iGV5juMxCpyW4RFCCGOEEsIYc/yyBXc5EpcHQRD6EV5DCMEeAEA0IeTwsBsEgeP5DoAQKs8FaEoICcPwqNf75S9/ub29DUrv7u4Swr70pS9dvXr13r17BwcHTzzxhOd5n3322XA4nIzGq6urT195phAZpcA5Hw6HWutWq8U8D7cArr7v+2dW1y5dusQ4l0VRuT9L2hNCEKDj8fjk5ASRsNHEIlaelZRSV4gKRpEy31YmZYHS3WwlI13s7WyxGoINHbrdbp7ntVqNc76wsIAw+0Z5Mko5IUQW4vDw0EBz5HkehmEcx1jJuri4uLKyYqoSh8NhVuRKCSllkiTxZFIUWbXdxOJiWyqYTCYYduSuTwjR+Qy6nDmM2jqnrmlVWq3o2SozwSyOdJoHzs5AeR9j/BNLZ7UZpvnWeHOJpT0bDUbD1KrBqKK5+SMfzax6O5tD2j805ymlWLeAF6COUkYcT6XIIz2b7WDEsHkjo0wbKhJC9Ho9xhiapqpKwDO+VWWh95T55aKs51Y2pABjpYevCnNLq6qBEFKr1c6cObO2toZeNPRf9vt9zP8RFSa9UorPduwztlye541G49y5c0mSbG9vl4YTAHN8jI8jJzSOT8dxNICqUIQNkSipzMwURfHpp58iuk6j0bh8+fKXvvSlz3/+89/73vcWFxdHo9GdO3fu37+3v79/9+7d+/fvY8708fExRsnQSwIABlsQ4efM0kgLLgYR9My2MjRj3tTYMFWmssaCchNdQRGD7VcNr0bXI/odhBCdTgd9LnEcf/3rX+92uzdv3kStDsEM0FGCMUZDbya0aASfEAJlKL5Fr9fb29tD8jP2CUZBHIYJS1O4RiQ5HAaa6zhLvu+7rhv4PoancA7RaYJvSqsoYhRF7XY7qEW1Wk1CmaVmtGcAIKTMAEQDvtVqua6LxaNhGNncwKgic4chTilKhFwwWgFoQki/39dVglyapuilKooincQodjHwZfpNoqdflZCgyqwjInF5Lr9w4cLVqy87juNQBligRWmvf9Lr9Rh3ms1mUKv7vi/zwubwhmawhLTVat29e3cwGDDGgKjxZFhrNDjnvh9qrU9OTr7//e///d//QkrZarbxvJSy01lutVoLCwsAMOn3hRCUchwJY0wrlWXJ3t5Oko63tx4URZZl2f7+fpKlrudNJpPDw+5R76Qoik6n43je0dFRp9M5OupRyv1gyBgbDEe93vHKysr6+sbK6noU1Q8PDw2jw5zPer2OLEVWYO2lI5wQoiRuUdAVyLkoZBLnADSMfMpACAGaUEo45TapkdPq8m/AfJ2TB3o2yKgt74j6DQq3zUTm7mNOqpn0aGLR61Q4MateRFsZUYROa2P1rKMaZmV5ycge0dSAGHeKUlIpKLs7E4LRNNClpiWlEkJ4rsc5Rx/G2tra+vr69vau7/thGGLfbMSmZYyRihFIKTHsWKnpZQmF0V3wV7rqRSKl5I5jXhO3CvpLqFWtgjdEF2kYeA5liPpZghAzMPzU4GMwxrSWlNIiy4UQJ8eDw8PDLC00SN8Lg9DTikS1wHMDx2W+Fzouc7jnh16j3QoC3/cD5Nrb29uoyhwddh3HgU149913zVLjZBqFGCx8K4zp4LCN1kWtiASW65lQFGPTygw66wclhCDkqu97L7zwwm//9m83Go3RcJBlGQWFvisTdVFQ1tKhDgRTGcyHw+HR0dHR0RE6ZWd9aYxSwJIYSjkhGhG37MlHrwkofHGsMZjSebvdBk2EVkIoQgjW+kgN3W7vl7/65c2bN4Mg2NneTpLk6aevVKiugE0ci6I4ODjAjjxra2srK6vd7tFoPCCEZdn43r17vh8+9eQV6njMcbVQcZyurKx94xvPr21s6DSxmPi0YiFN05OTE8Qyp5RTSrMq+gmViDUAT2ApXja5IuNWs50IzI6eExW4fOgrMhFzjF9rrZvNptE/dBWZYYxpqQAAcWqxxQ/nvNPp7O/va61NsT+KmclkokAyTtAMSyYxgObcUUo98cQTtVqtd9xXStWbrQcPHpQO7NIZMs/rqj2iDfGQKivaSFOkUm3F6B7JLR95mHk+zW/tr05rzHN/qhldfzqAuduSWQV9bmlghg3OHNTyWFegv9OtPacQGI6sq1GZOTRPoVaNptGYjbYnqxwtQwmqwktGnqn5lBMaYiYVDrQhHnNkSYYQ6RsbG0iuWNV9cHCA4S/jLTYswp5nMzPIzDudzlNPPcU5v3v3bpqmnLuMASHE8dzxeIzA8MbljFzDrA7SG68Sas155O39fv/NN9/8xS9+EYZhp9O5cuXKK6+8cv78+a9//etRFI3H45s3b96/f380Gr3++usnJyeGpeuqkhKfiN1ezRONLYpZhVAxZONJ9Sv2C1X+PS4B5sBMJpM8z1G/NOUf9Xod28qi5YDvgp0LsW2KUqper2PdLVaPAAC2d8FFpJRikt5oNBqPx2h74NiwksRo2PiIPM/R14Y+JlR/CSFKCYdTpUQVKCbYFxVATSYJpTAcjosiM/nZSglS0S36brTW+MTJZMKs3HojT8u9Dwzho83udhyHUiKEDMMADbNerzccDsMwAssUN7zX/mB0JwDQaorhI4TAdCAAKKrmlNiBbvorOf25bTBgtQaxKmudqgen7/uey2u12quvvrqwsBC4nlIKoRv7o+EHH3xw9959Sinhzng8dhk3m9eYN9XcKmxNtbOzg7lGvu9ji83RaIJevG63OxiMtNZ3xT3HcQDo0dGR5wULCwvnz5+vh5GWAt0fABC4getxLaEoMkKVlIVWsiiK7e1tSun58+e11py7Ozs7mIB0+fLl9fX199//cHNz0/fDvEqXF0LGcby9vT0Yjre2d59++gqWoff7/SAIDg4OKKUrK0usQoxhjBkEVY5eTwT/UlogpLHWZDBOJnHKHMY5SdM0STLCGXcZ6pm2bwAXw5iA9gEAxIJrwUNVIF+GJmyOb1KN57i2qjKt8emGgdq8npyqWNKz7hxtgX7YZKq1poTOnS8/z8gFSkhVo4NjLgdpGGXJpoWYBqaNn5hxYvgRvo7jOC6nu7u7a2trFy9e3NnZQ4crRg3uXXof/v9/IKwZcssmQPP/t7sJAAEQ/y+vIQAXAS6Wf3HOVYXVClWDXDaLMm68yzifxgONJG4kIu5JqACMbTY0XXdKsyzzPGc8Hj935envfOtbi+3WSa9rBqO1zkosBRBCMHfKGoy5JYQ4POz2+32Mz5LKgVGJc2xzyjh3EbsM6wAppZzTKArQOsd3jOPUULCtHhVSAVClNPl/s/dnMZdl13kguNba+0x3/MeYIzIyM5gkU5kcRaUIWi5qIGQJshr2iw2jDdiNgo1qGPCLgYZRr24D9kM3GmjA3fBUarTtKrkl22K5ZIuutuRB1EhSEkXmFBmRMcc/3vlMe+/VD+vsffe9f6Rc7kK7+cADInnj/ueeYQ9r/Na3QAFD05jlcjlfLP/lv/rl2XzZ1Obo+UNg/uIXv1QUhUTm7ty5s1wuf/3Xf/2d73xXaKedc+dn02fPnlVVeXp6KgnT+/cfEGlF6Suv3EnSHDV9/etfPzs7+emf/hNtVbVeOUHUMkBrvZgvT09PJfUsecLYGPKmTzdBzjmVdFjeWGeTZ0igSEpwFIF2m2gxUVcyZTIFbdtKG5eTk5MgDVTEbULQiQ4JlouSk4aCdV3P53NBx3ameaqUwsViLrExrZVO6Ie+8MNf/vKXDw8PHzx4+Gv/7j904RMmRJVlGTdmezl7JRS/RdB8VVMGFwI2UWThHbcuFf8zrAf+iFBFfGZsKwdDdvszEm7a7rwZqtj6HBdtbz1JeNqwBphZakXks0SCnZMaa7V1EQEAuEjBxysqfA7jJv+U1W597UFnZWotaISgwrnrw6eBmH3fNeuZHABANmyIm4Rn6/V6165du379ujTlkStL1CO02WNv4ncUnEREipDQuwoA0CtSIbM62L/U1Ga1rKx53JjWWpckyZAGWZKKKRYDQqQlH9ALADMh7iiR3cCXrLWeTqf/8T/+x2984xu9Xm93d+fWrVuf/OQnP/WpT/3kT/5kURRN0/z6r/+69MGVIQrWsMQjMWKBUBG7WfBVWt++JAQsQjg/WJBBZYvvKmWd0jNcrBDnnOTrJMI3n88Hg4G1djQaSWn7N7/5zW9/+9vSqDWsWxHyRCQM3FmWHRwcCMHos2fPTk9PZV8TkdCkiH0mMeOwNoIzj6iSLHdspCgfmAAdO2QAlSSOTWvZMABpSlJG1dhGARIhkdKJUjqVgWpaSypRMarYQVW3xrLv6asC16rzxDtpqtvWOmcePHwks6C1lqkQWRHvvjBHwRTmzhDPQoB/LYQRVZLJXaxgXoAll0m4lo3x9YnWNEfWBiIsq1INigDV2fn5YrEYj8eyfZAY0F26dOnjH//4YrWczWaodJYlYkBDRNfdtr63FHKa6l5vVxwYqRyQQkMHZlHVeZ5n47FrzWq1MsYSEYIydTPsDRXg5HTy/MlTrbp+z0qpVb1aNQ4dInK/VxRFL03UYknz+dSx7Q0HStHZZFI1zY0bt5RSq6qeLZZImoFm87nW+urVa7PF/N4HH56cnmdZdvMmWMtV29SmnS0Xj589vXTpUussspstF7I4ASBN04ODA0Tc2dnRIf6KCM46UoionIO6Mm3D/X5R9PO2sW3bZolWSsG6QQ9+lNzf2O0X/hpbQkE4hum8eKlYZ4DXzeg5AeLz46fqUN1RJQT74oBYJQSvC3wMO3622CDAKHYSnsp/76UGoCCD29a0YLxkcdJ6QAJmZVkWRS9cx1p7dnbWtu1rr732O7/zDaH5LIriC9OvzGYzgV4gdLlLa23ZbDSqDY9qrRWzWyySUBNjfDzD+foJ5Yk/ZYmH5S4aqG0q6wnawOMCnXNpqrs4OkDgBwUAEdzI7HwdsiZixFRrIHLGWOYsScRBZkRAh8gCIJHyAmt4uVxKYlTrFJJEUv/sbTXyuJow7M458bDJ93uTeLOKSpjR508lMCnUcrEpE+a3bVut6XOf+9zP/uzP3rx5czY5D8tM0HfIkCQJADvnwDJ3ZPtdqGOxWCyXy/v374fWtbgRPXXyjEmSKAFeAyOi1jrgB2TWhLkWIs5ysXMAgBkts7MMgETKGPP8+dEf/uEfvvf+B7VppU7/9u3blw4PpYZmMBicnp5+6lOf6vf77777LhHduXNHdD84vvfBh0mqrGV2WNd1Y9xwOBK1nWr68IP7v/Zrv/alL33x5ORkZzyybRPvU+ek0wWUZSkIH/YEi2G0w+aSAehGGyGW+6IFlS+G8zsFYmnwIkEBAjwNCUdZ88EQZ5+IkMC2tTZROssyiZ9JofdqtTo7OxOPRSbROSeZXwBomnpnZ2StLYrsj//Il77yla988pOfHA6Hjx4+ef/997sEt8OiKMqmNcZkpLfEVHid+OEFH9m2rXFdK02OUKfBEAmLB/9TxjFEVkX4E3sSvbD+YwM6/u16VD/yPts39f/dyOmFafqoBw6vEyZLDvJRW7iA8yaP7pNDReBAuRcRXbydRBaDWRl+G5vFiAi4EcYOQdYgBmOVQUQv3Xrp+vXrkrsQi/Ps7GwymYTsE/iaDRGt1gP9t6Yp8Q1Qsiy7deuWYG0/fPigbY2ta2ttnudpnhVFIaxBknbriDVwjU9r60ZGIEmSwWAAHgcl3QMkamg9lYRS6smTJ3fv3v2VX/mVPM8FhXJ2doa+UEyEZyCsYGZBU8Q8RfJecib61neiYpIkWS4WYe5COMM5t1wuZbgk2HHlypXRaJRlmSCzA36JffNqseoWi4VSajgcGmPu379/fn6uotoqiEJgz58/lz27XC7lyrdu3ZKGNdPpVHgSiEiewRgjvQ7kc6AoSdP09HQZlopSoJTSiUJMm6ZZrSoiCqENYwwwsdew8SqSf5qoqyh63yPPe36ZyertavjEbJDkaNMYMa+dc8GADhcJWxiixEu0awIyUBGRcQ6Y0VfzO+eEe667CGFd1dpfMBawYZCDayTP3zSGuc6T1Fqb58WNGzfaqrbWJqmq6zor+rdu3TqfTr773e8uVqXWGuEFQUxZEqPRSFyaNE0/9rGPjcfje/fuCZyp8caSUmowGPX7/aqqiShN8n6/v7d3EJiXjp4/Loq8KIp+fyAd5RShUrSzM+r3izRRt1++yWx/7/e+KTx0RX7+6U9/+uxscnJy8uzo+ZMnTxQlZVnKRvjw4YOzs7Pzs2m/318ul9byjZduP3369NGjRwBdY4GDgwNBe0sL59b3QpbOQVoqXEk5BLRsnEMmdIxtwwA4Hg97/bRpGmu7enBrLdI261wQarHgiMXrphm6XRADm0Zw/H2QQYo6sw+9Jxqf5qIenvEd5QiadUuobUzzhUfdfOyuahwRg2KU7xGRfYQAHfogf4UokpSZw07AxWIxn897vb4sCGOMZVtV1enp6UsvvXT79u3f/d3fFUNWetKKaBPVK6EO9EAFjLJ47FGn0eYEkdoc9dCKLW+hxYgHKhRmZXkmVpF1bWtNwq7X6y1XK4FtIKJxXbZUKWXLChE1KSES6uwkBGYkDc5K6yZj2TljlcIkFQYcAADTruMWUmKRJC7xDZClr2TQvtZ3nZWpl2hWkO/BbgipxnjtMbMxTfxlkEG2rfM8v3Ht2k/82I997NU7p8cn1rZaa3CGPIwySTQjs3VKKef5W+RPq9Xq9PR0Op0KqCDMDjOLgiFgnSitiBCAnVIdsGRvb+/w8HB3Z885N51OF7O5yOU0L+Q5iQgUcaczwBjb7w9ba+7f+/Bb3/rWBx/cF/6dsq6PTo739vb+6//6Ly1m8/fff3+8Mzw/P9/d3bXW7u7ufulLXyoXy9lsJmjjRKdn00nRy3q9ojatMabX61J1Yt/8y//xf8yS9POf/VyaJPJGYeXIuhI9MZ1Oj4+Pxe1p2y6oHKB43Hkp232qOvOIOtJTgTOGeQlbEi/w/IdzRApJDEMyszFGQm5tfTGA1rpalUqpsiyHw6HcbrlcSsWPOIThpm3btsah4pu3rn/605/+7Gc/+/onPpkkiai0y5cvM7MU1iyWJ1uC7qI8kVUqzxYo6qy1SC+QjVvyENfWKsBa3shdxNNn9OWwXaVp91sIYgpRQmXdTzz5oYg6EXeAiIIT8s+/FuCbj9E94UV1C5tGbfzk/jrWOUukmW1AMCMikfhXHV45uE/hsrGVHDZ+uEv4ILHnINmUb7YS+9JiEIBUsG3EfzAY2YEukD3+TZgELl++LOyTcrXlctkRn6cp+NIu55EkL7Seg5QWG5GIhKqcmUmrZ8+e8QIcWwBIlcZeAcBZloY2nx2G2DkH7Ny6+Mc5V/oWp7HhDh08gFar1XQ6LYpcXqdpmtPT05OTE7GV5UmKohBcjWB5hb4mlm9hz4rrGOYixMiLokBfjhI2e9hQWZaNRiNpZt62rRRcBq0a0oPWWiHNODw83NnZ6fV6f/iHf/jw4UM5IbxX2N3OOXlHa60A55RS0nfm9ddfL8vy7t27T548EbxWnueCnw6bi6P+DFa4rhlMa2xVB8s1SZK6NUmStNa1tktyWtuOBkPLbExjTBubCkTEvGbyJSKihoiUSjbtis4OCeWhSZJYBpCq4uVKq7WTiYhoHGI3WRDp62h7gsxYYzri+bZtHbCsT+5KsZCBHCMB5nkvjKeNKhqVZ6YDsIwIpBEAAXppKq6OlO/v7u5Oz0+N6YiAlsv5eDx+9dWXF4vZgwePZNKdQ2fZ+yTKv3WHGuj3+865uq53dkZvvPF6v9+X5mJa67ax8/m8rlullNZJr9dL03Qymdy/fx8Rr1y5sre3c372vDX14mR2fn6+t7e3s7MzKHpZXpR1tbu/w84sV6v+oBjtjMuyXK6qg0uHRdE/Pj0zzvaKwdzMW2vPJpO6bYt+v1zVwNQfDauqYsb2/KyxTrhuEVFKSIWlQOuueRYiLpfLBw8ePHny5Pj4WIdNLpraMjJrZqgr5ywlOQHaRVm3jXUW2rZSgEigojJqObRnyI8Fq/yf20xGxBItmDLxotlYQP4nIZYQRFKY8q34AXT4kDW2z0WgOq3XmMXw8M450l15QaweLiqMrQ/dP8PJnbpai06t0TkgEgGHZVmKpZUkCTtu27ZfZMaYhw8f3r59+5Of/OTdu3clB+d8bypmLk0tZjQAoE7CAAZxL/MqMKYQexaTyFgbLG8XFRKFChKMbG7nnBRrS+JJCpmNMZK7RA9HDtaApJxinkj2jkqjlBg3NqoizyhrFqVOurCEPKcxRprDSeWv9R1SpFo/dpYircyDwcD4br2BKkgEaxDKATmNiMY08dIKV0uTdH9//2d+5mdef/31+XyeJIlzpq5rZBtSnCAOvbFpmvrGUijqbTKZnJ+fi3YJKU63rk/CLEkFtQgAWmupLxkOhy+99JI4TkLgKta2BHfXxgozO3SOreWmMW+//Y1v/d7vPXjwSEpR67qdLyfLcrW7u7tcLv/+3//78+ms1+v1+jkAnJycnJycvPnmm4eHh2VZCqcbMxdZL897eZYJkixN06qq//2///c//mNfUVn27NGTb37zd7/4xS9mWXb58uXz87NEranoxKURfOF0OpWOP1mWOVcjIjsncThex6IiA9Ev2u6dnGuaZrVaxYHnLSEQaR2/v/w3ouxl2MU8DXU84Ht9S4OGPM2qqvrmN78pQevBYBDgH7LMAkbIOWesGY16P/ETP/HFL35RdIZw6TPzfD6fTqeyPmezBXtwc5LmWyJLPnTUk20b0uKiLBm7lUkRp4RspVgfBxnCDC9ct7EQiEVu7D+Hv168wgU1vJXP3a5FCXMhNB0XBXj4Ybh4dx2zhuoRrX9LEWjHRRieWMAGQweiTFR8L/HZRLHJ/AZBhJHXHQx3yUhsCROKYvNBxGVZdnh4eP3K1SzJlsul1IRMp9Pz83NxRMOmCNeXtZR4t3NrvsI5It/SNBVYyGKxkOKYwNIg4jQETcSGbpqmMa21NlFC22pjr8D6VtgiGUKkP/F9bQXkIKt3PB6XZSlYjoBiSpJE4nkynlLcHAo6mbnX64Xl5CL2CfJeh5R6t13XKkyStNfrfeYzn3njjTfOzs6+9a1vnZ2dCaYu1tdBUF+9evW11177kR/5kWvXrp2fn//O7/zOZDIZjUZCmR/UeliHob25XEG2f5Ik9+7du3z58ptvvvkDP/AD9+/ff/fddyXbKdAOEVBh3Kqqakwr2QDyGdegH2PyFklvOufm86Xwo0sSKRZcsfUcRJYEwsPQMYN4QbJIJAwkwPc001vJljj0oNQG5CnaKTaom+63hMgQsoIorrPYOQCO4wzheseFosbYSEBUkgMXN8kY0x8MwBmhtsiyrGqaqqoO9vavX79+cnIm7YTbtjW8ninsVsg6kCemhazYz33uc/fv33/8+PHZ2ZlUeCdJOpvNEGk+n2fprG1bYZKu63o2c9bavEhloS4Wi8VikWoaDAYA7ujoWZ6nuzujfr9XlvX16zfH4zEAvf3228+fP7eGV6uVaNjlcjmdTl966aUHDx5Y4NFotFpVgrAvy/LDDz8cjUZy8cuXL0vdalEMiWg+nwvtrAzLcrnUUvssPMpMZIypLadpMpmW59PFrRtXs0yVZSnjrJRKSIJpABGzQZhm8Fgc57M/DNsoxnA+RJmOcFAEpAuaGAA0pOzTPUEa2ojUHaMfgkevclQhEezv+Hbh7nXbbGkLeTZBD8kzOGZrpODAt6ADR0gKyTlnWteYpiobiXgRiTePSZI0TUVEksmZTqez2azf77Nzo9HItHVRFOLe3bhx48qVKx9++KE8sLSyFKNWJONqtUKPIEfP5ijtWKW6JWwMmQKhjGEPObDRIeG3EFkJAyuGaZdAbKyoeQnPZFmWJBmiAXBC7tM0TZomCIodtx72LRuSuQ36UrrKOAtlWRJBWxkA4NYiOmttXbeM1BrP8+9EhXTMcUpr8EiSGOY1XyzCqgvyCHzDKuexs9ZTfMjekOSLRCMEh3d4ePi/+ZM/+/onPmma1jnTNBasS0ghUdsK2WeHD3HaWWvRds0m5/O5xJ7FsXHOCW2caCBxY7QmrbXSnfTM83x/f//w4NJoNDo6PpnNZstliYhKaQfYWqeUyrK0bOq2McKrtFyt3rv7/r0P7r/zzjtNI33gdd3a2em56FelkuWyZObvfOdtZ7rsktb67bffBoBf+qVf6vf7Cammadq2RlSpXmitiyJLMz0aDUVzEx289dZb1WLx3/13/yDLstu3b1+7fgUUGdMgdyHesIXl3e/duxe0F/qscRDiPvG6hm0orZ1HLAA4Uflht8rPMeKmdb7mgX1AEbEjfpK69atXr/7+7/++1IvIZhfLQMIk+/v7Evd65fbL77//vsy17JFerxcCzyIHKQLUyhaQ3HGiNCIqlcj+EsB36xtEB1fcL/hOd0pmXCKIsqRDYt1ai2pDv4aNHHZiJwYjs3jLMCVPK4bREeRqzGKBkXGsfBVBCCsG811MBKUU4rrkblNi26BTmTcSX+DteDGbXJQJBB+aFZ3a7/cBnFLoHBhjJNB47949ZlYqkcUMAFmWic0hJpEkGaTXvVxW5kLQOGVZIoNpWiJKJbIASEpZa9k6RZQI8t51PRQVkm3aXq8HHZ9aZ/wppXpZLpaxsS5P0o9/7LXr16+LlSar6/T09OjoyBiT+HYtsX8ShhQjADFEGHfw7k14kfF4PB6Pkyx999133/vg7nK5bNtWBH6SJHmWWWul+6nM0WQyOTs7I8K27SiGmNc100RhrtlaI/VOUofnnJMeq2IIhk5S8iTke3YG6S10yGmaDgaD1Wp1cHDwp/7Un9rd3f3617/+7W9/W6w9kTNiiAPAbDaT6ZC8OQDkeXrjxo2/9bf+1vn5+V/5K39lNptprZumMc72er3FYpFlmUo0OrcsVwcHB7v7ez/2Ez/+0z/902mqv/Wt329MW7eNcVZMFlFVskIEnSWEcfLNpUuX+v3+eDw+Pz+Xh7969ep0Ol0sFrdv3z45OXny5IlSqt/vC9EyEQkgp23bPOu1bVuVjWxbDPltFu4gVJQoSthxIyYmcKITFhS/VkI4ErKmEtNRqtvyztpef1jXtXVOaY3Epm2JVJHnVVUZY20lDU0p7xVN0yRJai0jkZACGWO0Um3barl424L3JMV9AYA81dZaB12zOMsd3Z5IZuucLFfwefg0SeKYYyw9xKKt61qCxMa/b2vaxhoAePb8OSjqj8emaUajwXK5NAbmi2mv1/vYq3dOjo7v3bvXNCZNEgK0VujnjLMmSxNBHratIy8cCBAZrDPXr1/d2RkdHx8/e3Z0fn4+m5XsSwuatiIiYxrn6OjoGYNNNK5WC+/GWwCoanNyfjYaDZjw9dc/Ach5r6Bp8uanPvPaa6/9q3/1r+rG6CQztu4Ph1mv0CoVUpfvvP1u29o0zyazOaFelbVdrDpPaTpt2zYviudHR6RUXhRVU2utsyKvm8YBW3ZiSWtrrfBkKYWEiiWpx9AYrlvj2GQ5idfojGldo9IMoyZ/sTHKHk0BUYRDRcV58RFEDG/2zXKeeyBWD+CTZWEd8IXQdbChY/s7mFZBxvEFr1E+xB5efI6NwmjhXhhA/dTFOZjZGnbODQaDwaAsikJ60soPKUIhSyx5MBgordu2zXzJ8NOnT+/cee0Tn/jEw4cPTcTORkSkuvYBREQR+Qkzt54ILOQHg5rptKO3FTg6glYWi4d8MAwARILHzDgMVvRrcIhlmAFgDf6+UKVkL9ALMjOgY+7478AHmeQKW+ZI+BA8HHkq8NHl+JzwJTMToo0w3LBOdzjxDUR1iWK+eunyV37ix1577TURpuhZ7hGRu9DXeu3JLRRiWZbS4FBal3sDohNJMZ4EgNI0dWzTNN3f39/f30+TrG3bZ8+ezWYL7EJ9YC0rRQDYWm6WJSKuVqt79z585513Hj9+Ml8snIM0TdvWCvFQYwwzC4xBORYepSRJNCmtPe6T10VU6LoWvsY4Z7q1fXR0tFot+/0+Iu7v7xlj/tk/+xff+MY3vvKVH9/dHWutj589yfPcNA10lZ1OOEEBQNbnRXc0tuS2xIP11YRhI4SB3brIxYMjhINoeqmaErKRi5bKYrF48ODB06dPi6L4d7/6a7K0JEuInmdgOp0a30tSnlUUz+Hh5adPn969e9c5d/vWSzdv3izLummayWQi2Os26uhGRBhVGXPUQziWP7ARlN2GOG8ZuFtCdWt4YdNe3xKS4bcXh9T4TuzhUYOX8p+83aZg3MY4hqGInweivR/mnSPz/eMf//jh4eGDBw/efffd/f3Dw8NDAa0ZX8QW0jKSLJYrCCTAM9R2LUuDzAm3uLgswTseKl1Da2Jp6XMpLkmS8XgsmQpmNm0rhX2TyUR+JWkTMRyDw7AOFmwikdA7HhLrCSm1sDdv375dFEXWK+7evSvoZAnlhsUpTyUlE8PhUNIgYlWzN+I7BR1F+sXi1J5nKbhb7PHT0HW3bcLaE1IL8VWYWYyMuq6lIfNP/dRP/diP/djP/uzP/uZv/ubXv/51aZcrjOzi4SCitA+U8SnL8s//+T+/s7Pzt//2375///7h4aHcVLEDgOFwyB4QdXBw8Oqrrwrs+8GDB9/4xje+9rWvTSaTg4ODxWKB3PGIhbvIM0td4J07d4Qd5cmTJ2JqC2XK2dnZe++9p7W+dOnS4eFhv98XKgaRHpJ5kxlvTRciCdHxEFeK1nxYRYg+beWcE2NLHBVZTltabGvvkNeM0s5G4jij0UhrkpRvmqZCsiSPFKZGRRRG4OVhl2zpuEc3bAyxB4goBnDK1UKkeWv/hthwv9+XuwTXUZwuefHp+bkzFpHzNJHFmTJLQPCTn/xkVVXHx6fOIxjl3QUdJJjmYGUxMxEqpdIkk5sOBoPRaOfp06fPnz+fTRfT6Xme9/I8V0pb2wpoRCeqaSqhqyfPxxUW+WQyee+995qmGe8MZ7Npr9e/d+/e0dGR1rrX6yMSaiXpdMnJJEmyqup63gCTuIsS2Jadrn1zSknUpJkWdRMahQpNmdaUWGCGFkARISgBaHDbVOWqda7t9dMkSeq6bZrGcJv70OCWrA+COLaZYNOQhUiyb/18/RkBPkIBhKhMHA/bOsLtJFECmzKdI8s4fjwAQEW4qYS6C0r1mSAHu5abDkAc1A7j7GwHKJSUGXeWuqhSDhwFsmqbplksFjs7O3mRtm2bJdLQW3344YevvHLn9ddf/83f/E3pCiFrN1Q8IGKWZbV5sc0RYq5bGjGU3Ip9EO9nH8bYKMoJcAgRzUopa4kJZYuhDzKFDcjMgJIVEk4SwWV6lhI/8n5qO2Z1+SezFDxs5I7DOol10ubMOuehGvF8yZnWGI6YpCKN1V1Tqjyrqrp8+fIXf+itL3zhC/28aKtSsnvAYMAiKWvXIBMQQQaWwS6X9Xw+FzrqOOwa5EWo8pb1YNhlWT7a2Rnv7pFO5qtysVg0TQPsrVtUaZYBwGQyOT4+/uCDD54dPX/w4MFsOk/TdDgcF0XfGPf8+LiD0wH1er3hcDgYDJIk0WlGqAHAupZAMsXdmCRJgsRt2yroyCuMcQC0WCyI4PYrL5XVSin84ls//IlPvP5z/49/+G//37924+q1T3zstZvXr0qo3zSVpEkpwgUZY2azmVBHBSXB3DWvj+dIaOxkKIw3oNmHXSVXcHElb23keLcCM3nGq7CkQ4JeHk8qP8C30Zbk42AwePz48ZUrV/b39wHg0aNHh4eHorOZWTqAIqJjU5bl137lf37vvfestZcOD8fj8e7u7g/+4A9+7M7Hpbor4La9WFmvcHla4wnU4nUbG1Xxug3/pCgqwZHbD7w2ZON9EY9VvMt40zoPRwgtk8fox8/gr7Bt7m/JW5nb2FeJH+ziBwBw3teVyUJEIkgS/frrr3/sYx/7d//u352fn1dVVdfl3t5enufGdCW2wQkXM1ouIrU7ZVmen5+LWWl57WlzlO+GTTBMePemrCBiwwwZKuuhbpImEn2slOoXAwAQBnpJgoXA88bK9Lewdh2DR0QiRaQQCYC9QNJh0SJipvD69eu9Xu/yweF7H9z98MMPz8/PQxZX7LnadiEMYdwXHKDgegOPr6x59I6EuLjgc3fBskcPJXKeBspGlX/MLDA2CVs65wTXcXZ29nf+zt/56le/+tnPfvanf/qnf/Inf/LrX//6V7/61ePj4/FoJPgQ4cTo9/sS3u73C+fc1772ta997WuIGNoOJGmyWq3EAV6tVjdu3JCChH6//0u/9Eu/8Au/ILR0sj3Pzs7Gw5HsiPBegpa+du3a/v7+zs6OVA2KKW+t/cQnPpGm6dtvvy3Pc3Z2Jv1TdnZ2ptOpjJIY0EI817QVIiKxdcTGBuAfbaaAwj5SUsQB7JwFZ0mRdbYu193X2VpmbiWlz1iZmiQrpTURkEYDaK1tqjrVibWtaWrTdKHG5XxBpBERuStVZK1N2zrqio6sR6jLHkmSxHg2xg7g1hFucKS2hLnOyeoFu8Z7bBlggvG7dOmS+K7SqkynKs/z1WrR7/WY+d69e6Zpsyy5ce2K6BRr7WKx6BfZS7dvLpYzMUCdgzRNjOlAfUopMQwCgIeZARwp1bZdmi5N1KWD/X6RH+ztzufL+/cfyPu2tUROsbVtXdkkVYhrYWIkJsRcFOPFYvH46bO6Lo9O0ratT08mvX4edFaSJLs7+0S0WJWSiqlbA0zAUJu2ddYhZVnm2o4kW1wjWVRZlimNoikCsl+sCJ2maWOtsa7tOA41ESrSVQurVWXRDgZ9xPPFfDUeDyilYFdRlFWEzYBfLOudCRP8kZXasVWnIoyyizBAbrNOiKN67YuyDCJXLFIPwJEz5/WBVwwRFjO+WuzYhb8654SiE6KwiowME2ZZluc5u5YZ27YxhgFciPUaY6bT6f7+/qC/g4ihpPf8/PzZs2evvvrqK6+8Iqrd+mro1apERPG5W1dxBJghj8ALAWMTEaAyc5pluBmZlg9iXsQjHz4E0ySOlDg28eDYiMo3SO0ga2IFHOxgjHBsW0MNURKffKxdHkAKDWFTTyuf7g8InzAONmrCFN6afNuXECF45ZVXPv/5z3/6jTcDgJK91658Lyhm7lg4ZCWzE76LqqpkgijKZaepdlHnYURMkkRiS71e3usNmsZMp/NyVQOAoAKIqCyr58+fPHjw4NHDJ0dHR7P5ZFWWor2SJLPWnZ1NrLWmdcWgL9jELMukT6EMwni8J2TGy2XpbOsNejccDq210EVDO6HJzGma37x5vapWSapf/4HPfuUrXzncP/jqV7/68z//P7zyyqs/8zM/c/vlW71ekfcyx/l8PgcgYwx5qCUzr1ar4+NjqfJ+8VbyhzDhbO3l+Js40hMvm4vyAQMonHmxWKxWK+XbNUssIeRMlG+lgR4aURTF4eGh1B7s7e2J8aGUEmo/kZJdJEPjyclpWa7Ksk7T9NnTo2fPnu3u7I9HuzvjvcVi2bEigJWGYVsbJ3wIAVe+EIF+4avF4xZvnK1NFC/si4scvbEb75dwKF+BB5vBDr7gcsfmb/zf+FG3Lr71z60T2AfMxA5WSkmkUKZA4C6PHj1qmubWrVtJkgaLMJ7H4O1L7FmmLPgDEIXwwXsj8eMFnXX79u3VajWbzcRiJqLWc3KDr5BDRFGi4qkKTEtGOMicYKPHs8MXiunDEd49nggAkBe5dOnSeDze2d+TThNnZ2cCfQZJzfmQvPO9yvf29g4ODtq2FWi+lJvHujisH/H3wjoBjw5PohJhAezJMAo2T+weKXUYj8fGmDzPZ7PZb/zGb/zmb/7m5z73ub/0l/7SW2+99U//6T/91X/7b9H3JQgTJ2buycnJBx980LatwIXzPA+4i16vN5lM/upf/asvv/zy3/t7f0/OF6NNvKYkSfr9/o0bN8rlSi6uot4rAtgwxhwfHwf5rLW+du3azs7OH/zBHzx79qzX62mtpZ2Kc+7atWtEJE5RWCrytLE/o3xGK17A8TyWywVR11sg+P+iqUPohKM0CCJIiNoYY8yaKV9eGZFDrkBSDSF9uiUbO/cjAmAEdy7ey0mSiGUS1CIiWue6UUKsrVG4zoGEpSJJlatXr77++uvf/OY333///eVyefOlW0dHz+Q6u3t7xpjvfOc7bN1g0CNwN2/eLIpitVoJdlH272y6aJpmPp8TkfC3AoCsZAljbe4gViqTtKoUrUn37/19MxwOz84mT548mUwm1rBU3mdZamwTDwh1je068eKAEVXTmCRJzybT6XyWKG1sI7b+6cl5VuTD4ZiITk5OmFnrlIjQKKEVr+ua2AmQTzp2yboqiqJpK5E8KP3piKQnnVZKo/MinhywdTZpwDmmctUY0+SDnJmXyxKgWwpKbxjQ7JEbce4sSBYH66QDXEgyhvO39FD8fWxmbUntYL5syXFmVh5ycFHD4SZRVKeeN8+JFy4AiB3e2Y7SlVDsJ1DGdD6rSrT2+AHJ8gh5OCJKFw/w+RQJYY6Ge0TE7EJ2++HDhzdu3HjjjTcePXp0cnKCiIKzCYgOaYxko9amIaQXtq63Xbo/SaU2bGqRrWmKtbVpDBIKqgdh3SlTU4KIzBaQmBkcMzA4lr5HvGl/44vUvxzWbEyWNDxXSvHmCgkvYiNatPi/EpiPxUQnRrtmDRtrTPRunucybjdu3Pjyl7/8yU9+UgGauslSnUn5uXfSnHMCJexeh7g1HW+/dHgCD2wNrxli+SEsKrX2qJV1MF+sxPpEpZummc2n3/3ud58+ffr48VPpmypLhZm1ToxxVbUCoCzLBv2hzlJENRqNrLVEQERVU54en5XlElE19fvMYExrjEEA8Y+cc9ItXBJPmVYifNM0tZaVUrdv3xJI4le/+i++9iu/Mp3MX3vt4z/2Yz9252Ov3Hz55fOTZz3Va9s6SZS1DFHKW1avNAJkZsC1xba13bY2XVgM8c4NuILY1txYHpvrSj6LIBOkrI5YDsUWiTeCtXZ6PpFWO8KfcOfOHXkXCXwGuu5unTi0zHle7O7u9Xo9Avz4x1975ZVXpTJBIt/sSSRcB0fZjrmGJ9+SMGGUXihnYtci1m0MMumAGHYTBsArIiByPFSx4RrGEjo55rwPEjDQ2LZrrLnPImwH3rYE5sVp+iNmXGlkdoTdvMiyKYoiy5LHjx8+efJEtK90tUTE27dfQV+/IaV7RCTRRKVUVVVCwNw0jeSgCNZZjthuiLOUGHkaV65caZpGqOgETSvZW3EIsyyTWGaACEtj0eVyGdNurMF1mxLVOZck6cUxRG+ZxaatHFmWaU3GGOfUy7du3rh65datG+++++69e/cEJAYASZJqhasKjDFJkgFAMJcHg8FoNJLnFCNAYDBBigotXQjxiABE3+HVRo1FxI6RRLbWWnx1YbeUqilhggOAX/7lX/6N3/iNP/2n//Sf+TN/5ke//OW/+3f/rpB81XW9s7Mjk5VlWV3XoYbPGPP06VOlVG/QB4DlcvmjP/qjf/bP/tmf+7mfk1DOycmJdFdh5vl8zsyHh4fOSVdQK2GmoijkZSX6fnR0VBSFEHc653Z3d3d2dqqqms1msqgk5LxcLs/OziT7dHp6Kr5QVVVdLMmBJpXqjqSPmZm292aswlyWSXG5BFMFO2etFXr44PUFda9UEr4JqkFiHE3TKFUIQEJcoCRJskyLHSzrSii0ETF0VeMIEwUAChkRXUTFLYZ1F5hTa4C7KKCDg72wViUmEt4xSfV7d999+93vPnv27ObNm4zDR48e5HmvbpskSfb29ubz+XvvvTfsD6pqOOwXw2H/6tWrRZHledq27fTs9NKlK3fu3BHT0xiDyFmWyPQpFcAtIpo4iKYsS7QmX2zGSExEly4djMfj/f3dk5OTk5Oz2WxW1StXup2dnRArkV0tcHxApZOMmYGpaZqi6DMm/X7R1mVZEimV57kadMweZV2jStIkESJdaDUzGmtR/BZFOkvRtNw9KBt2ddsqpZIsU0oB0fl0Ko+hg0rQSiNp59DUxrSsKVuWddNUWaakFoGi5jSRzO2El+zS2GSJ5UiQreFXFyWvHMGhDCaR/JB4Qzpv6VfYzGMSEaEK/twLz49/KFMZnirWfGIvCnIxPr8TmgzxcwJAnufOdjRDocGKYM399bFpmvPz837vdDgcFllijFkul1K6dHx8LLz9UpSKiNKbUFo6JUlCSYq+b6r1h/PEz+BDTWFqWmPC5sFNGuzYAaUImYeIMhoQ6R7/4tuF9rjpyThfiRIH4TZGGxReiJyFuHiYJnkvRGS3xmpvmWjKt02hKAIUll9Y2MEKF8jyyy+//Mf+2B97/fXXkyQpl3NXt4pyAWBIzSX4ZpTBzjC2WSwWZ2dnoW11uCOtUSIdU5XI0M4hRuhnvdaaqqrm8+XZ2dnjR0/ef//9hw8fW2uZO6ybtVyVHe2JUmo0Kvr9IREJTgiUBoD5fL5arYSMr2rK+XxubZumubNEpADYWkuIiEqIFsuyZOamVW3bLtkJcDDLssFgpBQ+eABHx0/n86lzLs+yL3/5yz/0hR++ffuV4XAI7IwxZ0fPkCTvr5RS1gd3JSglATxElBmW6YhNwDCZwRHa2u/og2pBVsTCZOu0rW/ky6qqJCwhBrEUCAbUbPDnRe4/fPgQAASGLrWAYiKQD0BKbA8AgHA8Ht64fuuVV15h5w4P9/v9/vn5+dnZWWxAIwr1+XYKLqxhvOCld/ti81cXhyXedKSAQXpYbhQY0GbM+H/JEfZj2KHh1rjmXoT4abfmxT9eeJBtGxFe5AiJmELobiGpHuE+73LEWkvCtK7r58+fK5Vcvnx5OBxKdYek3SReFbpvBDwxIrLjWPyqF5EVxCGDDz74QLgdJIIrJfZiSWNXJ50IW4VYjcgkrXYkkMG87lANm+IxXhtb8xgvBooORFBaI7KK2uN97GMfOzg4uH79+pMnT+7fv39yciIrU/Ja1nTWFfiglcRTLl++LK8jh9hkgS59S6siopjg6FG54QmFIl0mSyAZMhpSYydR+Tt37hwfH//8z//8O++887//b/6bv/E3/sY//sf/+Dd+4zckWi82bpZljx8/ns1mly9fluIBz7HQtQb843/8j/+bf/Nv/sW/+Bej0YiIhFTn8PDw+vXrACCB9pOTk2dPnspcS8h2Z2enKIrlcnl6erqzsyNxcedcr9fb29uTRrBnZ2disUjssK7rPM+Pjo5u3bolBGSiTwFApCL5LBZ7/r4NjFZ0AIA0NBVHSxQ0MxtjpHQSI3KwTneYznQObQp8Ks+1bStrSbDj3i3MQjhMVgV5FprYgA5mdJ5qIrI+8xwMdOHSZgRZLRIjF/i1PF7TNAJICCF/2Qh7e3vSulIoNZTWsmGFKbk1zaDXZ7Cr1erp06c7Ozuyl6lj4jeXb1wVzLo4urTmwFkbfnLIW1TVSuZX+MqMMc6RI6NRp2k6Ho+vXLlyfn7+5MkzYeqQul4ZtCRNZW2HgpwwRE1tiDQAKZXs7RW9Xu/WrVt37rxmrX3v7t0nT54Y49I0JdLsqVHLqgLfrEMmWhw/9sjM8PyifcTn0euFogCRmAEQnYUkTeWkJFV5nleVCtNPaqMgL5YXQWzFgxWLs6BQt+R7+JJhA4wRK+Bwzpb5viXEg8II9hZtpjngRZZ0rP7jCzpm6RCyFn8S6ZEcLgIzq0QH+ZhlGbAuiqLMWwCq61Y4B9Bbclor53g6nSb6uTHG9Atx0aRs5f79+/1+/86dO8+fP3/69KlUG+zv7+d5fnZ2Zq013IQlGLJacMF8CZ+TNI0zdGFGZGXIl6ESTimFvLY+43EIs0CbmQfCtU3jPB3V1uzEo33RbxKTGtVG3dX6M6zJXyFS7SKI44ijPLOEjsILBuc7TbXkmL785S9/6lOfIqLlcim3ERxhuCMJfRysva9VubaedQQx2vQ6QEoTxHoTAVGXpbPwwf0P33nnnYcPHh0fH8/nS2ZO0zxNU9PatmmyDPu94d5u1xp0MMy11oTaWls27Wq1nE5mi8UCkK21ljsWC+ec1kprrbMcsTNNnBUZKn45aa2TVCml0NmQQdZZWpbLd955R2kYjYav3nn5h37wratXr964fms0GvR6xfnpEbNdraoiz+qqItVJGXmpxWJxenoaCGjZx0Lkc7xmyKfRu+iX3rZs2AP1wq6M/xSm++JfAUCUDXmKGLcJ8JVDlj3bzjAaDoef/exnB4OBaE0ACMxfFJFSNaatqubk5OyVV14ZDodV1RAtkiQ5O5sslx0ve/w45FP/sazjzU6EF98uHqUtCSnX8YtKih82gAFB+m1vJP/zrW9iibf1kBel9NbP43g5dlCotT0RPwNFqIktm4OZkZxO1i1RkiQ5Pz+XZA4iCpBDNvXDhw+VUr1eTzL+8qfAocYRX1D3YMxx6hx9Sn1rPINIOT09nc/nWuvRaHTjxo0sy549e/b48ePxeJymaWgjEtZYvxjs7e0FUyNImHh+XdSqPR5n9Em/cH5Ypf6brtOWZIeMMavVKtPJ7Zu3dnd3X3rppevXr9+7d+/p06fT6VRs/bJqtG/IwBEntNjKEm0BADGmhaVOgBNit4moF2sp0IlI3Y64o9LQXtpjaa37/b7glcuylD5/eZ4LwVyWZd/5znf++l//63/xL/7Fv/yX//Ibb7zx3//3/714pGVZPnr0KMuyK1euCM5EuB3qun727Nn+/v5gMPjlX/7lp0+fXr9+/dGjR7u7u9JT8K233jo5OREWV6knm09nMm5t2y4WCwA4ODhQSsmkiM39hS984e233xbrWfIYRCTcHZJYUEqtVqtPfOITL7300i/+4i+KzBf3bDAYDAaD0C2FfewmLPgtf7WtS2tbZJtonagMhU7AtgIpsZ6N2xvQSVV2Rdgy1M65tF/IMpNhrKqqKLJbt24JSWLbWjEQZZnled40HSUX+JY9EHXwCYs/lNUyonNOSF2M56EXwr7wUohr8gNZnwJ16/V67LvzoqBG8yLP84P9XaktkdobodeYTqePHz++efPmYDAQNnFjjAK4dv2KqNTQMT5oYWvXAFGRz3meS3tx65yz4BsnWolq13WLiHt7O4PB4PLlw/l8/vbb75ZlaayFyOpg5rIskyRhUjpJc1Lz+TxNdNOYfpEx25OTs+Pj03feu5skCTPKOnfS5BNR6wSQnGNrTZZ2kB7nSczQ413lGxkZY4x0L9KpRmO5ZoeWFCGxBgWETiXQtFVV2zzv5akGw9KJmhRbu809h5GXT5slJh91xMI36BhRtLEwWkdPtWK2Xp920tt5LBpEpp78rfJsnUGwxgLu4pOYqEo9XIoRgLUEIwEIEURFAzpjbHhCB8xOHsu9/8E7CPr58+OmNr3eQClkJgCHxM6Bc0J5A3Xdnk9OdUK2lQ58Xf2vlDpdu3btxo0bksJTSvWKgVSCi/jjKOkc0kahgQhveghpksRqMkwT+jxOHJ8m6gKwsii16fj5g08sI4CRfcwYNOsGqVx4jC3NLY7HC9V8bLWTT3uFC8ZB6PAT8T7DaTKPSuzXiAnBOTOfl+Px+K0f/MIXPv9ZTapaLdI0baq218tNWzNzkigAErvLOUtaBZUznU0lziF9g4NQCNU51rZEiVJKzHpjDAAZ41Zl9Qu/8NWHDx+en0+zLNM6TZIMEQeDATDtjAuJQCAikbbW1nV9fjZtmma1qlarlZGCLUZrrdKUJElKmWMR006kZJFTkiQElGhlEZQShBa0LaeZJqK2rV3bre2yLFtnr1y58sbrnxyNBrdu3bh85bDIegcHBzu7o7293bJaWtvWdXnp8uHTx4+SJKvrMssK9LMzXy6m02ldNYjoEMB1KNUw3fHqCpPsnEOmrc3u3NqxvCgf1nswdpK5q6wSujqJ+kAgWPD4xWBmIaIFI8ax1vqVV14xxohYlCC0cFHneS7nEJFSCaJ68uTJw4ePb790U2s9nbbGGKHL7YwoBABQgAoQFCFvW2lhGXPkCQAAoIuLAuPjIwxQebUNdmc53EdwTXzUEYyt8E+8EAEJ14lnM7yOfwbcOj9+5jgJ2X1ju2JlSQ5IykjsFRsRK0loOc971tqnT5/KZO3u7krVpuAB5OHDFusYarM8OE5hEIK8ikdGHGPfKbadTqdCdn758uXd3V25izFmsVgErWmM+/DDD6W6ERGlHbTcV22iXYN9HAcR8ILFHI4wgLJb2ae/BJAgQJerV69evnz5pZdeun///oMHD549ezadTvlsorRGgKZtrTFByGZp2rStaVsG0EpprcejkWMeDAYSyy/LUmp/ZTYlrt/4zqnk8wNJkiwWC9FHy+Xy/Pw8IHTlUlVV9Xo955xQdhDRP/pH/+jb3/72X/trf+3OnTt/82/+zUePHl2/fr0oMvAIk9dee+3dd99tfefasixfffVVMdNPT0+vXbtWFMVgMHDOTafT3/md3xEiiD/4gz9YLpdZkgb7XoxIMejH43Fd13/4h394cHDw5/7cn/sn/+SffOc73zk6OkLELEtkMIW8b2dnZ7lcHhwcvPHGG4j4z//5PxddiYij0cg3Plt3mQjqOJ44v4XdzeuvnJ2dyEBJMVlRFM65yWQiXlaQA7JlJM2lVQebHg6Hr338zsc+9rG6rr/5zW8CgFRtHh7uN41xDkQoIaK8QpZlMkcBtymQGMm2EZE09gMAseestY0x1tcasm93aq0lrdJ0jS8Kigx9XalsScnsMXOqkzzPsyw5PNi7fOlg0O8PB/2Dvf1eL2fps2aTJ0+e9Pv9wWikiAqlqqpazWa90ejKlSunp6eCtHEb/CRr2eh9DG0MAAMhqQS1TpXqghpZluWZCtbO7u54NBpdunTp2bOjp8+eiYcQaGSIqGmaxposK6SXxc7uGJGRbVk2wud9fHxMRGmah6RlY1p2KOvKGCm6TXZ2RoLgn81m4mROp9OiyOSykgoGn0rSo4GyDGWl2hayXq+t21zpxi0qu8pJ1xVku6NhrmdnJ029TFSGTInSbJ3QFAitYFVWwdUGxwBAwqbhmCLUThwYAF+XDZtmlnGt+O2IKEVI7BNk2DXTYiB24BiRhQ1CepcgAAIDS0QTCEzbATcBwNluFm2z7thkeW2xDQZ9a6302JOnRUBFGpga42SZybq0Fuq6JZRCaRDBNJ8vqqoy1pZNywBIOs2VtdKmuNOLEmWxlhVgqjQxLGfzJEl0pnWmJ/NJvz9MOLl7/+4ni09eu3nt0dNHVVudnp6uqur69eu9Ye/u3btlWQOs6xKcM9a2EsA2xgBgmmbir0tew7EBdKRklACxi1CmmfaRadDJuiUpAChSCpQxxjG3xrDHWMsAIqFWmnyRuA60egiEbK117Jx1RJ3BHdAgXc8zeoHpzMxap843XetsdGJm7hVFOM0FnJRPu8SmmLXWMZNWVVMTEQG2pgYAwbftDEef/sybd159OVHUy1LXlNV8nuVJ3ZRKEYOrmpYZiBAQHDBb27TVfD4X8IzsFmOMZcGxABA5dKRIK40oPNN1hgUAMSog/T//21998uSpTorFyuS90WAwCCk5AXiIYhNmtJBQI9IsDfwACZUMmkjV1ndJSJQCcCpVWZYtl0tFiQJUqChNWlPX5TJJlCJybZNk2XBn3O/3R6PRaDTK8/Tw8HA4HI5GI6UQAPKsODzc39vb3R0NTV0JmCHR6uzkOEkSZgvsnDPWmra1xrjpdLqYL5mQQXUePGmOJlg+hf3u85XM1hGRQmLm1jbWNKatgdk4D7LyMVYxvroaGhS/FZlZEAa9LKuqRuu0rtumOQu+n8TMvCStAuPezt7ueDy+f//+peFApwlptVgtG9MWRdG0LSNkRQ6Ilh0ROWAAV9dlmqbvvffewcGBaOuT0/OyaurGNI0RLhTbOkS01hJ1fQo2LGMiVCC9yrTWigTk6rp3I5E56/8BsHUtBVgCM4ADBEQJRgidYgAqoOwSD6EK3jIiYqLWrFUURUmBlEwRBhCik9SkYhY+O7nmBjWb33prK5Ctc86xYyIC8RAYCJHtOt2nfB2nNbbriOYAmKRfUmvqOx97ZTgcPn36VIq6xuPdo6Mjoq4MV0p1kyS5evWqAJ2ttQE9yMyi1STkISkIY4wk1onItQZdJ7I6P4oB5YGJrJWMIilFJycni8Xixs1reZ5D6xyLRDTWsjGtcy7LMoNdE74wkhQB5ESkS/ROGKyFpQMAZMEigtZKTiPCELlGBJHD2OHiUPajzGKa5gd5LlbOtctXLh8cvvn6Dzx58uTx48fvvPPOolzNzifGNEoRaoWOG4uSagKrW2fZWGMa59gCJzop8tz1+2VZ9ns9iUq2nsucvRbubCkAY6zWyXK58lupBQBrXdN0cYq2NWVZBd8gz9Isy/7Df/gPDx48eOuttwRKYYyR5hfGuP39Q8Sz69dvPnjwIE1TRH7zjTfrum7rZm9vDwASpatVefTs+ZMnT377N39rtVpJXS8iJkqLzyPCv2ma+/fvf/rTn37ppZd+93d/u23bLEv29nZ+8Rf/X//sn/3C+fnpYNCrqooU5FpaT6fMPJvN2rZ95ZVX3nzzzX/4D/9hkiTn56dEmCQKwO3u7jrfcAc98jDgJWRdFUVxenra6/U+//nP/u/+wl/4B//g7z179kxY8z71qU8JKb6Aa+U6wSK31hp2iJhnPUlO7u3tfeozn/nsZz97dnY2nc8nk8nV69cfPHjwznt3nYPpdJ4nqXg7xhcRhkDDYrFgzxgjwRpmdgiqarrYAWlrnDGubY108JZ9rNMsWUckO/64JFEArTEGGQgQEE3TOucUkjVNnmXjwbDf7/f7xbBIi0SPesX+3u7OcJSlUn7KbWu1hqOjkyRJrly5gh1qkWxd9/r5K6/eBoAHDx5Yy1pLEw90rg2Orvat2bROte7MAOcYkZKI6s05JoAEFSlgh0VRFEVx5cql6XR6enoqnciWixnSEBE1awM4LVfGmONnT5NU9QYDRuXAApG0/7S2lcAsotKErbWL+VSA1EqpG1evtW07OZ1Mz6ZsLCNZx5lOFKjzk3OxJ1OtQytcPeilp+ctkQYAZxFBgQNF1ELTWFfWDlmlWoGtqqrURQpRgRp4Wu+4hUcYINmZLqoKp03ahyCG4g+xXbVlYzEziF0OLqha/018/otjzOyxsPJBCKeJKEkyrWmxWARiDURSipxzjXHsLDNonSjVgYRWy2o+n5+fT5nZWtc0TV0JkIhQEYLyhTq89SBrteRYnqFpmqpaKdUh0tI0b9tWGPt7vd7Vq1dlI82mi9lstre39+abbz558kxQbgLBkYkEAKEVA5/WCQOOEalk7MkoX7enNvHHdbUm2A9/DXEX57vNoQ9g64h/GjzAy0WtH8P4h9ePbxf+GsBGuBm9lsqVrZM5yi2ExUNEwGyM0Vlqm7axpt/raa1N0zLzq3defuutt37gEx9frVZHk6d5nudZ0tQNIyPqoPMkNcTMq3KxWCxE+IacjjEm7wnWjYmIVFdZjEhN04zHYwS1Wq1Go51f+ZVfOT4+efmVO6tlM1/WRCSBCmZumirUQklaVhwtRCTShAl2VdI2ft80TZE6Sq8w8lprjQTWtc4AuiItBsNxr9cbDvvXrl3L8lSyk3meJ0kIgMkctWla+HbiozzPm7oK+7pDZnQH2NZYawGd0H2UTc2MSArZMhrnJUKwn0Lkg6PUQewqhwXAvOFRx0eI+uBmiNpFIMUQfvAGCgV7mr3Xd/ny5V6vd3x8fOnSJck+S0RNDO4AAQwrSsKQkqE7PT0dj8cS26iqpm03WgWR75q9tcE3jdr1ou3Ma1oH6cPJwRzZ+jL+L0Y3+iOOMBGwybVPFxKDWwMbPl/cnrFUx+icrV/FMjy8ctMYZk5THWJmRVHs7e1JktdDC7hpGgTlLKSZlujmw4cPnXO3bt0ajUbM3LatUKpJqZx4oRJGZZ+o7BJ03mcLry/BYbcmve4owKxtq6p6+PChtfbg4KDX6wEIR7Lk09had3EFsjedlW+gLel7cQ/iGHO336KJ2JroeOK2htQ5E+J2iWc9Pzg4uHPnztnZ2Ycffnj37t2joyPx7b/wrP+/YGmMAAFSgPQ/fep/9pECnAL8T99+CeAlyPxXAMcnAHANAOASXLrUnfwAAAoAgOdS4C7/1Z+CW1ADKADrGwys4XLgaW/A/NLv34Xf3wEAgEOA9v0/eAR/8MfgAJIDcAApdCVq6H+eABQAv3v6c3/m/0AAP6vvwLU768uWL3qdJvq8kv+7BCuAf/3ez/3r/1YBXO8ezsze/gYA3O5OJf/cFmAt2X6h+v2uWqN11tpf/dVf3d/fn81mjx49att2MBgY40RrO+c6AOFmc+VY20olAPgdJ4gCiPap3WyDAFF2l5klpC3dWGWBKewQzEGVD/uFwGwAXEq0Mxwe7u3t7+0N+wNZ4YiYpp35u1gsTk5OkiQ5ODhQRQFNq5RSWXZI1NQiRc/ZdzQLLwJ+nUugjVnmjBE3iCjifQcATCycreAZLS9dunR2djabzWaLucTga6w7+eXQsZotFt3cRPm3oNsQEcARScsz0lodHT1brSoBHTlnhENGPHYBsWR5IupDotp6b3fn3sMHSmlNyjkHXdjXEWljjJS6S+uB1Wo13N0NVpHzhaUBuB1PGGwaN15fblvMzqNF1z8nAiDJkjIDMyIDAhrXlZBLaLJbV4Ab9pbwmCIDgCICrUXAAaMYteAgyXLwxrSo/dY4Y22S5qKAq7ZBxDRNk0QpB4TJqqzLqinL+Ww2Wy6XZVkvl0tJTQoTBkTEomyMQD6YWWI8fn0DrJVTR9MhqiLEALKsSNN0Nps9ePDg9u3bN27ckIoZBCWRg6Zprl+/vlgslsvlYrGYz+cBwCDRTQCo63o2mwFAVwrdNOjR0hjhn+JNuGUWxPaBfFa+gic+WYYxbMWgKqwvJ+2Wsf+GPFwv1tDhmgEfSZvEzxAlmiGyAALoJRzOOeucSrQCdNjp7KZpkkRdv379J37iJ15++WWJzTuwwo/inCNNa8MRETz2cTI9F0clSLGgzy7oPgLAfn+YpulqWSmlvvGNb7zzzrvW8MHh1SLvp2lalsu6LkPFkrVW0mSInCRKGDOUUkQaLAg2qXO/vJcowZswaIqwyNKiKA739oejvgSVJcacpmmWJYPBwLFk/RqxJZIkEf67wWBweLC3u7srzSCapplMJlrKZN267Y7tKAKpaRrLwAhlWQoWc1s0RwZ0+D7MGkXZ7TgyihcKBOPLxgZcfI4EosRuEF9OABiS9bNdQW1HMiXhSQBYLBaSgD46OprNZogoGYBYepAnmgXP0vjs2TPZOAIMlYnb9gBfYEB/RFAAXbytILKZLtpVwc2ATYsWcQN3gZtmKwDwi2jyt/4Z76N4eC/eLr6CzLWwXoT9Hv4U/9N5TlwiatuumXZIH+d5tre3J6gAIUgh4iRJ2HXhZCmlXSwW9+7dM8a8+uqr+/v7cscYA8rSCVUn8gryJ0QUNl+M4DQOgJ1TnWuHbdtw1BRQIsGxvQKdit1oc7s1dEVRXLt2rWmax48fC5pIyrbCOVtY7SBUL3pKEG2TMPsAXWwCfENHae9SluXVq1dv3br18Y9//MmTJ8+ePTs6OoInz+H7x/fqIRmStm2BSRDhjx8/DtO9Wq2yrJCwiOD+FZHy1HhN23AUYEqh690Gm62XJJcehDAzK1pToXciAgAQm9pYyyBUykjOuda0AXmSpzrChRda63G/f3hp//Lly9LpWqluDTMjMxCBMWY2W2h9miTZ+PBQaXLWkAGd55evHNZNaa2Vxq7s88ZieSECkQrxi2BawAUnPOgOZkZQzkPCiqLo9/s7Ozt1XRtnBUQugUWJ4pdlCb5GBTatUO2p1sWyEoQYIqYqlZjd3t6O6AilUSgRwZeQgme7stbqK5f2tAKbkDXgjEVmaw0oVko5dqtlxUC7e2OtKXCh+xFk15G1dVktilKQsY0fH7Fmje2k8BmR4n9uqmS5soy1VFm6EJCLroDoEwRiPWMXkWJRqwxEgIyERMr30quqKisKlaQZJsyMQFXZLFar1bJaLFaCSZUeS4ho2nUnPO37S1tr67bVabKmBYzhm/4tnHPo+XGttVLXLGTyUjKolDo9PU2S5Pr165cvX67rmh0KCcB4PNY6TZLk0qVLACCFhjLfUuImURnB9DRNU5Yl0JovLAhx3OxNFQxcImqho41zUYgXvMEaG5rx1ATbKGwDitBjof4GEcXKj6/QiYBNPulw8a1vwn9Xq1W8lkQ9M4DW2rITKm5nbdu2L918+Ud/9Edfe+21piqPjo7AF2S0TauUQt9LEj1ZitDEltUSAEJtmfXda+s2sHCsGUXUuvKXnj59/o1vfDNNU4Puw3v3kzR/dnxSlkvypLbesGhFGIWhBgBEVjoR4cLMiEprSpJMKVRKFb1s0B/1B0WvGIzGg92d/cGwJ7QfSiUSFJcuP0qTMa1S2OvlaTpK0zTPU0lW7O7upkkXUJ/P567r6peVyyUAUNRKo7OESDe2QVQMsFgtZ7NZ0xidJN5sds65i+s8SL1o864XSViE/BHhvdg0jBchMwOgADFD7ktgtRKOF6SE1uQ8ybSUUjHzwcEBIk4mE+ec9KqNDc3wSFJ7LlN8dnYmqHdpoRK4w+IH27L/mSWOso1+lmmPRfnWfyPfbDuyGy6OF4x1eFEgGTcN4vhGuPW4sOEAxENxcTq6KfNBgWAahjtuTZn8qiOb83skCJNQuNy2LXdRN7bWWmeDdKqq6v3335f56vf7AbMR6rHigXKeawLsOsO2pUEQUZxGcbmxY1iiXq8nRYR11bZtW1VCTNspl4vDCADSqO/mzZsHBwcffPDB+fm5MBkH9RePYTz+Wwb02qbeNqBVMKBDlMQ5J3gG6WQulWfPnz//vd/6H7an9fvH98whSsQ5B9wl4kSCCeRDiirkBCkkjaNd2nceEd1hfcsC8vlhyaSF5imBMCBedfIYJOGhqlVKJdIDpZVuOy5JkuFwiMTDXn80GmmtmS0R7e3v3r5xfTgcDofDEPyKkbdy/bZtZ7NZrzfI8zwb9dG5pmmUtXmeX716tVzVZVk2Tbd5EVGpdX4yXtthT0AUpUaPlpad1TaWPB+2GN9iRqMiaTMkxOd1XUu7gJOzM45ciyD24zIJ7Q9E3BvvSTnEeDxOkqRuSmYW7Ad1MWwXqjOZWR/sj3q5bi0rIMuWLTtgcI5YWdvM50vB1yZZKnACmVEZxPCqfIGNHyLRFo6L4jvWE918MMK6yx2w/6xBMbCjKDDpADs4mhUgx4Y+ZkQgYEG8IQCzc621pJUDIGC3GUos+gMgLMt1z975fDmbzZixbk2womRNM6kOdUiIHcbaGttaazUkf8Re6mQrR9X31i2ms1Tp4XBom9Y2bdLrt217/Ow5Mezv79++eauf9xOl+v3+j/zIj3zpR/6rb3zjG7/927/99OnTvb290Wh0fn4ukI9gDcsuErNSDOgYjdptp00KizALAdGhPJG27OQQdwymj/wqSIfwTXxCrMDksjbidd6a/Xj/hO+l9OTiQR6JGLY0IjJAmum6adiBaVsiePXVl7/4w1984403FouZQkJEY5u6XiMKBBwvLxvq1pfLJSmIHcXwYGK3hfCScMVLMncwGB0dHf3Wb/1227aL+YqIzs+n1kEokE+SDswgupk7SEyD7IgoTZSUGGpV5Hk+GPbGo93ReDDoj7I8KYoiz9M873msqlMqUQpTnTg27JBB2rZJTQwKj8FgMOj1cylUCuPmTNtUJTNrIiDlrFktGmQAcBzJXJkdB11AUaRkqJ9o29ZyiAqsTd6tGLOL+lrLCgwLzN9i/XnL6AzrKhjicojbORgMBHgqgUntO8uAr1UPQknQNQcHBxILkdcJyoAiSGtY+XKjsiwFaSMc+9aXcGwZrNGjSU5wg7AJoIs9f5QBDZs2K16Ygj/iWIvNFxl5W2dufeh+jtHnzT0YrkxR8sq6tSuOF6oG6UIppGQyg48a1kkwoKO7dylNZl4ul5IzXSwWwpIhDZmHw6FYDFIf1uv1bLsu/l77/Aj6wlsAIiBKR3elUJhJm6ZhsMPhcDweA0BTCz5YEKjEzLQZlQ8vm6bpo0eP5vP5Sy+99MYbbwCAyGHezFbH6yo+wgZRvlNs0AhB5AbhJqMk20dS8BLM6vV6g8Hg8uXLvwffN6C/dw/hanTOObuOFilPlya6A32TrzTPRKoSIiAyQ2NaIbwLDhWEnFVo+8JsPb9q8GwBOgzplt4HZts6Cx39S6+X93q90aAn7tlw2M+yLM2S/f39y5cvXzrYT9OOQoSoY6hARAmWi5yzlquqmc+WRTG/1O+jTlIkNgZID3fGN69fNU31+PFTtgAWFSkgtNY6C0QE5E1bKXQBZCQAMNzVwMiXzjmWUCDakLEPhqy1tqkrZpaW4LJ3JFF5c7WSWH4weYMlHXaW8v3YZScKNEDGMKccEZNEBYNbiP99Y2Olh8NkMEhnk5odABCDQwRroTaWASbT+Xw+P9wZp6lerOp6VepeIZMkNns8nejBGLHkjcM8sT7AKFwRy3RmJ4EBgC7YDN6wAwAZxHXErmtnwAEgIT9kB8xOoCDsJMiCzkHbWlM3pJM0TdM0R0RrbVObxrTPnz9s23Y+XwrRIGmtgIxDZgTWigiJgR0SA2vmJpba8qYSW3URVCPUz0VmZGc0BCuTSM1mM9EWzFyWpZgFiCiJjzRNDw8PtdbPnz//9re/fXRy9tprr/2Fv/AXmqa5e/fuBx988MEHH0hDIIEchMGROZIiLeWZcZ0HVDS+t5Z/vO4Ri7wPm2TSIRsbJHv4lfPtwTDC4chlQ/Oh2FJBRNF8tJnEJJ/BwE27AaNIHm4Gb6Qifgvz6pwztkGitmnatn3ppZtf+tKXPvXGm2zbpqqzLCMF0mjQGMPWKaVa24Ye92IgysgkiQ5aX4BfIomSrKeU0lqFGIAApMSS+63f+u3nz59naSGZaACHhNL7BhHFsRHvuSiKJEmKIhOzYDgcShOmw8NDpVSa5mmqtU4DQJ2ZlUJmNKaRq8m8aKWUSkRwSKRZckxJkgDKdLdVtQqzk6eJpBTFCBDJaK3VhGExh4XtHLAzhh2zW5X1ZDJZVRWIWczrcDJskeNcgAHEVkW8eLbsjC0pESRdWJwAwEyyuoRIS4Bo7AHQ4GFFgbe+ruvlcnnp0qU0TY+Pj6U/kaxq+W2QreBDEcbTUQnxrWzGQDUKH23XXrAdPd9cBIdde86bou+iPAyiIx7G+LfxRaKx/UjGoa1J8d/+J4z1+F3CUoz/Gt4oXDy+UYj3SPAllGeJQvKcAx3ZCCI2TS1xOGttnudSOXB8fCzoZ/GFhFvt4uhdHMCttcTMdV3JNglyO03Tvb09STVsvZ1zTtye+JB5nM/n/X5fytoODw+li8e1a9e+853vCK9iEKFbE31xOuLhDe+ilA5ZFPTBSCIS8JKYU7Lg1SYj1veP77VDxCwASL10EAXz+VyEsDEOfEEqb2Z9Q7wm6Ef2CX/hCcCo5XtsJQdWsfBXACBETYmcWRRZr9frMpOpynRCBEoppWlnd3zt2rXDw8MiS1MdKBdRqcRjMLqFJ0JSYBXL5fL4mAHc4eE+ZplEMkDr4XB47dq15bKcz+fLRekivnnwQBTnqZziLQNRVCVs8F4vC/EReQAR4LGODsIcvH8i8gQ2tyF5QrOtsRVvRwS+ZInBk/8455wzAXWZpqnOEh70Ensyt63WmLXMOkmsba0BUqosy/lqefVgPy9SnpVN0wz6PY7iTLCZW986wpdrk3dTTMQ6Fdf2t0R6xPIVR0qqR4mE3kOFrHeIaMoFERGclSyqAiaUUvYu6sPsIM37DNC0dlXOJVk/nc4Xq1XbiivTxVCt4cZa42yvN3DcilXOSESok4ycWq1Wcl95YPRx0HgRM28zfGHHMNJtiYBbkDZp+/uHzBzS08w8nU53d3evXLl048aNS5cuPXr06L333vv2t7+dpunNmzd/4Ad+4E/8iT+hlDo+Ppaykvfee+/4+HixWCwWi47vljpdEkfaODpkzH01jw2Gb1jZYfeGcGAckQpWlNokVAl1pVuLRNwMuKCYxWyFCI1DnkA+PjkckmPlzTpIAJDUWKLo6uXrX/j8D37itY8XWTKbzfpFz9jGa3HVNI1lq5UGCwIuF2R54yHj4RmUP+R5sqInFUhSRSTMXEmSjEaj09PTo+cnihLppCU7sD8cSXZ4OBxKb8JLlw7EMpDaIAktS86amY1E3JkYLDt0LH6zS7SWUc/SQhocFEWhlBr1B8Y28njWWgF7WGtXi5k04AAAYkAECfYKMWKWaERkZ5vKe9u4TovD2ngFY2U/8Xw+Pz8/F5Ed0gIk3DfEzA54benG/8WI3isYT+u1pNY2d/j5lrURyxYJNgdpKEaGfBNaoogBLcA1RG6a6vLlQ6VwtVpU1Wow6GWZAPolgsPWtog6SVS/X8gQOee01vv7+9JiDTwGMVhmQQu6LoTrokWNQRYjST/zNc5nK9K89Y4cuYt+FiyzzKNcNvzJQdckFCTdJv+T2JVw3XAUgEBhC8G1xdw9xgUQSBBfcexjvbWpozpiuTkhMEiJHq77IyJAR3DpjGR4KAgTsScW85XInKZpmNEYIxJYDiHxXa1WgpuaTCYHBwfMLBWEly5dGo1GACAdWBCAOlrTtfNm2BESeChFEHf9fh9D9xBiwK6BcL/fL8sS0DnuJlqAJVZmlr2rAN0U5L2itcbUJrXpk2dP7z/4UGiPZe1BFIPYso9jkzoshnjpyDnBcw4eiPwpWDNB+r1Q8wLAf/v1/+f/8Yv/24/609Y3H3Xm94//9cdaXoFi3/EkTJ+1Viaw06RESOSsrZumqmvjmxAnScK+xEi8RwkAg+/7FRsYiMAOu2uRQiaFHaI16eLH6XA47OeFEHAhcpZleZ72imIw6F++fPna1SvCqKhwTQkqXDECODGtI1KJTrM0Y4a2bZumnU0XzBaRDw4OUClwDtpWa9rb27l168bR0Ymzx1VVWbsmgQhGQngL2ESyuehgZkUdLU8YwK6cl7tqumCfoM90oW+wElRMrGXCtoKuwKYSba9UGs4U8U5EbduBL6TQLkm1VlBnCYOpwQElGYBTClm4TQlNI2QlKsu6hpBpmgGsjTBY69oO2U0+6+3cOiW3tcnjR4+/ISJrWwCUJ2a2/lVVIENAROdVNSL6BDIBIHZtXZGZFWkkRdRZ3gjKEihlHj18UjX1alV1LU8dOAQA0jptG0voiIh0AgCOnGJyFrqGcIjC6uZcLYtYebYmY5ooOxC9YFQP59y6KESwBN5rBCkNOT09HY12BOImQEzhSVmtVsKSc+PGjfF4PF+W0gvgyZMn7777rlLq1q1bN27ceP311z/1qU/1+/3ZbPZbv/Vbv/Zrv/bhhx8i4rJcySaUfYgesxsmSFabBN6MMcDrbgXWrkn9nK/YCzZrkOMUoUHCyULJHv9QPquIrz7eKkGXxGZcHK4LQid4q+Ei8lTy/HkvQ8SdnfHnP//5H/7hHy6KYrGYF0VRN6XY9E3TSBt2MXyZuW3b5XIpfQq170oj5bcdtJoZhVU+y9K8l6aZsMnKNwFIkOf5V77ylW9961uXL192zu3v74/H4zQvhA0t7domNdLoSxwAay2AZ1p0TqJuzlkxXYhUkhSBviBNdZYVWnckoGJ8ADrnDICzds1K0TTC5dmhzx2vnWwp23LOhh0UnO8wd+tNDVi1LZJmsMuqXKxWrbWEum1b0kkQgR1mqpu4DSEVZJOEhOVwXRNssc+ctwLXB29CwoKVIPpGUENhPYS8trw+MwsMTvmuts654XBorRUfSXIXsaUrtxOmW61T8XyyLNvb25O9FoP4wyN1P/eRAdi0gbqB9XpBXpwvhJDjf/KmDR2+jF8f/lPH1uBfvOPWEZ6WP8IOC0MNnWG3He8MrwybGzZ80FonSaDn65xSSdrIFpPWBsCklEJKjDEi/YRZyPm+6+J7Sw0oeVKqDfvYh3XkRs45wq7wIDynr/NTzKzVumC6Pxg431XKB/O6XRm/TnAFQyRY1pU8zLvvvjvsD+JYO0YR+ouzE+Qnb9oNiAjAek0z39VHigsqDr/sZYnA/ZEr4sXHlsX8R1jb3z/+Vx6yjIuikAbjkisWqdXpI0YAaNsWFRljvFDtNl1osuOckzJ0KZQyvt9KkKvBZHTOJUpD1G0+GJG9otCa8jxPU01d83mVptlg0BsMBocH+4eHh+PxUPaaUipLOs0uO9Fa2wE5VFdD1TSNkNVoT/w3n8/TNB2NRihpIqIsSa5duyY7xRgDIDVXSESOXyAPtyRzENfOuapppA5edLRAqLXWtm3AB/LQVxkZY6TeSQ7ZSq3vBO7jqog+/GetFTrgYM5Za7WmNM1CB0dmVnpt+ejd3eL2rau/9fsfqCRrm8pau1xaUKR1qhSTTmfzuXNmOOw37WN5jmAqad/eUEdNJlvfI9TbatpaKwrb65fgQIMvH7FexDBpZW0LDFprDWSMMewQIOtlzjnLVgifxSITtddVn1gjC0ZRQqgcc7kU5CJXVTWZzCaTyXJVGWQHID9BRKUSYLDGATEDAilGZIfyLM4xIwMiA7ADUpJkcUoSGQ4sG2YGKUcEcMCrVSnCtK5rqVjtRixOy8K6QQwABlzp+fk5ER0cHEili5y8Wq2IdCg7OLh06erVyy+9dLNt25OTk8lkcnp6/ODB/d/93d/WWl+9evXNN9+8ffvWw4e3z85OAGBnZyQhbWttaA9elmWerh0sa23rbKpVniZV01Gqaa16SQ4eUUoIXYyri4S51rSCZBLrOTbCwPMYhLUrBit55oTgZQUzLhQpiqkaTpAg05b7GLau86nSsPF6edHr5V9866233nor1VQu51rruq61yCZgpToaQcemaZ0xTtreyjIOmxapyzVLzEz44NI0TfOe6P48z7MsDz9RlPR7+k/+yT/5Uz/1U2EQwGfTRCs756xrrbXWtsBWESpSwm2NiDrRmCbD4ZAIfMJWWLYRhB0CncSky6pdz12LyE7QudSRNhsEtqYlIkWEQEYobBwjoW2bMJLOV3MTkWVomjbMnahqZ23TNGmmJPwss9O2LRAaI9dx1nasCAiOmd06I9SZ1OI6hSVhjHQrIGtbb1NuoOrRBwj9OuwYGGUMEVxZltJXdjwe5nn+6NEjadgre02A7BLaB4CmaaREDACkIk3sG3GQAvqQiCRFsLOzJ8zuWZZdunTp7t278UoLy4N9H3K82FVbEM/Ejo0CFVIoAE5r5SF0G+080Uesg5SPxPoafx+PEvnKdPTebPCHgyqFyKYP2zPoGNikfA5YLDkCeGlrXoJFbqNihlgXuKgYiIiAxMNJxCexHZW+lSGFrrNG10lbhINz0DbWKQAmYGKHWqXHR6eXL111zpWr+ux0slpWV69e3d3drapKUjHWWutLYJ2nAWESMu3YfrUA4JwIHKu1bts6yxKJHIHv6CY4qLatheI9lC0KdDtcTdaA+MbOB87lBAnQCN2VCLcwibFAk4RAiA1Fk2Ul2SISu9fr1XUtVNNiTgnfYvArvn98zx7SDbGu6xku0JsBEocWSy5Nc9kUpJUxDaq150ZEwOCcS9OU2SapIpWKTFW642UL6WIxtAhRJ4oIk1QJEFDSOB3IwTok1gSqW3XUL3qDweDS5YPxeLy7u1MURZao4P6Bs2wdSNSPRBshAJimTdNUYdePGQnTJE2ThBQ2jZlOp8w8HA5VlgEBOKs1Xb16tWlMXbXL5YqIWKilzJrhwPp2EwLxh810dDcgeg1fCWJHAk+h9Is8TYJSqqpWQfoxO2ZLBEmiAiRPqc7BcMKF7xgZgC0wE4JKFACYttWCVyly8FFCAjRNq9GVaQKDIq+BHCrnnEIEredlmxc6o8QYpzSOxgNEnM+XcBUgCgeGVSJ+MIeGdl6OW7sGe8RyPBg9sYBGBIbusnIOJTpDFA5mZhbhAwCAqFiGFR0DO+UYnGHLBqxhhPPTyfl0Mj2fraqSrWMgTUolibFGCg59caEEmJ30g3AWANC3EwdmxjUCoStzAVgXWaNnGQtvEbwLEY5yIKLxFUiI6LAjr9VaBypciQpLyBl9tbg3ntZkK1XTgO/wdPny5evXr4tTe3p62jTNo0eP7t69S0TL5VKqU4UIT/bYaDRSSkkjrqOjo9A5SXmeY1mRgk9g78vKTySRLUfQJc45oZ6gCwQsYVcEqzcsgFjHB50tXCJhLQVFIndxEbRArrNYLCSYKptHLpXnaZrqL33pSz/8Qz+UpuliMZNrNk2V9HreywKNApZyxpiT4zMZ25A/6V5HY6/XE6SEjKTgDnuDUaQCu/hQwJ+J3Rnvi7Ozs7UUUOuerr4VeRe8l2FXCpfLpfzQOWdtXdeShl+3EA+DyczErnEOI3g9M8sOwsh7CRNhrZUOmrFsUkqhIunXjZFt3TRN3RrroGqbVV1VdWskyaiINimTutt54zJeJ5EeCfZ0V+wiD8YvgvlyFHYNf+1+ApgkibV2Pp+Px8MrV66UZSk9fmWdBPiyzObZ2dnBwcHe3t50Op1Op2I9I6JQCMvri4Ut1BzWWknjLJdLsWBC87awHyHOv296iYgoTM/kYU7RLHRiZGOyPiLuuzV34dYveABvWIdRCj/Zmv2L94qHPUxQ2KRhD7qI5jJ+nosPFj9efFrwcsNj+PiFCuROpmtTv+EnBHkym83Ozs6EIkAk4fHx8Xw+v3zlMNji3ZjwmmIVIohwWPAYsn9gKSILCreWHS2niVi2my0zL34Ih4tAOBLuUr6BYhhVt9m8MOhBWEtIBKXrea21TvMMXCdvQ9hS3q4oCok1/NFL6PvH/3+PwN6DsM42hJhjUB/GGMVsrJGmrUE6yeeqqoKmYF/wY63VKg1qFwCSJMk85DpLUsmOaiSHoABJgUpTAJckWa+XC13daDDsD4rLly9nWZamQoEQAW5Jx/9c625a++EqglC2bSsMHkotEbHnXJIlohfT1N24cU0pdff9e/P5gvQ6mqYiNLN4C84jNJxnOpbXlE7JwV0P0snBmgUOvYcPAD7j6jZExCb2OuxEZlZI1lrr1hU1cng3tbP9wjNrZ6tehsNBzyyQkYmQEbqOIqwdg6TPBMfpGzOuraIgFrcUZ/TE69KZIJ7cJmVJkB1E6IBRJwAARA7AOGtM62xDXZ0ZghRpOmcNdw2bUSFz3ZpqWU7ms+VsuaqrtmqrprGNZcKENBA5x9Y4JNVlngWkB0p6oFHHMrZRegLQ4eqAHXTc1N7qloiCE3FJ7DoMaJiY8NYyFCriu2Bfh6uUSvSaTg4c12W1VAu2jq0riiJRWqnO80uU1kkiVxOmCEQUpoUkSW7evJnn+Ww2E3b9pmnm83kHg5Y94ZyEVeLPQbvIT4wxg9GYmeWHYg7KswUaV+dcAJs6T6sUZpN9lkR1hDXbwCPjO4iG1Sk/DN4ne1x/wMuG8YxvJPlfSWDJhyzLrl69/IOf+8xnP/3mYNCbz+cEyI5bWyVdZZjvTEnOMTd1I9Em5wnqxU2XK4sBPRgMJNgskSRETLPELw/HvIasdLybxIQQ25Z7+zu86W2KGxY2dtu2xjR1XdZ1CQAEEHyq2Eg11gVBFi7lJGFNHnDcrV6h/OySbuT7RwYHyV/B90uxDqxjZ2rTkqcdlJvWde0YHdJsuug69SAG7Np6WjseUhEIG82ig+SFyIB2PprrT9uwJi/+Nwg+RJTUQOsbqokj2jRNqAi0vk2XvGld16Invvvd7wpKBz2vuQTzpML98PBQcCAAuLOzM51OJYJIRN4+617ZmzieZiR+QiUedYeJiuTbRr8YjKzbLQss/lP4Bjdt03Bs2V6waT1jZL8GDQSRtR3fmqNDztdRyX8IPOOm1b71VPEd15PuFduWKDAeRjWbzeTvzjWiOHHT3He+PeH5+floNMrzXJpHSOII0AkDugi0ztNGcB6uxtxlLYEZAcECSUW4hJGIpMdQGD1mtq61DhGkT0rHIxaPtjhpHJm866W+BqmvXyHmJltL+02LZGMYEUC6fCddZhkR+/0+EDpjSSvhXJI43PcN6O/xQ6w9RERYw5/iHReUabceOpMJAUB1mW1f5yMrA1EnKpieYVdK4KDIcimeVohJkmRZigytNcic6lQpJKX6vf7+wa4UvwqzTS/LleqK8NCHb5HYmdDVBgh1uCMoCKte+kZ3UgIAHJumraTqwnEfejrLwDlwPBwO8jRj6x4+eFyWlUFDghR1DMCalGXhIdVSNcHMThRXx9HBDiLZElnYxtkNsexVZ6K0pNAtAyCTb4QsuizsSLkaMBgr+A2Ul0VEwA5wGOSY1kqvD2h7RTroZUdnC6RErtPYJsmG7IxlmK/Kui77/V6a5L6VQJcmC1IALsj3YDRoTVvfQySDwq+6wWIUNDEGV54JWDFbosQ6B4DWgXPQNM5aaxkfP35SN6Yqy7Kq2to4YIUaCNk6xyTTDJSQIiQQ/hS5LGLIja7lnZhEsKF41mjR7nyfUvdxtPX7OuekpyMIdClJra8YTXw4RLQu+A5qeZYEO9salqwcAIQIGUSGlPTnJK3lAQS8Gzq2C3REKSU1MaPRiIhms5kwR1prhY1L/rmzsxM2sAhi2eqLVSnGtPXVrMHuibVgiNcCU7z5wzOHUC5EugSjjLyLGMpi/QSRDubNlt1bh6fLSMQqunXr1uc+95kvfP6zRHB0dGStHQ2Gjk1VOSKq6zX7h4RXJdcvEZ2AyJT6vF6vt7s3FiCmvGmopJZ4uH8jkVyIiM5K3DFEs9g/ZBuA2sGId85NJhNYY0+70VNKNU21tadkNIxpLo4AACB1t3qhAQo+XRhkikAdgpSxPgBireuSSAhtbRxYcFjVtQV0zs0Xq7IsXVSKKr6Nf8g1vBUvzHg8p/HMdj42vqBGIqxM2PSaiAiELNg5rfVisXj8+PF0OlUeweZLp5XU2UimezQaOedkSUiar9fryWgXRbFYLAKfVFEUbWvTNN3d3VVKtf5wTih9NgymbhjDRCACrhNrcTB12zyKXjN8iAdqY36jQcNNqzd8H1t4sUS9eLXww3BHjiKm8WU5cgy2nmHrXeLrxGe+8BXCNzJNvV7POSfZmBj0xZvBIfkg7cGEM0d2vWQYRFiJba18dYfa7POyHsAu+rMV5UFBTYmT3ElypCCg0As93MQabUWCAED5X+GmtyA5vTjHFb/apnkNAOBaq7MEQGrpUSxpAKBE2cYIAlv55ln/XxxbdYTfB0D//+7g0CIDOlnnPC2G37nrsGhWFHGsLUIXrO0ouZoofa11IDZ1DhAcAjk2o8GgbWtkBGcBlULo5b3esNfr53me7ezs7u3t7u7uSQdyInLGIK77wXUS1TiFmsFKGVhYqBQVd4VwLCICcKIzadDrnBNdozQV3UKHtq6TNH311ZeZ+YO7963twMdSeito7wCCCrsvDCMAa4fsNwr7XBYz82bok3zfQYn2Kt+mLWxJGzFZhYlwPvi9EfACcM7JQEntkxjQsmF1luFokA0GvbY9TVJKlGqddc6hUrUxPa0Q2Vor73Z2MqmqiqgIcdagJyTtHjvZPma8UV8JUTApDE34hgGyvG+stcY45q5RhQIGax0YB+igNs1stjg5OTk7OyvL0lhmVAoRiBSQQ2TnrOV+XoBjaenM1hFSqjUROSed3y14G4fZAjhnOrGKEOoS5ZE8yz9AZ2o7Mf66Pm20LprsgtTggf+pTgT1Dx5uKKEvgRDIZ0XdJrHWtmiDwBXgssR9iXRYvqEiUGw+RAw2tzEm0BlKOJmIxHqQdS+/lUr2cB1pgCmp7SzLSCey9CeTyfn5+WKxYGZJmsur2YgmhojYrXWAfCPgvLDow3IMp4Vv4lURzkTfRoGjxgEXvTW5TmCgu3Tp0mc/+9k333yjbVtNmCgNjpu2komo68orUWeMsV1JZRvAYUVRDAYD2R7CoDwaD8R6DrtR3AOlkZicc8BKmgSL01XXNbMzxhpjmqaW2La1LXjuz41tiS5AMqJX6zh04i+ZGTwkY9sYQgaAprGxrRl/QERCxbwef8SuTyeQ4PPZMpjWtG3bNKaqa+dcY01btYYNOqxNa4xxjMIgBh0AiR2zinsjd83rHSLBhdDm1jYPmsAJHDlRW2d+5Lt0kDAbRKSQBDdNI65jiLiLZhE3Kc30weFe3ZRHx8/qpnRsAF2SKgBHCjQQg63qVVktk1Q0HBhjpPeqADmcL3kMb8GRJd1pu65z7xqL7x97Y9HyBfOXL5i5uGlJy1nQoXvXfVv8nAYifL/McKPHAXYRK3Ch5h3RefAMIqLbuFeYpjiOEJvmXXlIl5IGf0m01kkoAv330NG/bIdj48cbDAbhFuG0oDKClpLnmc/nk8lkPB6jr4jSWjvIyqpqnj9fLpd7e3uDwUB0E+puKcYuPa7NXxlHF8qewRc7SoiDPQBPti8CkrTF9dEWEvQyIHWMJ4yIxMCbrYjCZEkTLm/xrKPOYXkrpeL9LX+1jQEAlWr57JxL8lQlukg0OI6pFf9zj+9bzP/FDrG9tNaEHTWqc67f74cYhNapKH0JoATYRhAvrotF6rAjwurKi1TcYWYLIPpYEYEmhaASTIpelqVFmunxcGe8O9rZ3+318n5/mGVJZ1cwgw3dwQgRkZFtl0nu9XpCZeblwBpKwGtrFX0wAQEAQSEoAHYOxMBAxDxPVZIwm7Zpkqy4du3abDZ79PBJ03Tp3xDCC2hSuNCQHAK5SOS0c1RDZe1aG3bBMtPVdIlXwN57kQww+P3P3l3xdUfrHttyr/F4rJTSCcUGLTNrJDMY9vZ2xwSPFBIQITsEpVXaomUHTdOcnJ8Oh4PRaPTk6KwsyzRNgpoPG/iF8Y/whhsqPJJlzgfGyfdZLVc1IyFKwoKcdVXVLKvy/Px8tVpJKrmuu7R7kvbzfmJtR6lt2RERUqIVlLVVSpFOUxIOcDLOsbVqM2oSjBteV4NKtMnK80r5XXymD4C9ALsWpipJkn6/n+qOckUplaRK1kee5wmpgNRUgWuMKLSpRERBztR1XRRFmuYCLdDOBmBDYAZwnv+EmcuyFEMnUPwuFovwSEopKa4SMHSINAvwWkqDVZIyc2j+HrAcUj8rHTLrug6FcVp1HpsNrXQ95Ug8OCH9sTVW8edwheB2W2sTvUGvFnavELnLeF6/fv0zn/nM66+/rhS15cogSyxZ2ghprdj7oMa0TdOYpgGALEuzLMvSflEU4/F4d3e31xOOZ6217vVz3Xlc3QZrmqZta1BCe2eapmkb2zSmbY2MDEQmixDIMLPPc0ThPWLa7NIXv9oW9EoudVFHojeFY1ck/lWXMaA1badY59KHgpGcB9wvl8uqqYGpqqrGOmOMoDXklZvWhqmJbaDwGEop6PLhjIj2wuN0myqKJcSvg54vLP7+4j/D7nNR4YhQL6pNShmtdZ5nQrZd13XRyy5fvixFAtK9UqY4BrkKrYExpmlWiS6s58w/Pj72bJW49fzxAgYAT12/kTyRR44X+eZbv8C23l4qGOzmDakVPgczd+tSWxcPV96KYyEi8DpqHn8fz138Q/eiNXDxBbsnQSDunjMoi7CdxYwQhRSyWxdfgb37JMB3oUsPl+r1em3bGt/lZzAYHBwc7OzsCLYBcWNGnHNMPiXsv7eeuxN8VG9jBqMmSm4TBhMW9jpgBqBwzdoZJkgks/PoydiAdh7i6aK6GgAIxakq0QBg6laniUJwrW2aJk1T0irJ08RB7Vtcff/43jz29/e7BKbP1jq/qEQKpWnuQzBcFAVF/LDBgJY4cVgznc2HjkgYEaS2BwIQUREpNRoUvdFoNOwPer3ecDgcDgc6U0nWiUepqhcz2u9xZGbH257e5rFh84RDzmxbI39U2FE1NE0j0ZJ+v6+zrFou28VsNBrcuXOnqqrHj546l0ooUPSOROsogoqF/YUI7IAjCDH4XDd7xz5Yw92vbMdKGe/3MPhixjiftNRaJ0lGRGmqxVKS9qLBaLauDXwAchFdr5ZpsrMzGistLHDWdYyeYjvycrl89uzZ9StX9/b2CD4sy3Iw6MciSXmSFAhRkEipEykXxcPl6J7GoyHJV1y2xlGStdY1tVl1bbQXZ2eT6XRKpBhAKaV11tNF27bGuLq27apBqcTSHQauMdY1JkkyZ53zhNhSGEdACF3MDJgInWhvZHZe1QEyOMdgu0JMInAWnO1iDNBl/zQlsc5gACLFzGInpmlaFEWWdGX+WZblRSqQA4lAG9/9IdAsAIDWazXMzFLkR0REfikr2tnZGfhkJUdwYXnTMLZms/uXrGNag3g6p0K6byBi0zSCz6nbLkotMVT5bIwZjUbyWf5pPRGjNd0mCcBoeRcbMYUFfcnMkluP9wZGPpWKiLRlYXDkeoX4pQyOUmowGFy/fv3OnTsf//jH+/3+ZHI2yPPFYtaaOs9zCbo7J4BFGzYMEydJkhZ5mmXD3lDWhoySaFMimkzPZBZCZYMxpm3r2XIGIOANrbo1QMxsjJi5Ya/6t4B1RNCxCRve75euFiTII4INI6lbksLC4feOH74ub2UjBrrwV3meeInKPyfzmbxm27Z1Y6QjcdM0aZpXbSObt25MMKAls+Qbwtsg1tlYL8EJWTGzYEliSzeWA87nyKxdg9V8ThzihwziLxYysTEXqRAnAiTOiuR5XhR5mqby8HvFTlEUd+/elVyKXDCkOKQvnRjQYlVLCs9au1gsTk5OJLFIRCGWvKUwutgzb6sTZruFPJJxQNywaCEyizd/zpuztw3GoKjjgFLbuPPw32ANx0MarwfcDHyEI+zE+K/M68Lo8BjxLeKLy/eautnxmDeStScySjapSLBgImDUwNL68lyxa5fLZdu2RVEIUYacKfu3aZqqLKfTaQhiaa2zJA0Gcbd0JUhGa8xY29ZluQS2ELX9CwtPSkLjK2y9b5gs+aeLDG7YtKTjn2DQmFFKIUiGLpbH69gzEQFCtSwfPXr0B3/wB/fv37fW3rhx4/bt21Ju/v3je/YIpFJBl6mIOUprLZSviNi2raa10QzeCnSIRZYFQQqeeYMIVKqcs+ClX5ZlgoG+cngpy7JBr9/v94s8z7IsyzKdJFW7FIIgx06hFBppAGgbi4gExMCCZgpIElwj9deSvEsNqS4kBOiQkFAp1TU0YYeo0BtghpmRuFgHfc1oNHj11VersplMppI8j+NKsZAM3jIjAKPDTv7LmfJsUkSI3hcN5rVI9VjDokczSgRTPBaJuCVJ0u8PIer/IJJ8rdTEEnQITJLE1fNVWQx3sgI0WWvZWLIOKYXl6ixJEq0StklZsmXdK7KmWnhEIHao604rBH5Nn7zzorCr+hfcCiACWnbMEgBz1lqVyJJRrXF1Y589fVzV7Xy+XCwWprUAYI2xDn39HAgNFnO3ChWj8+kykUppSuhbtkKEtyMiZGBCAgcWADe0+1qRsGJw7FDYDGKAP3pnCKN+v3KslRkpRSpROktSwQ8oxGJQaIlRWadRKMoAUSWJssZEy3Qtl4UTwB+e0QLh9PR0Mp8Qk8703ngv7+eZzuSvAuQQhSH5IOUbAQaTmn2+gzyOSn6FiEJpbFyXOTXGhLZ8SilRXWLTm+gIBrTYK+xBUYGUV6wTMbvDMHJ0yPuKfg260/nUBPgFFtBXctn9/f1Lly7duXPn5Zdf3tnZsbadTCYaqWpKInLspMKMiIxp5WrWttYyIiY6T9NUq1RIryXSL/yyQWFLbjwwTXrN6pJcigiZ2UpnKeZugckKZGYJHCIxMDFaAERQDDZ+XzFMxYAOlgpRl3cOKTlJsSOidKsC0biOGQHZMULZ1BcNVvCs0tbKwygRyNa2y3LVjbAFZm6dZWNbZ8+mM+vrOFvTOTyhZyHSmuRboSKk2rWy/xER5I6AwMBghWk/flmZMhFksjLRk9q+ANvuxUgciQniUkd0MW1rpRBQQpLBDpN4j0yctAN4+PChlJnKGylP2SZrTLymNE0TnaVpTkSz2Uy6EQXbKNhVcQSRiCwbiKzbyGZF5zb+5Lf5xjtunRB2hxf1L8ZJh18FqwujhJ6LAqVBXkWA9Y2kRwzkdlGpbiCwC1qn++c6GrQBUOYIeR++RERFOqzPTthaMG0nWlXHN89EpBMK5uRaLPsnJ4/ikF6t4vDImRJlKIqi3+uJ1Hr48KGE/RKltwVOZ8nEy9I1TQMOQK19Cb/HmRyjQgWd2t6ahc2ZRRA2AN7+kwv8jx65570yhKhVimj0LhKPwMah6ij4KFVg+Gv/5l//X/7P/6fpdEqeqEv8vZ+Al1+0h77fMOV74kjTFB23zoKzjJBQAkp6PrMmSFLVLzIHgGwbhda2RIAsqGaWz4xclyvSKlFap5oAHTAyMLo8TZRKsyTv94vhcDwc9vv9YZ6kYjFnSSrSQRaMdW2WZaiVAmRij2pY428TFWgrnXMI4JSSDoVaMF9hG3XqeJMUHhGzLAUAQZ2JorLGOQfDYc6OF4uVmBmLxcIYd/nyYVVVf/jt79Z13e/3pO1onudiY2Dk+QfxItgpQTYAYCgfYmsBUSE5IrbOOMvWOecEHBKbcGGPi/Uct3SQkHF8BJ0VKwIvnSwza0j6lbHDHo4HajJRyD3AmtERlYhpvWx7enByxnWdDAe9vd2Ba9s0zaxhUqBIt22jlHaOpRIziHW5hZgOAF1LEeuQmS0QMAGlqBNS2Dh7fjI/Pz+fTOdVVS2rkn0qFjoafJUWuvHMAGyYOLgm6IAQsalrAOj1esCuqWpETLRma5xzyKwJEVjQMNYCoAMgVErGwDnHHVq0gzojdm1ErHW9LHfoHK0TAcEul3Umjot0qJbaI1Fp7IxtXS9POdFNU6NSqSLSitmZtgZgIm4bI50CxfZg7GhBicg605knKoTinHMuSXJ2tlytyrPVo3sfVk25t7N/+5WXRamMx2PLlojyPG9ba6wV28JZy9ZKOjLRWgs3U9s6Y4gogKrTPCep7/Uusqwq8ZLlvQSuEOB3q8Uy4ElkqcnqF1w1e8aZ0GZcfhh0M0fwHvYRyrAAlFICQgSPQBDrSCl1eHh469atW7du5XleVVXTVgjKaTRt00FCocuGOgZjnWsNg2MHSMDWcWscoFKubSfknX6OaobWmVxEx2xDT13f4tvZFiJ4dN2ljNe5eKWUJgREYxrnQMh9sMsccXgpFdHUExEytW3LDpVGQGVsYze7frTWsrWttcjsAKRxWhhS649O3Di0rnUWrGutYcsd1YZzrmmMMYYB2Llm3WSnI12RqXTOpWnGzFIh4IS7Haxl44xFAAAlxpBzQqBplVJGCiatsN4F7xbKuiLSKkmttWwdKq3TpFzVocrby+7ucFF2O3zftabXuqprRLSu64onaz5NU4FksC+d3N3Zf/b06Oj5iVapMSbRWaKztrFK6dbURd5vajOfLVfLaj5bXr9+va7b5bJ88uTZZDJrW5tlOQAul6vBYBBHQ0NeD1ygeQYEgQ8Cg4RzFAMDg/wHkRSSZPmYg/UMwXwFAA8tFm0UkjNdUMfHXdaYWwml+1XHiKgAFSlUmzgE5kR0nfRzDYyT1jlFfq8gKArv0jobzvRvBx36P4qPRHfvVEuYrM6lSbQDzvMeI5FOkiSpW2McJ0km9ZpFUZyfn7dtDeAcdw6AvG9gdQ27koieP39+eHgojMvL5bLXz5VsK2NQa2myY4x59uzZzs5OkiRJlgrvDSnSSlVVmWVZa60py16eW2t6vd5kMmNGW7ej0U6vN0j1dLlcDodDdlDkqWMGtuBYASAhAoPt+iQDIjC5rghMBhzaqOSDiJzr6LSIyLh2vpzpVPWHPSCum3VFb7e8TdM0ldLYHwwwkWQpG9sooF/8Z7/wf/+//V8J2//qj31eIKSzxbwsy/l8Do9eYLf9Ebby983o/5IHsQNgjSC4fJIct7NEpFMN7OazMzEGE41pklRV1dYNKBoUvSTPFGDrbKo0apUqDYoSUjpL+3mRpmmWJ71ePhyOe708y4osSxAV286sDJhp79MmzjmxLSVYI1ImS1JHAADOCVWA/IoASJNCAuE/AkH/IziHsumQ15zFHfCSAbwjTagQCBEIod8b1XXNrmnqtq4aEaGr1eLWrRvz+fThw8eOTZ5n0tGs1+uxtH1G0USt4AOJFKNhY4ghS5Q13BoDFjKtDLBhx8ZYZ9ExESpFqBUAkE4UoCgFRUoMtv39Q91Rx6ogtVzrrGm6/chsjWHnFKDSiWhVZy0wJyTJf7DG6ulsOdop0gx7uZqjtqwJGdFpVQLXRCmpoq5hMlkVuSG0q9WqNS5NUNjfGKipjbFWU8LoCBQQK9TUpcpQYdqYtqla65xSGlWilHaMZVkdn50eHZ8ul2Xd2rZtm9Y6lmplJ6qJAKXJTWeSroMIASBIgmbT624FsHVymE75oBOyFsQuEdSG2IsS4euw1+soYGcmarUmdZITjDFFUSglMe9UOsTmeW6alpAQsOvBAsDoggvoFWFwc8DZNQqc3QZo2ForJMhhJxBRVS4BwDpDiGmmHScnp0fHJ8+zvIeIly9fHo1Gw+FwPB6LG1CWpfwwBiXHSQ328V3nXFmWiE0w2V2ULQo1v/Ik0ryAiC4fXvLBThssYLlUiHm3bSsEIM6zRwcECPsYP3j7NSjgzo5nGQcDAFmWDYfD0WhQFMWdO3fEWqqqqjU1AAA6a51UM7MnuAk2MRExYxcdYmQH1ki7P5SolJ/07TKveP0gYlMHV2oDnrUVnQo/dLxOddjoCEHQGIpDRMRJ5+8qQk+DDUL/RxiPsNzIOWMjQHx42vDu1jOGOuccsGGDipxdd1wTryZ+jHjviH289SVE0Uo5wsRZMuHx4tFwXRZIBQvJG14fScLlTUzEKCgLEed6WKXGGHAsVdKyQgVrtLe3V1XVvXv35vO5MWa5XN64cePWrVuSDwEAWZlSKyPtcqxdLpcnk8lEUiLyqAIc90qoi/hefM5YaUrwePNLQOw45i8eQQ+FUXWbYICLg7N1yK/C+S5KhgYb9+JF3CZa+uKa/yMmJZwZP0Z4HfSN1p3PLytfLb1cLnt5oZSS2A8ReY7Ulnm706EckuSVD2VZCvQ58HJuDZRsKymV7vf7Uh8MvsEK+TY9smjrul4uy8ViIbHhfr8vbyQ5tBCcU75UCiKgUTzanfbBF69nyYjKmCyXy/Pzc6l3DGMYtq1jYx01Z2fyPESU5emThw9/4Rf+6fHx0Zd/5Ic+/vGX9/f3y3LXOMvMq9Xq/OfvvvCm3z++Fw4WNJGfffGCVaKDMCFfgq8UIvNo0GNmmf3ABCX6N0CcPUI3SXUSnPkQdWLmtrXx0go2BgAgs7CTBYEDAMHMjgxuQCRSAnmCra0dlzPFu8/fFOS/zCC9nOfz5Wg0Kkuez+f9fqG1rqqKmZfL+Y0b15j56dOnwNTr9Zqmy2Ojh0R2D4mOwQakBzMjWscK0SGy1hqMacGCdY6ZgNB3SAnDK+MmjLR13YYBCUqZowzhRekdUvoualmlz8/Ph+P9fpENBr2TU8QWlVKSHmALic7SNGWuW1Mf9Ac7u+Pj86p11gG3bUOkSaeKSGfaNpaRFGlKSKO2YG1rGmOLFCwjKe3I1W07O5+cnJxNpnNr3bIqm9ZqnSZZURRFklnnXNM0AMSMzOgYnAPm0JJHWDKgKx2HNW3hlh0T6/VoUpmZ60qCc0ioxZzyYyfLwImoZAbJaYgFBIzBQpJx7/VyKcULZLRiKSaeOBkRAR0SEVN0ICJaC/E0gE+4y2tqlRCRICuSRBElQo0nr1MURZJosR1lt0xn8+fPn5+enpZlOZtNiChN8729vd5wkGXZtcvXtGdhi0cphGqChnDOGWvFXwz7KhwySoLoiC0GSZKSJ4GSLqNENBgMwHsC7HtuE5HYbYHHV/4bnkf+1Eadk1PVoU0k9SOdTdI0Xa7m7aoOgVuvnIzWBMiA4NhZs9GwGqCjHAYEx5atQ4dMGyZR0IvByIsFBwAIlDw4adZajyCKtjoAAAh3vXi0QVQ53xAB2nVtX1i3RARm3YQPAIQSBwAkxcHMDtbAUHiRAb0W3N5kD5tCngq91HA+d2yMwY5OzsThXgAw1rzQgA5jFVvPsuVkMKQqN7ya9YXesQlu7QvqI+PjoqUS24Loi0KYuchyqYjNsmw8HkuDyeFwuFwuz87ODg8Pf/zHf9w3Y8Lz83NrrVTSyFYqy7KqqjzPnzw5Ojo6Oj09FSdHgqBCFiYzGFxZjkpVYMOMXvPfxysKwCECfMT7qijWGwaWffFr/MqxwQoXsNThprxpGV8cRvmv9V1gN3UnhqnZMkzj/249cLhIGBZEDATh4AEnzLxYLAa9vkhOMW2V54APz791l+BzOufOz88F4aY3mxbFz9bv96Vmw3k6PKkbUZtlhSLTxL+SoR4Oh0QkVU0Bl9XJsTiiH9VyuMhxZdqYlHCIwyYPLNQuzjlhGg2vLDUSaLoxLMuSCIwx+/v7Dx8+fO+9927dunXnlZc/+drHdg/227ZVmoiobcy//L4B/T187OyMgxkXdA0RxeylwVZOlNKaBOEjei0ADGI9RR6km+oEseO7CHuBiGR5OrexNz2odx2kWy9Ub8xvnRA2crjy1octueHLqTHa8mitnUwmUnAlNgCtgRCws7MHQGVZTidLrXWSpE3TaC1WsngX5JyzroNiKs8xEMwnAJBTxcEg30hLe6ayIF3D04rYgc0qfOfcFu1yrG7C4FtfRKiU0lJmnmXZcNRXqiILBNS0DhCZwVsJrXNuOBwOhsN7j0+rqhr0R50bQmSMQcN5byCWgW3YklVKoVIp8el0ulisJpPJYrFoW2uctYbbju5eaa3Qd8oFWrfE694zKs8PGGt56/gdwzjGcVC8EFCUf4ZaFozQJs65NM3DadbaDmcKDpADdQsiSpVSmqZZlhRFgYiCTAhXU2kXZQkTAFGVD1yIDJFWEMll8IJYalFFziZJx56RpjrRSuS7XCrP8/HO7mAwuH379mQymc/n0+l0sVg9f/6czk4B4N3vvit5UmleKP2Ku0Jdz20XBpCNUVH42foOSRSFXsi7ufKT5XIZLIlYRkBX8dmRSoqPIaijeHXGwxL+GSYdEdGtm/UEDr7p7Jw9rY/oJDF0AFzbWnGaAwgBXwRYXy+MyPOOHyzebGEjBVswDplLE5GtizCzBQYAUzfCVEhRiYMcYR+GdUiom8YwM7qunXwXrwBomoZxba1GPzTx4gkxv1AMF6xbRHTYOQdBLsgP0YO/L6xDBHDCZR9eP0gT2LScwtiFYQzB7+DndCE2Zl73e9PwoiNIdvkQW1QQRT3DRI+HI2au6zpYnKPRKEmS1Wo1mUyOj4+zLLt9+/bVq1cXi4UYYfJUsjWm0+mjR49Go9HDh0+fPXu2WCzEsBbPRJxD8EGIOHCIH2FfhjUT//OFb7r1yuyTIR/1k/DiF+8eL+x4PV+0R8MJBBvx47CG4zPjjbl1cvieLxjo7PNIsnJM1GV3uVwS0Ww2s9b2+31Ze167vzj4zZ5N2Tl3cnJy6dKli05+WMwiIUWEWmsrz1PR6/WcT7OEl5VlM5lMDg8Pq6oajUb9fl/Ii9q2VR4V6jom0+2pZF9YGUvvjb/CBiRM9lpZlhIRgGhJiwENXpZaa5XSxhhpm8XMSmGa6d290eGlPWstokSIvt9I5Xv6+MxnPhOWpdakdUoE8S4joiRVaZInqXKtEaWGvnhO9OZqtSKP95OjM2NAaIXWxACx2CHqakiCjRsbvpt7fB29DhGcoOVjjbxlUoeDmYERVYcxAy8u5L91XZ+fn+/ujnd2dmazyXK5lJhjnher1arf79+6detue8+0rihyt1kaLs2MWsMdB4CXNmIodzsuIfmnmM5B4caPxz4la4zRet1UDoIwJPJQuvX7xlcIyhS8oaibqlWAmnDYKxJVlyhWplMJISAzVlVFbrVaLRgZALRK6sbUrWFmoCbPcyCFSpdVrZTSSQoATdOcnU/OziaLxeL58claCjMZeQfXFQNJ5FcC9YnSaZpWdYuAwIAgwXkE6Goh0Ud3YtCk8v14wHdQC/IoyNN4mou0CCaIcAjIYpUCvhCWA3CCPk7SVHu24CRRkiaWom8Z/zTVzpfypKlm5wAYiXHbqGJmgdCsp5+IOEIC+Fuzdca5LokjdwyR16au2raW+qTGWFu6JEl6/SJN0/HOyFk2xkzmM6Gwnc0WbLhpmuVy+fz5c9ErRVEkSbK3tzccDqWDV4gcp2la161UF8SragMn1DXP62ofe3kRFlZoyAIAoUqGfW2TLOsQ8I4POS18jk9wpolXf1jBXcILmdkFJhqtdds2iomIgvkoD79V5BoOZOUxoOsCx7V4wrU6DOo/DIXlbXoZOS2Yoo6NRjKIzG08gHJawJGj96cBoK5bREQGt17CnvYrmOyh0nEz/+sNU7bWgeffW9coAgJL/Wyw1dCTl1PbtU8PUE52jgUSx+AYnGNn3boOkpjim3b7EdhasHZdehusZ4FahZPduj0y/OcesdxnZnbADJPJZHd3tyiK4XAonvzBwSEAnJ+fSujx6OhoMpk8fPhwNBrduXOn1+stFounT58Kv5hSajabvf322+fn89BNfWtNYhRGgoDzi+KmXjqtxa5fTg4/2oxej140FrF+feHrB+UUVkIYWIwiLmHVXUy5yqFpbSLHt6MoOhU/PPGGHvUPgCwEF447HDd2fVuR1hcJTzuZTLTWUtAp3bnFPkDs2KnjoWAvSAUFobWWEs+dnR1jjNJIm74c+ICLCAQAkMpCALDW5mmX8o4NDufchx9+OB6PAWA8Hu/s7JydnUllS55vuBPorYo4oMPRzLoIeBM/UuKbyIbTmqYpyxJ43VAsKCznuDFlojVbp0k5Y8vligDL5VIpTBKF3BJIqxdL9J+/hb5//Bc87rxyu4MjUkePG+phop3FRJoIBL4crx9EBHaakAgVbYV7ETxtgHMY15xE5iPJBiIP84ALaStEJNzukNLFwoRX3gPPCIlw2zAVzQLQNc3wGyLsmk51zmYzIhiPx73eYD6fN00HylqtVkKtu7+/P5lMECHPM2tDHZ3Hg7FyztEm31F4zTTJ438GuRf2XWwoB5UaG2PYFf+s3ww8+z4za51aa52zzgGRRt/GV6+WlbWsNI3GgySZYenQAbHQgxIbZ43JFFZtrZQajIYOYbZYjsdtkqXMDEgK0THVdVXW8+V8NZ3PFrN5WVemtpZdbQx1qwflsZ3vw+ecA8I0SbROxfyaz+dKpy7EaGH92n7iCREpkjXKy0GIkhRhvOJ1tp7v4FrhmotXUuSIKDWnkSvTYY+yLJPkbVhedV2D724vRXhKKRcFe4JlH5ZCMInkjZRSYidJoAs8E02SJM5y6IoX/FFjWzHpmDnLsqzQ4WpC65YkyXA47A0He3t7ErowtVmtKglOh+I/pdTx8XFRFGKUy42Gw2Ga573BUPsV36lYrQVqvLVv5YOQVwQ7Ixi+4WWDO+si+hv2rCBhrmOBEouALIl7Pq/v2zSVi/u5dHxzDam1HJEzYxs0HGvJFTHJxHcPUUaAjRPQGyXOORdF71ycCYpR0cQAgE5Ky5zgOkCRa01jDVgHihSgYcfGAoAxXdf3MDjMbKJW8OHWBJ0ECbH2+L0EruCimLH8ybg2svzWwCTblSpy/IJenW8c8vPgQQUZJEdr1meGWaAoMC/DJT4YobYfgQmO7cJ4AayVih8NueByuRSckmAzxDM8PT0V6hiJcDjnxJN88uTJtWvXpFRA4M5iTp2enpZljYgB4BQXmoRFHq+ieM14gbv9FvHq/ahjaxGGi/Omh7G1AeNbxLvj4j+DAR1fh4i2aOnCCSHWtf3YUXkcROs8jEw87+ABNkQkylJQMRL+HwwGp6enwsIueTyttUDu460XBkH8c3kw6ahirSW17mQZVmwsbeTW8k1ZluBsoK1svWYxxkwmE8H/KKWEuYWIer1ehE4nF0mStZLaNPqdW6eV43HgqM5B/lTX9Xw+12oUBxHC1Ah/4nQ6laddLBYAMB6PB8N+lidNUxljer0eIl8IxH//+N46+v0+APhYjMyWjgRjJ1atba2FPM2CKAjeHTOPRiO5Gl9YhNYTPjq3TnXGSjl0UYWLyI0gCnCdOqYocKZwQ//GR/ge4uTb5jKW+6Dvp3FycsbMB4eHzrnJZJKm6Wq10lqH7siIuFyUSZJUVS2vG56HQSOovFizU5OvDWPm0KQmtiuYWfs+HrCprYR0OMxRGFXcjEqEF9S+80lQZ3JZfX4+b2rTy4vRaJikyrFhVlqntmMJAaUUJSSwrb29vcbYs8n0yuWrWT9pmraazcvFcr4sZ5OJcc61rmxqU7cWOCFFiQadOACBrSutFRNY65yrW9s0RsghtHbh4WQxeVXUhXEBiFly9ATi7jCH8TCeIcF5iEwsdmFTBwgWMxjQYcRDOWCa6q6PYNe9OYB+ulvIT9JUS1CcfTKawdWNS1QSqS6Q1SPccQDdW/opBEQmBMFba01a66Io+v2h2NDovcZgGxGRFDQ6RlSkFLatEVyycElWTcON0F+4osgBYGJnKkmyorDMOk1DWiQrirptF6tV4MoQShcHKAFvsd17vZ7QiUOEUwwrMuy0oD7D9YVNOSxigSLJyo7dxLDVy7KM93xILLS2A5CQ6pjgrLPsOE1TNgzgUCMSWmNb0zrnskRLgowjrIUxEHkyG/4xRCgojKztIGXCrpN/KiSxX906tLvOzJpNIrn/D2X/FXRLdp0HgmutvdMc9/vry3sDTxAEIAEgARIiSIpG6lYgRPbEhNTBVveLnjv0pnnvJ4WkESOk4USMRDUbJCgSEOhA2ELBFIACCmVQ9pa5dd3vjs3Mvfda87Ay99nnnL8wMRmFi/Ofk7lz2+XXt0TEh0bv0OMkANYYJNIAcFDgcCIfAisd9BKBCGMcahBGv+JXEQStJYjCIQQflgK0PrIa8rS8FNxekuB7aLVZtRwsHVjCCICOl7bzlADFzym1AgAWjFbn7tyRCGgknE4sCFWLZj6rvPfv5IBOiResCCLYGmWWpJCIqBhu1bVTpfHy5cu9Xk8rp9R1deXKlf39/d3d3aZpLly4oImDb7zxxqVLl7Ti/enpqVYRms1miIYIAVr8TWMUcVIpkiCmU5Ri0jGcrQnw2t+paLj2fVw7XJGb1SWqT7W2TlhW49KQGen+XUYrxf0QvUnpfk7eeEbfYDUCZGVFeAVRNW711Omcnusum74lZfr9fD6/ffv23t7ezZs3iejg4EBjz7Is8x2Y/ea/iKghOv1+//T0tK7rogPHTQ8vJKcAloi5yzCwODrfNNhhelprT05OLl26VNf1zs6ORs8rXYoQV5LobOkWlWQ1SVaE5jh70TUXv9RsyOGgF/mRwgfF/jOzsVj2ciSZzSeT6SnAJYtkyaAIARIgCxhCAPhf/s//zZrMOYdo8jyfTuZV1Qy2RjbPoMvmDEEAQF2pIQQyoKAwUSZg5n45co2v62WVLu84hHDz5k1mVkDSxWKh5bQaH7wTTcHUo+29H59ONeZEddfpdLpYVMyc53lW5E1TI6L6PLMsszazRV4UxYULF9TXWhb9rMhjyCIRkVmWXI48IuY9SyyUjei9z6w6gJbBvunu1cT69AwaSPyK4pNMEjWNJYCqCgsjunmI2WvVOhH0vsnzMgSnFjwiy+x1sz/x//hcvyy89xprR13s8jIwEkUS+45JSjK1/xoFY0nRTtGaFjUhsMSTBW2qboaIMVenmweM0Yopv46rT7gsp5J+WEeqS+YTW/Pz2gyvYJguuS2QMVBV1cnJuN8fFkWv3/cibXKw2lPKsj8ajeL+jxG52nIBhYhAEgNNyeeY7B7Jlz6lDsZk6iIK50pBQUjU7409syQslCQs6WrayWnVNGFEtt8vM4sQPGg0DIjyZIsYQrh9dHgyPhWk8xcuTBd8dDo+Gk+Oj44EKDg/r+rMWDLWEJHJTUYIYk1uMutd45xjDoahIGtMV9MiBGNMUbQ5lRFCGHGJfYuJiBaS+gtddW0WEQ1R0NZCghiajj89MBo0o3KwFkFQvUsxj1R6jhSfiKzN1fLBnUeAiKzVALVlYKu1lgxqzsqaCpgee+xOS5Q5WFpL82Aw0OAQ0yURRhYVhRcE9N6Xvdx51hOiQy6KQmRpp6/r+vT0NIRwfHziPXPotKUO4Dl0MGeIWJYldvXAnXNV49RPapIMVrXKaA6fVrrWUBBrrWeJ742Oe+j8SjEKVudQTXpxc6e2K7sCDghJEHlX7F5E1yueTI0C1BZ02vM8d3WFKLH9eA2Hw2hAXRUgDHcZnJCYeNOdEzk0IuY2E5GgqOpJfl6e5yEEt4KPwSLi2VFiq4sW06gZ226Vde6Cb2+IAdyC0IULd51RrcwYApHQUd5OQ4irkLL5lJal9JpXQ8/j2AFASWqMOZNVgc90+cjx2ZammGy5t9tfRUT0eLapWkLKg7WAC7zDJatSkSSCVDcVK+6Lqqry3N6+fVsTWN966y0i2t3d3dvbU/yWmM8+GAw+/OEPHx4e3rhxQ9n8bDYzbT3U9i2pTqhW7c2ZfKc+p7fFzbZGndeuOKh4BH7GWyIniA3GZ41ZlgvGBD09JYOrb1w3YMMqzUzvh0RLWOM0UXAPSfYhIhJZ3ULxsCgTunHjxv7+vv60tbXV6/U0rgOp0XLh6XbVZrMsUzKyvb19enraNE1ZlultmMhMnCC9RI3RGMPBRzrAXWIfIjZNc+3atf39fSLa29vb2dl5/fXXnXNN4/v9/tbWVr/ftx1rwKQy5drBiIadtRWUJZb80nodNfyu50tOjxopbjCEMJlMNIzbGDObzkUky3IiRjTet5Wf66rJRwUzM/uqqr71rW99/6kf9oaD3qC/u3dw+fId+/sHg8Egs0WWhSw3Ir7s5cZmKlojGqXMJycnRERoNJtKhKxlEXPnXVeIQHkTd9F63vtF5UMIddXMF7PZtC1nKyInJyc6wOl0Oh5P1QCHiEcnx1qlq2maqqom01MRMVn23HPPWGvzvGwVHmuKLLd5NhwOiyIbDEaDQa/fH/Z6RVn2s8wMBqN+vzQmU0LL7LOsyK0xxgAyCQmiBrSiSBApsiyIICMDKKo3BBZmn3qWhIxZen6IQMSG4JRc67IapM5DSLS01knnGQ4AFjHWmpVuK4IiAXBngNPtquk6erVbKxHoV/btRiXUjgIAdRoyJwXLUim5e4QoMS3Hw9L+gCaS1pRHbwrQ8anNP+PRkMT5Gf+lFl3X3b59+8KFCzs7OycnJxoNy22hhmCtHQ6HTdNoVeb0gOhVNU3qjI0ThWA6gW1JAGWZWbEkwqGtJG3itMcPm2wuXl2IY2ucCl1OvGWxVcPGmO2dEaIgMQBXVSXg+sMhI9bVzKJwkMmsGo620RTj2WH9+pu1dwawP9xydVP0+iTQBA4ukM2zwroQQgDvAqIxtpX268YjBkNkslwzmbDTgCNuv/PeWosI3nuQFWvc7u6uur36RVtpzBjjfWNQJDiWYI0xBCght9Tp3EF3BBFxCBzCtJ63ZbEza21ZFMVg0NMoSU3zRERNpGNm75wEsNZippsSvKtVCCAia9rg5iLPdM0MUr/fV44bdxVR9BewplkCcpZl/X6/KIoszweDQWdvts65qpqrKM/MIQgzAwJ15SttnjnvRVClAQBwHGrvQhfrPJ1OtS63C55ZCMxmEphqwKoMKA5Gyn6ieK1Cnkpyp6encQMZY8qyVHCoMi/UwFwUhWLEdIDkbV0Azb7S9vM8j4uihFKkzQyIhqJICKTL5lyeUlo6tqD1OYS6rmPHqqpiXgd2QEQkO51XKfWJgnWRLYs16sC1J/HoxhOlzZ4uFqmoIV3AhlssYniMUjGtjSSCTeMjCXYuVo5s8Zudq9OukrVJEMSyA2SsbulIC7TMkFkmtK3U/bHW6lg50ZgRsbMgUsfpNe+w1jKzkfJCl5wnsBKjucb7eUNrD8ssAkBcWv11P1iTN02zWExns1lYxc+JdFY6l1lkIfEVmAiXIqL+qI6AgjGmrp219u233z46Ouo2obU27/UGde3Ksk9EGu0yHk9PTyc3b94+OjoJQRAVyJKMWaouKXuIiMuxG92oGRFwBbyMAdrxppKlQBBh71c8MJCwQ0qMvpFhxC/Xvkm3JSZ2oxCCGsuNQdOhA3nf5HkLh6xPURvfz4hLcwN2JuS1HqZXZK6pnkldxft4tKMQEA++ftk0jWZEHR0dDYfD/f39N998EwBGo9F0Oq2qqtfrKSaGVghbLBYA0Ov1WCTLjUDwoXG+zgt7/ca1nd0t6OzfJknbCG14fetKgoSLc5eS670v83w0GilRaprmtddee/zxx6uqyoy98847X3311Zdeeun27SN1RT7wwAP9wUDNDWVZxmR0ImLhdntbS50AHXsCAJEGxhMtnUFrPp8PBj1rdZkYABQxlTkYi9pVa818PsvzzDlni9IHzMWKuKpqAMiYDACG/VFTOUsZWTo9ndy8futb33xyOp8Fg0LmYOccAG2Ndq21Fy5c6A+KD//Cz/3CL3zIEhPZetHkeZaZcrFYKMWORpaiKFTDJDQCwtxmXxGBMbizs1c1NTMXRY/ZO6d4PqgwkYpTFkLQAEKlDMdHpxF/yfs2ELx2zbVr10TENV716sbXs2pS+3B8lIlmV7tqa7QznY3Loj8Y9gxlZS8fDbe3toeD/mgw7PXKQZ7n26NRlmVl1rN5hkiEQIBE0CwcWWONJQQJrJXSyJhoyIiXtSbLrXOOWQDQtC5lRIQsM5YwlZ/ikVGrU3vSV0VMkNBZnZ3NLBHVda0rLm1A6VJozoxxzhFhnhfqK2PGIut5ZjKUyr6iePKAIIxIWVIKOjqsENTIvdSWtc5Deija3EFeemxSwC6RlaiPOEs6fOlCMdeoYjcDLYla0nAhBNPU/vjoVOWfw8Oxkg5a4nIwERiLyIhEIYjwUjFWAxYAZKZVaYTFLNlZ20SryDL7Vp5sUSh0zVjEN0vPalw1FHDJ/dyV2YYk14W7WhYK92HrBU3HjmzW79P+uZ3Xr0/ZeedC3rNN07BrBSYvEJiyciACHMATEFokg0hAxpgWvJYFUSQoDh0KIBhjIMllkc7KpR1aAQDqZhkTu0j8BhGn02kIoSzLIi9am38vL2wmYiMjj+5jBWaOKhd24dGjwZZiQQwGgzzPEcU51zTNcNQXv7Tq6xuNId3cLBh3iR6G2WxKHXYbdeH5+kFvaHkps3NtWYc8zzuh2cQY67wTN9e8PHGu4jfK8zofE4mIUp/xbFpV1enJRMfuO/Rl0IQDQezOeZxkSay2kf9F4WB5PkOInFI5B3beQK3TRkTBeVrCWLbjMsZsb2+rohIr/SgfsnZZqiMk1XojuYncRbvnXL0UHcwyuSo1c8ara2epWKdCD3Z+5I5smSzLgmsPUhQR4glJpyt2L5XX9QrdDTrzS/EClvGOiBhrzUjC1zepraaHpl+2glEnr6RP6R7AVa8cdtjSsir9LIkLgP6Snsq2Vmjn5k7Eo6WAJYlJOJ2EdAmcX8ahRiFGrWghBNcsfRF8FgxZHPXatKwM4axuqMdUd1fMzgQAFY8inJmO7ujo6KWXXppMJsfHxyquUVcELgICauCsqnYagARnCZSyqj+ko0j3nn4HAETr4imuSslrLaxFhsQGKUn3iUdV7zEdlhF0hh/NpIGExsYdSGYFlyoShDMXBVeHionFN56p+Ce0234ZK4+J32k8Hmv1R3XgjkajxWJx48YNY8xwOIyHJc48AKimrUPTF02nU/U2RDrJnRHO2iX0JyTnhTqJR2cpDkGN2VevXr377rtd3dx5552f+cxnvva1r/3gB09/73vfOzw8fP755x948MH77rvv8uXLp6enKt+rpk0dGoD3nnlpGIs0hzpX4cYu4RCc91kkCwAAYUnfup5LBCnzjhGNCApjluV1s1Cxu6qq2I0syy5fvvzoo48eHh/NnHMBjm+f9nujH//ohfPnz//oR8+WZT6bTB977DEyQ2tpONxyLtRVIwxkTV01iHh4ePjMM8/s7++/733vAwBA0ZpcVb3IbL6zs6PiXdErfGicq5yvQchmaK2xWU5UFsU+My8Wi4uX9hURZbFYcEDnXFPVVVM3lVvU1WI2r5p6Pn+YRXwT5tXC1Y3nEJx3gRfzal5Xvm6Ox6eFzU4mma+b6XRsAA+PXGheCSAWSavrAdBoMMzzst/vDwaDfm/YH5Rl0c+ybHd3V2GAi6LI88IYMsYit7lPEWZH9U+No4v7ltnH5TCYRVkCO9EKAFI6nPKdeKbianJnzMJlFG+74pFohxYpwsaU6FSiiIfRInpecrr4injW2jJ2CS2iBHQh9sEYg8ZwYjNO9vAyOj/2UJIyonE2ov6cjBpSagAdb2Jm1ZbV5KGRS6ZL0tA2Q6xVtFwFHfgZnrFNZhevqJlgIv1DQrvWqLfqxjqQaNU1SZEElXA4onkADo6O59N5M69cUWbO10R2MOgFCIJEGWVkCcJsXh0eTwdbASlX85Ux1phMBPUwK1w2IokWLE/8fct9JpKOQbrgBEygi4hM4hZj6X5iZkUHzHPL4htXqcrRNHW6RaIUqxtahdSsu4goM9Z0qNpGw2qBuvAHSqktLd1tLrpERRSagLpYDhWgNcxAo7t95I7KpbQPAkEBs2JSYBxXdOjoUnofnKsVl1fFRSIEaG/r9XpVVc1m0+l0Op1X8/lcK0F0DSIAkrVxQoLjZHrW7UaSyP1xD6WnBTrx6PT0NNUWYGkh7mIVOg1P9YfXX389zrPtLmPMYDBQyVUjC1W2VmplVmHv9ESZJJlJGAJLgCAii2oW40xiV4lQTSDGGGOWoDxRm4xmoTjw3NgYIGG6ooAdKN5yw8bJ8W5JIzghEIht0R8AAWqhYZnFexepVTR1cBI4kdIIEQldFnZK9fQoxXtSWtDU9ZmEO9Uo4jfqB9eJij+p7UFrI7dqLUMIonKUiGjRb0To2hG1Pq8cZJYQOIRg8yKEoEqpwg6qtc81rXYXOswy05p/zhAQYZXmrk1R+icAMCMABHbRp+FcaJrWp3Hjxo3T09NYpFBH6py7detWamaLJsy6rkOXJhFXVhPg4mBlNWxUVqzR6zEViKjJyqgpJUnF1njnys2rlukYRb321OaMxT87c9fSMqR/pu2kBBM6OTuON1LCM3oIQG0WSvuf9rgtoYqdZUsEqTXcYRcJk25R1cCVDqjh+eDgQIGD0hXHxJAcj4+WUGHmw8PDfr9vuuA90yVpbG6SOAoyxB1iT/RydHuY33rrrYcffvjG29ebprnzzjsvX75869bhm2++ee3atWvXrr117dpLL710zz33PP744zG11DmHtoX7CCEUNosTG+mt0uczV805F1wdLBERLvlh61DCjve7qkYWAlMUPdewsPO+sT6E4AENAFibI2II4pwri/5HPvz3HnrwkcaH2+PTRR1uXD8an86//nffeOWV13a3zgk029u7Ozt7RtGiGH3d9MphL++NZ9N+vz+fz5/63vf/03/6TzoJGmzTNI3agJra3bx5M8/zosznswkRMENmWoA27z0K+8Zlhli8ITbGMDtC2d/bArEhBPEhgJBAABEvjkNRFIG5rqrxZLKYLRZ11VR17fxsuggCuc2qppbA0/msqeqT8eliNp/OZ9PxpHYNCghCcN45N5tWTdOMxyfRPqPVVVUAUMfpoD8qe7k1OSLu7e1pTJfGEcWNYWwX/oRElHW7C1zwqK6BNjsBARENlXkRz0hc5fYgd0yR2vLXaPOsrmtAJGPQdEWchUiEkHJrOxMYWWMEsZ7PB2W5pLf6FkREjLjmRBSFy0iRsBOjl+c3wZmN4i8RGbK89BymWcKtI3FtA6twGULQTLCOgzeqgaRIIV231TmGiBSCr+tKRIwhFkW37AqXWk1hQmNQlWKRVkyEVuI/I2cGV02uZxOuswLYNimqFujFzuXonBMBBeQJgX0X9AWgZSWMDd6eHC1ATH9YXr7zSu9HrzbBCJnjoxNr8yLviQhyAJamAaSCyKrPSPel9947bqjphrHsMQCgJjNhC6QMq0pAJHDCK/a25T2dUh5tnHmufnBnOoii1FgSZQLsalArgY4fsiwLzhuLIBTYLapK16zf78e3pLJCnGvqgI1ZUeo6W1fsc7S/LhYL/aC7M+uK35AB/d4kkHDQCYhxK4tI5yGySrM48RAR0dWrV7vMjEXj28mJLkJ1lyxT3IQoOTyQ8KR0Y6UbPdomI0+NolhqKo5nTAvVprKU3pBmDas4pTfcvHnTrMYCtoJsnsdVjtI2Ee3t7cTvdfbi0mS5SVOXrLVEtiz7ztVqm0+oQGsHja8GAJUwfJK0EYM1ldkv92eyY9OLk9MniWmhLc8OICJqZsPEPq2viEXU2hOwlHdX9vPy1Rsas7TA78t9uLYQ2makbvqN4r6vkA9pLSi+w7dnXqJxaShRXClsS5F7Sizo3IW5hxDG05nKzRHyRfvjmpBumyhLaRzz2nGLeyOlCWs3rM2S72CGY5f0zvF4fHp6qhlLUY7RSM242VReXCwWMZYpqm1x10XTZvrqdNo3aTGsujIlEYvjiYNVG0nsf7xTVuU/TAT39CTG1YzHNp1q6LLINw++bDCYtc/pYBFxDTMtvUEXIu0JM2dZrn/GyLdWOWE5PT3d3t7W6GdE7Pf7BwcHIcjp6WkMMNNgAKWczBy5mrZzenp66dIl2yXIR50nnfzNS9dXT6U2pUELAHB0dKR045lnnjk6Ojo9PZ1Op1tbW2VZTqdTm2Wvv/7666+//vbbb1++fPnOO++88847e71e7d1kMlGLgPiQzkAkm/G8x1VARBEQHxTBKY6iu2FJq40x6viy1lZVdXo66ffLqqrqepHl9uBgLzar5hjvfVn0L1682Hh36e67GOxi7seni2d++EJR3OAgV+6441Of/GVjTPCLLDNVNdepm0xmWd6bTqonnnjiL7/0t6+88lqv12tqF/ePc242m5VFT+P35vN5WfY15tOYFi+saZoWSEoUPZBHo1EIUlV1XSNJzQGEGRBBRUdD1pJ3DRrqF3mW7dDuDhhLAl4YxMyrBQo03lXzReMdCswW89lkOq8Wi9m8dg370Hg3n84WVQNA3gXNdKyqSvOjmHk8nobgx+OT8fgEOq7kve/3hzq6qGOrqH3p0iXN81GjtTLxPM/7w9bzEM9s1Ffj8YwbIP2XO8QMxWcbDocJb0kycwjT9CHd1RrkGbf0KrWR5KVLmhzpMyJGOzQA4CpAMiaycipVx3uY1ykzdA7VOCidgWiWiscOU8QqbiXg6IaVNuBQjAWNJOwM7QhdaGI7MyTp0YANFpDODCRMMP0pfYSIOr3jjNQUTUXTMca1042hhwuSMGjrXHZyOp8vXC/LBoOezWheu4CcZQYNuuDrap5nXOb5ZNHcvH3iGgYtfQxGS0/rYncccSWMDwCwBYBNjHUaoWKWBRTapCh1zUuXtAStAC0SAEye2xBC0zAAEIq1RvP6Y+ARdk55NXlub2+bNiuovVrTF4EBYywxW01nJO0kIMkyZD6KNWTaLQedAO29nhm1LgTnQgjLAiLqPBqNRhrzAABkILqqu6VlolatsHnmnAvBCwuzjaavpqmJqNfr6VGfTqfj8XixWIzHU2YOiY0cACPGf1s9nAkBAdQQBAKdzRJBEBiEQUDtHQhAiIYQ2p0OsOTZKZNWIA5JRH8VByMO1hrJiMUL0gOpv0ZrXxrFoZUCcIOdv/TKy9j5W6MALdJiUUUbdr/fHw6HZZljYkUTQQ0i5668SNwknaTI02oard1p/G5kxqlIKiIWCVZFZ73aZDuE2P9EhPVE1NbS7gx26tpOzkQrQBMsT3t6aFYCXZLGc1uwLM3T6emLbhMOAJ1l3RgjAtCCKun9ahLOmNn7pT01RgRFqhGl/2hIDt0VAzMa77hLP2gZDKkyybgu6mHsb7r0a9+sXcpzU9UGOzUgeAFYRqZqIzFJRTMEoCtRpHJz9GBEkzmi5HlurVHHYp6r0h6ghQXt+BySCp9dJxk2MOwAQCAA4HIhk9VJ/02vte9FBDow8jh5yqjjPZHbIbbviszMdkDItkvSheR8YVfKO054yofS3ibdW96QLhYRRc0z6iTMLN7HvO2o7BERIozH4yijaDzYzs6OCiTHx8fcgcdL59RGRBWjo0iNbeZoHkcXOWLUANNZ0l5F/ZxDiLYY/Wk6nb7yyiuPPfLo9evXX3rppaqq+v1+lmV7e3uLxUJEmqbZ2tp66aWXrl69+tJLLz3wwAMPPvjg3rkDzSFGROR2GkNYaoxxltK57ZgcRI20IxrLAqWgzNti3SzIgM2NILgQbh8fvfnmm/P5tNcvZ9VlAFhUVZZleWayrBdCUFApaHDhHQMXRe+73/3aK6+80jTNXXdc+Uf/6B899OAD1XyWGTY5BWBmefJb3/z+D35c9kfXb9z6zneevHHjxnC0u7W9TzaDCFkAWJS9Xr9/8+ZNO58xc5n3siyzpuj3hlW9IKIQkMjWdd3vl9tbRVXPNTOh1xtAYARAYhDwEsQHRiAhRjBEiNAuFwC2IfpkLDlHGZn9/V1kEULxYV5XvbzwwgoGGhq3aGpX1ZVrTk8nOp9N0zS1jwAAmrM4n1dqKdAbnHOHR8dN451zTVPNZpOoQj/zzI+i+zS6y4wxo+2diFKl13A41Bxl6jzS+lRHhCDdnO1BI4xJaYgIiZGLkJiBCBXbN4puaRIbJFYtzddKiQB0peXizdjZoVeIyJoyz60ykPZTRGQ1CCT+Gphj9USNQZ3NZrWrLBmVhqM5SXGfuCvIEDOF1PpGpHZ5fcTroe+G6Ltm1rnAGV+985eRWGFisxDevBegc4PrSSeira0tRNRoJewcStF5RUQ2s/26kvHpLFhpfG0tBWkYqDfoi2Dw6K0djAqDePPW0dHxdFG38YWxu6luhJ0/XbvL7FOrACdXhGtZI8SRKSIi4IoEo4yw3+/3yp4mIhBRLHFpunqYKlElUpRESQJRDIBP6lcr3XfOWbtMEoq9BUWuWYUC6IYfy+SQ7WplI+JoNIoIFa38REKrAYspdJfa7bQn6kxXdm6MWSwWk8lsMplokIaKaFlWQMfJlZc450MIbWlKtX3SMphbXeTpNELCR2k1eAMAUjD29AS27CGJr21lqbBeQVCPrmqo2CnoqaE0yuVRsWFmVRXSva4NFrbgpP4fYkRDW54QTHCR+r1CY9wVLSRmL0XdFxJkK4BlBVRZ1sZbd2GnE8jCIrImQCO2oSOCy8AyWcX7ax/v1Oio3a7N3grB6Bxha0cj/XPZMV4nCZyErEFSgDS+Lh5GEc2i8zGaiDtTlkYPx+/jU4rcGbsa19HmGXYOmZBUIlSKE7ukWyl2ZvNaMpt1ayie+VRql42ySOxt3L26VRQwK/YtSn55nnvfxA2j32Rdsat0vWIfKPGAvdMo1j6vtRApe1zr2DKiMCPS8s6ogZz5Xma2JouLEkVGSUzy+lNcTXhnmKp3GlSygmeMLu0qAHBy3NKTaMkoEstwONze3m4DaotiZ2dH71cMbxU+1CqcRszrQud5Pp1OB4PBmh+GkgSPeGnPuQsnjXsjTpGKAi+++OJjjzx699133759W0cxHA4ff/zx3/7t3/7Tz3/+5ZdfjhTj9ddfv379+tWrV++5/75Lly7t7e1tbW0Nyl5UWqI6EUNo0lOsDA4SdJqodcTu6TeGW3uE8rs3r731zI+ffuWVVw4O9g7O7VfVvB21aXlW0zQhLHq9XmAoimIyq776la/9x//4/5qdLobDrX/0j3/7Vz79KUOOQcocfKjJwHxePfnkt7743/+m7G1PZvO6rkej7Swz3rNrAqLRhGcdziuvvPJv/+2/vXbt2v7+uf2d87u7u/1+//Lli71e7/F3PToajYQxz8vXX79Wlvn58+edq+ezhbWWBApDJCCImUaedHSgaRrV6ttDDgxABEIgo0HJDCh+Nl8YgwBUZMQSLAGWeS6Gy2IoPYWoy/PccVAW7xqvcB9Kyqqqms06AL6mUQGaA9WuUXdZVVXz+VwpnogIt6JC0/imqZrG13V9+NprqRsznjI1W2qUppb7VRkAAF5++WVlT5p2pdICduciZYUiUhSFbhVlmq2bdBnkuaQV0BkINghC67VYP55CACC4XhioFbU3MgXbBzWEpdMKTGfAJiKyFohABJLCXpJYVTrGvbSvU5ePEfmFMWrFWJqQUjrTGmLYJAfnbA+trMhX6/QKEoYimizxDs+GpPrywcHB3Xffraggx8fHp6enb7zxhpZkos5+YX2gqvHj2dwODTMPRoPTGTtBHxwj5VmfaLi9NfSuruswm85A8SeMUfwvIrJWK6Y21OImxrK9wMyW2pA4EWGtbqaZEq5pD/1yoLGyCQOg0ayAdvXRWLx46XxZltZaAzidTqtqXpblcLgEoockDEMVCF3vTh0kRAl1HdhpAWaSFmY8mqzaeWQUAQQDGBAwLnbXUUYk74O1NtY6KYrCKDFo7W3onAvsAMCAib3qcHWWGQN6swYwVHotmtlspvxDD7+eHb3Tt0biGPVrisIAgPMMoDhIItImtsGqJTUe+HSTYWKtCSEQYbqV479mtRBDPCFFlsfJj29BRM04kU4o9Al8RCQ6ceGiQAaJzK1d6vLZWnMUGWPMijzKLABBX0FEx4c+ntU8z7e2tnZ2djTwOsZMB+8RgzHGZqSjiBGi0smaawJKHFrYOKXt1AkTknQpRHHUcXqj6CCdaTBOTjozrT2zg2iMZC6tApjOtmsaTq7YqxCWoTVxrkRkMp2m3zOzCEpS1ybeydwqFbAm1nejjtupo7AgIlWziCvbbrZE25BWktNwvdSLsrwBVq9U8qMOZk5nXY3EkngMMHH2df1sN5hGOkZqoKRZDVTRWI6I0RyQalmYxM/gqhwcQZBiz9vttwzdXxG700JascGosOGZYihKeudmH9bmLZ4p6ATl6KZLe7Ls31mGcEys0elb0s2f9jbOWNxXSh57g6HKBGtAyLpD5vO5iJRlube31wmmOBgM9KWTSWsRjNF6caV0xypkx+7uruYaRt6PncIfO89dBA6B6LoDgOkQu0KXLZ1l2dHR0U9/+tN77rlne3tbY6yHw+FsNrvvvvs+/vGP37p1q67r0WikNgsRuXr16tU339jb23vwwQfvvffe3a3t0Wg0HA5TriQbeq92RlUj7mzqxrQCNHZmAmORmZFkPp/rSbx169bzzz/7k2d/jIi9QTlqRuPxGACu37h28WLLH0vKvfdE4DlMJkc/ePq5P/iD/7BYNDs7+7/1W7/10Y9+mNkz13khgV0ItUHbL4sHH7z/Y9PFm28d79a+qqqjo0PnwnAwGo22Qci5uigKxcibz6vXX3/zpZdeOtg/Ef9Kvywnk4kxeHBw8C/+xf/yoQ99CBGfeuq7f/iHfzgY9P7ZP/tnjz3+qO23WIGIiBCkVWaAhUWCIBCRZgGyxnQxinAIoWmaXr+o5ou5eBDa2t9xTQjsMmuRBLqKrYhCCEg8n491hg1iVpp+2RPp6+ZM+HgrnHjh05Np9J7VlZvNZlVVee8Xi4X33LnfQtPUdd3UTROEXBCVtvVSAjJb1LCoj08nADcTKho+Q4//8ef+pBMVeipAl2V5cHBgrS17RVmWWm9BxWsRUQug7l6DFjrDxPLwAiKCIaQOpowSe7MOX+nY2qkHoZhygknqOSK2JUMT7tyyS8piqJsxBrq3eOd8VTVNM5/Po4riQ5PbTN2WiQjRvi6EoKb6EOTk5GQ+n0e52ZgE38MgIqpHlChEyUF545kUTxJZZe2iLn8XEygLaL3zstaIdIqHKjyqC23v7QHh+Tsun9461NAg6OQfIrJzHybj+Suv3rp5Or11uBhPFyLYK0ohw8yEeV1VTdNUiwoh6+VFE3zWAaiFpMgcLy327Wf9vlELaAtEgghGS4+2LglBICRAQQAJwkIEIECIBklImJkAkGTYGzz++OMXDs5NJpPxeHx6etw0o16vt1gsjKHcFmiAwDAEAgMkvaIUZBRCAwQkwOxFIAhzlmVl0RcIrlHfWRtHH/vfMUujoNZC4mt06CwBEFmyWZn1+3tqx9LK2MzsXN0OCgyRMYQkmUhQyG5uAWZZEFAACEmQQQzapmmqRVNV1eHhodqbp9NplhUALNLC6OjyB2nrO5zBzGidR+r+SZlKpONrnC+eHBHRRyCRQvTxyP8if22j4hpnkrCqlOlGZkCJAZ46GFHElWmH1bTFKP+VvUG0HLedgdY2k8g0rcQQQpDAkZEvFgst2aBd1SK9aqpXEpPnOYsPwYmgopwiagSwRzQArP8CaI2DNucyPa5xPrn7iZelSdg5VxRFaDMUkVnquhUI6sqlingUd8qiCMF5z943zCASEA2iVLUTCMIIqNUMuRVMk8DHEJZCtvIq6Czry13dSoQGsfWExPtjYF9o8dTbnEJc9VQoeZXEuNvtbWERY1uFLdJQRejUZ7tomf/fxdNw1RACS1FvDXk6ABAAk8mRRDFDoq2diAC6CgiIWndDjXlxg1Ea/wBgTCu7qNElyoKchDOl/aQk9y49aKlikAqp3CnD8aeU+a3NQBsWgivnTq/o0o0GIX2Ku0DhqOLG45Bu1/gvtxC2GpGyNNmuUYzlGLVqL69QEp2lLDfGGPahaRoWNLktyuzOK5eB2kh0Zh8CRs0kz/O6rququnTpkkI7xwzO7e3tfr9/eHh469YtZt7a2qrrGrq8BV0OFVxU3ImTli5B3Dy6T0QMoiAZFcsAwBZFTP4bDAaa1MjMV69efeSRR7a2tm7evAkA2zs7dV0/+9xzn/3sZ7/61a+qLcoYoy4vY0wT/PHx8dNPP/3ss8++69HHLl26dMcdd2xvb8ckxRhCE/sTPzCCCAOHbFlHjLFLmRDAEIIxJsby3r5988WfPpsZeuihhwbDvmua09NTC3B0eLK7u2spYx9a6wMBs//x08/8h//nfzw9Ph4OdongzjuvKH4IomFuArssy733/UH/U7/8iZ//hQ9rsuJ3v/vUH/7hH56czLSaSeOqPLchNMyS5zmCGZ9OD/bP/8N/+A/vv/eBel5973vff/bZZ2ezBSJlWTaZTI6PJldfe+vc+X3n3GIxY+ayLIPz3iC1hYEQO8B+iRGpCCmZJcG86L/22mtf/O9feP311++5567f+I1fu3LlSlmWdV2DJ4iVAQQ9NOKlKLIg3EkmonELIipviPL6TpZCK7R15XyHuUQi0vgQ2uA0iVZq3TD1fDGvmnlV+8BNcukN+q+67LoMkBCCg5sAHKp5PTk9uQ1Q+9rX3uaZJcMgAqx0Sf0wg8HgU7/0SS3wJBK8D3lujSkig4hkXDPQAMC0sWTrdXON2fAsCQFCJKi4jt20tEyrM78syzwvILMABkSA2TunlXQ0YEMPjkrPLY8AbpomBB8NjtRW9kAics5lWba/vx+CaMRmltmmqTNu4+jUPo6IRJDbTEBDAQ0jgLSIpWtSsiTXJgmFVXTnyLMAQGQ5XWlT3HEE59zbb789mUw0u3Rra0uRQ1Ihylpr7c5WRoPnXx27n95yLIC9skDHISMLFgHA9soQQmYLZq5clec5gCjYljEoEqpqru+OqUWR3RpjGheKojCWlAQgYgjsnOsVJUBb3k9CqBtHGh1LxvuGAAxK2Su3t7ctmZPx8dZodHp02Mxn2k6RZ2WRO+e2t0YiggwBFAqEEYBZkAENWgIGQQksDEGYQ5bl4oMThwiWrM2t997VLssEAFC5cRsVYLLMOl8H9oRSZKZXFKPt4c7Wdm/Q19EhqaDJ1mJmMpeToUw6YY6FAURzXJumQWOKPENjgLl26hri2exUozMnk8lisVBn92hnt1o0WgDat3UZddODkhtQSUgRT9odELP1kz3BYm3WNK5zJqrBNaYrtWKQKnlEYC11IRztbotNWWs66bBltPp9VuSQShXS7UVVgzRiWDkFIhJq1DUAskjwDhLxInBbzBw7DwsA1M0iHoAuY3cZIhJVNcTurFoUABc8AGAXWOc5hBBu3r516/C26VI5tZ8KZQhAzD4E3diEKEXR60RMVkFWjxwmlrk1STrSI+ncWJyUXUwVSyJSgWCTCnTMHrs3tkI8kdWNufrvujyX9q2TVlGUbCKo5RWUtWDcVAQAbWiQKI/JlgSF/VKoQt1nrZcJALCFKhLAli9yR5jQkDHLrcgrPo1OmmchIlwN2mlva79cGRmzEKKSwe5O1lAvFo+dVKdURV9b1w4AiWwIMp9XiSwr3X5erh0RBfF5Waylq3oOJrORwnYHDRGRIQAsHc/x/zlVVrGFkgQA2/Uw2iBEApHJspVYwzUJO2osIkJIxhjTKcxx+0U9Vlbxj2PYUjw7OpAoKRMht3QjiGiYPrZ46lrbQZaKFgMBAhkWAM9BRBAYAMq8UJRNCb7Mzfb29v7+/mg0ciEQ2X6vGJ+yMQaEsyz3vlHjEzCqvFWW5YVzFxHx1auvhOAQbb9fEu0z+5s3w3w+j2Gg1lqVijjAdDI3FieTiQrcTdNCudX1Qv3Cy53WqQeaBOI5gG9VWTVCzxYLNKZ2johu3r7105defOSxR6/fvHF4eJiVWW9Qvn3zbcfud/9vv/tv/+2/t0XeNI24Zm80nEwmw+HWYrGYzyvvp9/6zne3trYuX75877333nXXXXt7e2pWNKJr2nql8zw3JiOCICACyBBAEBW3JwBLnmfeex+ctXZeVUFkuLXVNFVR4Pao/OVf/mURLMv+V77yldFodAEG1dxZLMSLya2EUBR5CM6SefPq9ds3TvrFcDaZhkL+6x/952tvvf5bv/3ruzsjFmzYkyCQZQA0sLVXbrOYrPf29XOIIYgfjIZo2WbIsgAQQ0Vm8snpNLNl5ar3feC9Dz94Xz/v7Z8/+N73vz8YluWgOJ0dG5tlRb/xktmiKIpeaWezCQeTW5vIeQFaWtrCZQYIrnG93mCxWPTy3myyKMrBdCZ/8B//65NPfqPsZecvXqIsR5sFBhYkMuwZAHp54b1vnLeWXFXbIl9ULs/z6WxWV25nZ6coCkYE4CV3QiYDAJKRY6jzIq+qBQgO+7265jwvAIi5R0St1RwRBTwH7+rZfK6tzGYz7/1stvDeN4ERcTKZiEjTNNPpFAQXiwX/9fEH3v8+7/3R0VFVVVlhg2M0pEB+3JWkqRfVtcnUOff6K6985CMf+Sf/5J/kZT6bOQRGQEJpS65ETCpoPbTMDMgd4VGKYaHD0VcApZY+2AwRDbSIpbB6KfqTovtlWWZthkghhPlkop7wGI6olzUYQgAJhoAyLarlmbnh1tTFyjg1UYooQySiw8NDLT6aZVlRZCEEBpkt5ihsDJZFbhCsEWstic8MWUPBoBMQAbKGA0BXPyG11QIAkY0j9QnWkzAiGAAJnjWswJARlhiruSZ/a2iuzm1d+6qa37p1Q0QcB73ZFpaZDRi0WPva2kEJABBKIUddcHOhUmGXDASduA0JXF/KqqXzsgGsCF76FAtyEEhy26G1QEtmjM0y7NiVMUaCt3mhUs6wPxj0+mSAZYTY5rkZYyBJZCEBERAQEhAQAwggBtCzR8FAajVBgwgGjaHgfMeW0kRags5MpfYbVbOQCmtpUIzUK9frFdZa9ajWrmEJEJa1AxCFiGrX4kHmeQu44b0PwedlqdzLez+fz09OTk5OTubzajqdIxhJjN/Bu7pyWZapGSvdtQAAS3TF5SrEK9kH6jiRKLFFZ00MtpNEFKAOCjoEH/dTZOeQSDZLVtpir1o461o7omlTm9+nH9JdhAlEnSSW8nTgCUVuzaDpn/GReFR8h/Kof04mkzjARBxHotla4137a69ru5Hu7XRReDXgO8722lTEc5RlaqCV5F/oIgQwdqD7d2lWjLORDIFoNVxndb1WMsaisTk2KGloRCtrn+H2Qi0cKhLeQZpfu1buMQgskLwONnY1rv7apeuJCC/DItrvV8XtbvXXOty2wiHdV61wzGxzE4XpzVGku7T7sDLG+GsqAadDNi3Oz8rypfsh7pZ0KdPJeadBSXKtvTq+Ym0/IyISCIuABhfqrJqfsXAqDgoERDSAzKqcBgAJgQ3KcNg/2N/VUGbnm8yW0s6SWtOXXc2yzKAVEQVFGQ22FIjDe69uxl6v9+CDD54/f/HNN99888031Q9ORJocJq2tCNQOjYghONV81F6QTEVbkA40XTyuKbeLTh2Qkfd+b29vMZu98cYb991336VLl45OTqrZzOZ5r9f7zne+86u/+qtf+tJfPf/883Vdl2U5m816vZ4WGC+K4uTkJISg8B2vv/76xYsX77333nvvvffcuXPiVWg2MZA0hOB9GGwNGheccwvEIm/D7g1SXVchhCABADTAwHNglF6e/fZv/fo999z39a9/8yfPfOPmzdv9++8HAAhSz2s77AGQMS17NcZ+7GMfy4vRKy+/enh4/NxzL1y79tY3n/j6ffff9eFf+GCWG0QDQiINszBqVXAH6IQbISEiyiwiCHqUIKrxCoTAImjIGmOGw9J2Ypy1lgyQxSzL5/NqsaiNsb1+2TSVgPd1lWVFR8TSww4AwJ0Ruqrmo9GW5mwR2b/667/54dPPDEY75y/sfvwXP7F/7qCqKmbOjbXWMrTZgZHcGVNU86rfG37/+9//4z/+46LoXb58+dOf/vSVK1eSrdxGiiLI0dHtnZ0dZpflNs+KeVVLC3vSZkkZgxwcAJIxFqVflMN+7pm99wf729baxaImokXVGGPquiYi71kd/XXtvvLXf/Huxx9m5slkMq8rAFDbrcJ6kjW6vk3TqJfm7beuPfPMMw8/8uAv/uIvjkYDTiBik1NJ0MnQK9V522A5NeEbAACrpyCZc1mP3u4oSquiqx1dI31jb7FLHYm5Xhq7ElPMOUGgWiNl2BmMIjePXNg5hwYBGQUAgvc+MEHIyGg+fRsgp+4j7z0HEPaQpPfEt6Q8HZPKkWpoW6ONIhJzclIpHFb5XSqmew4mQYOOfbBFlgOAN22kIyXolU3TuM5IE+NH03nZpNTpqHR5rFWUiQAABCgSDGJe5KYrLeFcbbCFOwaE4XCoYzPG9Adllhvf1YZhZmZNATFLDWOD1+rVEvqEtXQMYGld62wzlGWWmRtXgUBhsizPstz0+/3d3d2dnS29F6JUZ1orTsyM0eEHEPB+MBh470NgEYj+VUWSns1mp6eT8Xg8nU41IVK7GgP70uwEOUuakVXXcBx7yjXXmF/MP4DVNLK1eaMuXlyjAHREqSKUbta4UyWBNF4T4878EtbjUzG9f427p9s0TkiUKmD1ive0BoaNAS5P+OrrorqZfo9dDGX8MtlIK+9NZ0YS1TEKYTGZMg0VwC5EdZPWpJv2nce48uuZE5KKgOlTCur5M660S5K4AkVEzsLa1O4mm2q9J5str3Z4hQ6mr36HZihKY6tnJP6nSlQLULM2AwAASW3LlIJpbkNMuo8jOnOfJM2eMW+wil+e9t6sVuWFbj+sLVZKSCP52nx7+shas5BkumCnQ641LiKqj6t/lFcVKgCdaVEVSVmjlmsFTR1uoxUNEWoxlL2drdFoNBz0FLWNjEG0YV36bw3DRGQ7FPYQQgiO2d911123b99W/4xG9CrU3e7u7s2bN2/duhVC6PV6ZW/Q1H42m23vjDQQUxctXdOEKqZrneTCAkbyaDrUeT2b169fv379+r333vvq1atqOdvb23vttdeY+bOf/ey//tf/end3V3POyrK0lobD4dHRSb/frxvNBRL1KB4fH7/55pu7u7sPPPDAzs7O3vaOQhYgoqa8q/CBLMzMAUDAiauZQSMaGTlBps+y7Ny5c8Nh/sQTT/zkJz+uG/e+973nwoUL8xcPz1+60Bv2il4viBcxi0VVFFnRy6/ccfF/vOe3Dg+Pp5Pq+0/94K/+6m9e+umL3/zG1x579IHdvVHr12LDDCRk0XggUbFDUDUWRBRhWFZ6axl3URZ5XjIzmNavNRoN9vb2yrJUA5BGQBljvPdlWboFcxJ6Fw+jkAb7tnYBRBTGatGMtnee/vFP/tuff/74+Ojcwc6vfvpXHnroIZG2xKZvGmNQGJgdWWsyJEEArF0Aym/cuPUnf/L5Z555loguXry4t7fXonwpcWg7gAKys7MnEubzqjcYeg/BY1kOJ/OF2q6AxRblYuoAgx6m6bxRROkQaqQiMAR2edHLmay1lJVqisp7fdNljj7+rkcAwHXZPIt5hYiMoCHUTdNMp/PZbHZ8fGwNLhaLN6+99d2nvvfJX/7UcNj3HTpelNtEOquKEKIK9523MOgHpVcCAF0Ei0rGwsxtNV9ckTSYOYRGWjj/ZYnZlDzGaA19JHQATSHJICSikJQ7jV8i4oULF7DzzaqY3obSSRcQv5rlr5aZPM+bJmi1GEWx4iS3Z5OKSlKPQsNposKQcHCBDjwgJbPUJVOm1CN6kuO40oVg5pVMpnS+NBqMVsBW1qjS8s81Ek9dIAcR+aaumxoYs8wYa40pBoPBztbWeDyezSaLhUcBY03EWQQADRsVERWCdQ/pTyEB6AUAay0ncGCbVyonKQusFO4nz0FLW4XGewZkRNQUWvX4iARr816vwBhc200fSJsATkQAy7QwQtRKxRoHprRYwzOqqnr7xg2tXLrqDaE8Kz36NIwvzuoav2zto++Q9b/JPvUKHf5AGlSwNkWR0YqIukLS48EtXM4KfHV8SlPNYlPpEDa/SXlbukC4qozBqri8+VS8Ib2/e+O6lCmdJTX9c+296e6N3Vg7oslxWxlsejRiU7J294bxck24iS2E4OCsa3NEazMW5yHeH62YaTdCgkeRXvHmdPi4Gv2cuj7W9lvy4Jnd3zQkg7T4nmdLhGubH9fFZTjzw9orzrzS/cAJkI5mGqeZ5mv8A87S9Nb6kP6Z3ry29LiROPhOk7DWyBq9hWSjShK5sdlC+sjapJ35/aoFFxBbC6FPSg5pmAchEFF/2Ds4t3fx3PmiKIJvwyKttcwY9U5MDOFqgkVpY9MR0Xs/Ho+DsJbXvn37tprBrM2zLLvjjjuGw+FgMDg8PFSKitAis2oEyNbWlsa4d17Ks6/49k2TPAD0er3ZbKbNPvPMM5/+9KcvX7781ltvKYhnv9//whe+8E//6e998YtffOaZZ4qiqKpqsVho9TKNHBWtuKEVErw/OTnRCos3b948f/78PXfede7cueFwGGGhW+tJsjekZSgY2WhkdsN+X0TOnz+fZcW99947n891cl6Aw/MX9tT0HgL3+2WRAxE0tZ8387I3OH9+vyxnv/hLH3vxpZ8++5Mf/eQnz9y6fWO01SOD6tPkQMIGxAI4EehSNfJer0dkgJU9tbl36p4ty1FZlmpz0QwKZn7jjTcaX/d7Wy+//LIxBhGyLENSYUA3QlqRcVkkiLuyyZktJpOJMdl8Pv/85z9/dHTz4NzOu9/92C/+0seHw8F8Mc57BTNnufGhkcA2ozwnImLvG++ZrYD94hf+8jvffqo/KC9evPiJT3yiKDIAxZTc2A/WTMYzYzM0tq5C2R/dvn30xS9+8bXXXhsMBo8++vBH/95HBmUWWEOceX/vwvXrN61VzzMQUZ71iryPYBFRAocQgmcEayjLewUAFIUJIWhhLwAYjQZaPMh1cAtV1cxms1u3bgFw7ZrJZHLjxg3E1hsOiJDnJoRW7lcBWkRFw+ASmtCm4iEAtLlSSfCV3qL1wAlbqOkI39nR83WKGg1AsEpq0sqLKS1Na3rEk8XMu7u7uIrRsVgs8jw/OjnqeighBO/acioAJIJopGmC8yAtfMLyqELCyiHJzNFexTiCdK1T4pn2OaUDzq8UwouXTkz8M1LUruJrYPaBYSm1tHke1mJbcr0Dze5SwiUupwgCBA5IRNjiAouivDIXmRGwEMBaQhRL0C/zna1RmWfTXjabzZAlVhvJ83wymRSZCQQAkGmUhbFElGXWOSc+tDgsLIhokSrxcBYTct5x55tDROGgbkqB4INw3QYqWEtFryyKTLHn+v2+SsYx/tW5tkaMtZbssu5dnmviYHAuMECOJsuyzNIgHwUvWltb4zSm02ld11lZOBd0p1JXnpCIJuNZ5OgxLDIkJTHTtYezGK1sGCDTPyMhTh/f5DExfd7atmyeogTGHFjpnBdR5tCt8k6C+6Yc8zNYeNyaqeMbuhTad3pEEuTaZIDtbWu/xgPDq6B4KVFIWzar1bDjs5qusbk6Pqn0pg9u2tpTbr15dDeveJJhlXidOb1r/YnnPL1Z34YbVzpja9+kr3un6UoHEKFzJLFGi4i6CKE9PiDt/8C8Q9Xonz1AOOsgwIY+v/H72Sui0f/qnRRc7u0zX7S2ZLQKA7d5c+IkbY8edGBBlETgyaq6srlG6WaOWysek/hTetjjnMDGttEGiYhl6Wkx2mEES6jBFkyJFiGAAIVtYdSZ2TsnImWe53l+6fKFTpxy0AHJ1XVtbbm2NFF1ZGbPChq4rDRUNfXWVhvL0aWFOER0zu3u7m5vbx8fH7/99tu3b99umgZRNG9E8VWyLFPZTm2fmxsAuxrmm5MsXeKa977o9bz3N27cuHr16oMPPvjGG28Mh8Ojo6PBYPDaa6+9/fZbv//7//P//r//q9ls1u/3FQFtOp1eunRJy6m0C9SRx87KOL1+/fprr712/vz5u67ccfny5YODg+Gw76V1f9cueO+LosgsoTUavM0IAhKChCBEVJbl3s7uaDAwiCcEw35pKDt38cIL8KOyzJk9CJI1DAhkvBdbmu3B1mQysdY6V+3u7D14/33DYb9pqtu3b999951IBsBYJGAAMcyAQAKgYRLGmLaagRAAU+s5kGrROOfKsizzIs/LZlEpX3vhhRf+3b/7dy40589ffOvqrcVioRgm1vr5fJ5Tr8Mga3dvCgYagmSZJYQQApDJbf6lL33pe9/7nvNyxx13/Pqvf8YYJAO9Xs+5GoAHZa9pGgG01jD7pvECjJAb0//+D3/8pb/8ss0LFvylT37yvgfuXyxmg34Z39sVAyJGmE6nJrPWFOPTeWbLyXjxN3/9lc9//ovXr1/v9XqnJ5P3vve9w+EBMpOgQXrp5df+7M++EGHLe71e0evleX7p0hUtc5jnuclslmVIqMwUxAXfMLOw1lsxgN6HBgFQuMjKjIpebnIDh4e3fvyTZ7MiRyJjLRgDxoCrAQQMglYA1YlTMZr1NDGAEVmiq4oGiHfMDlsrrCAiEIpIqw+4pUUvLVUBSbremmkPOtYPCTuI/JSZ0SxpGnauHgB49tlnI2FvTaveO+cEhcUDC4AXRs3hBlChHMmaqEYyc2RQnAjTa5xC9dher6c6/HxWxduimVgS6wN3rmmlPxpUE0llJNeAK+ONbS6rkKywhc5l2YaSdKZ1ALB2RcSJL7NdfkDsK3auTIsEpL4Z0P9YfK9fII3KLJcWOqQdjFa6jr3kLqpEJz0VC3DVrJJyKUiMRpCA1BKR5iCrQqyAMsPhUGt4Ktmtqjkzt9xURIvRt/4Xv4ygCB1wrDHGMyNi0zQh8Mm1G0oux+OxYg+pI+xkPEVEDZVT4VVDiLKu3jp0EqFK0muoT7IqDqZXKgrABgvPMrtiRFx1TMtGXIRS6hgJFAGk1OGyxobX+FD6Xlm1F8a9e2Y/N49BvGeTC6aNwztLWmvtp6gUcdRRbY0DiTfEZO21pmJOcdqBtM34ZWq5h8Tq/E6DTefznUYUt8Fa31IBK/YHVldBP2TZChpAvFKFanOTpN3YFNHSPxFWno2f4zyvSY3p5pSz9Ku0M2vb+MwObPZtcxrjPbqO1i4jNzyHtZv1ipFacSaxE75/xos6UrOyW9J7dPipOwI79hBNO2unYG0Dw+qOivO5+e+ZfZONoKaWOLYEe7kiJAAixra1YL33CDAY9M/tH2xvb/f6BQCwd84FStJdmD10EAGcIOvpqAmQmRVyNDM2yzKyZjqdhhA0B/Hw8FBh2hBbtfbg4GB7e3s8Ht+8efPw8FBLnCoUEnRsK33R2rwpo2/pW+JN0i/n83m/31dyMRwOn3nmmd/4zd+85557FMrXez8cDv/6r//693//93/t137tD/7gDwaDgRawHI1G4/GYiLIsD2EZDymyzBpUvnDz5s3XX33t4sWL99xzz6VLF3b29/LcpjB8wQtLDPRscZ11mFrSJbdZsbvbit11NRz2AUAkFL2eNeV0On/yW1+/cftwb/fgIx/9+X4HSr21tdU0ze7ubkRRiIvSFWDHFoKJsVo0CmNbln0EI90sidpW6tp7X+a9oijG43FGRqPYL1269K53PXY6GWtFcUQZDAbKRJrGWJt7zwB+8/AiopaPQcSqavqD4Vtvvf25z/2pd9wvy9/8zd9473vfC+ink3l/oEBvuQ+OJRhDAlw3tbJsY4pr147/8i//9vrNo739rQ9/6Oc+9alfCSEMBj3hVBBcbmmypiiKesGMRLb85te++n997vOLhbt44S4fGmY0JnMu+NBkhCJ4+/bRD3/wo+PjY8WU8N7nvdJaOxyOmFn99nlRnD9//sKFCxcv7gGAAJNBJDKGfBCR4Jtao0brulbJDVEtDGE2myC2SI5x2yIIpBZiUcMlAzAaNTPTGjEiohBa93isLwGdeU6tzt5xJDWpSMpJuGNKYeL3kTRFt3YkKUsRNWEfIuIbl/LEJVa6BIGAAgBes2iaxkd3BBkjjCEEdemAkKElTeMkdjlqC3riFJwnFluI2yyOMcZtRyO6YvvUrkkZaPLUCm+NBNMCtBVGFG8U1aQsHIJOHyAKSgD2Qj+rwER0n3ESBmqMAQkIbA1lZd7Li6IoBoN+bsxsNgshoEhmrbUWkAktEYFCx7dFaxppRZAOvsAAIAMiGRAJjfOU+ARTThMrkKXBiHmel3nW6/VGo1G/X8YkP2au60br25W9QgXuuqm4w45haCcaOnFcxBoDjOCc1zyGxWK+WFQ3bx2KYDcDFoCYpaqasui30O61j6iKeWZDF9OTRkJH6xSsClWIy+z+dHU3uWz8nObnasvSBX+nV7w/lphJ5y01jUdds9NJAFqQkDUJRtPeo0lYRBiSMnuwDKhtjwAixPhI9Q7/DEGIVuFp4vwo3Mfm/QoRk+6WqAfHdqL4on/GFUnXPWp68S0pt15j2JBo8Clf540S3Okjm9+siQKxwXRvxPv1ooSYpjKfIm52LUcyodbi2JoSRF2ylWCGdP7jGzHdh+8QA50KnSsbe5UqLW9+p7U/K4UcADr4CBDmLu4NAbAtd4jqg2v3IgAAtRlCEYcBiRikw21AWHoz9cdUwVhOqXnn8tGbdEkS/SGSeyJS2h0pDLzDicbVEI61L8+ak5XOpN8vxWI0LJrpTwK8FPcRAMB26pBIGwPb1O05Kot80Ovv7Ozs7u4OR/1mURljpANuEwBrTJZlIYhWkgKAEHwIkOU5EYmkbLjtvzEmsO/1CkQ5PLzV7w8PDg4Uzy601aYsACjG1mg0unTpUlVVGiddlmXTVMp3U7eV7udkCQCSLRd5v8ZgtIaSbmJv3rz58isv3v/AvddvXPOhmYxnRVFcv379hz/84T/+x7/zla98+caNW3meO+c05uTcuXNKGzV+AwDImH6eE9F4PI42msOT46PTk2vXru3sbD3w8EO7u9vnz5/f2dkhGqI6OQUV00C72njXeAdA1mRZVsxmC2afGbu1s+V9YywBgFZc9eKn88Vf/e2Xn/7hT+65594rd9517/0X86yPQijY1H6xqK3NFfIlz3PgEHxgk+xntI59a8g3WNiMEIMeum43aQx0V1mDEPD4+Hg8Hr/vfe/+vd/7vbwsTk7G/+//+Eff/OY3B4NBCEEEi6IwaJrGE4FAkJWNbQDAWuuaEASKsnfr1uGf//kXXn/9zf5weO+9937oQx+qqurg3N745Ng3YihDNK5uAIUxBN9FezIcnhz/zd98/Qc//HF/sHXp8l2/8Zu/s3uwf3J0y5gSRACY2v1gQDOy0ID4eVUTlaOt4Ys/vfrlr3z9jTdvHOyfv314YjOqGy9AKkig5WrhFk09r+vaewHYHo3UfNs07vbhoXZD44teeuklk9mdnf7H4PFqNm01Yc4gsBAG5lB7a22ZF2VZNl7LH4qIlP3e0ck475WMIN4xMyAY7srQ6u4FNUbzEvNIjeuognU0cCyJUgihaWrnnOdlfCZ3MKOYwGKu0ZCqqmJIG3UxEqiFb1ZJd8dPHSdxntDZzvI85y5DMT7IzCwswNSS/CgFGQ0ltV19ezJKPIW7xF9ZFaARTRTl1e2j0SmZLeIkpE9FYqvlb1QDJ6JXr77GXTR2aquNmnk6OorYH7DqI+YkYyZOgU6Rb9zazXopqnx8gbVWK4teODinVEkNsYqhoSnM3nv2AVFBn0QwIGHd1N4HjSH2XclWSSqjxoVkZqVccfHW+hzVHY3iKMuy3y9Hg6EyzsjJorwYQkCCiAyqk9u6/hNIssj2nHOT+ez09FQBAtWXB2g0LFjfCx12aQjBdABqGi6m9ysl0oSSdDum9B0S+WNtd8ZfUwEl/cBhufDR4BoF6FSgSS9MXMMtvyxL7q40dmrtdel2ShcrcvozpZ/4rjWBQJIwgM32k3ta0QRxWdU83q83dJE5yyMdnRLpNoBENI+TkGbmAqx45CVClm4IrHqt5VhAInDDhpVXRBIItrPXJW6PtRetDTlaDtZ+TRXgtYGcuS5pZ9ZevbYQ3euXT23eCav7FqBNCtkc75n7BBHfSUA/ewjLStVJC53ga63NcxsxDVPiuHY/JrZe/T7VxCBZvtiTyHLWZtgkBRqlMzRoybF4PNcGlU4grppX1xYXVv0PZw58jW7jytVC8aTdQGm1CpX367rW7Or9/f3t0VaWmxDCZDIpbBYZh7IiEPEhiFbqbQXokBIf6ewF1pKIgIL1GlBrq06zMabX6915553Xr19HROaWMmu+ioiou9Zae3p6enjYxNjHmKyJnQBNbXnCtvDE2tIor7HWLhaLYb+v1cWNMU8//fSnPvWpK1euaOHxuq63tra+/OUv/8t/+S8/+9nP/vt//x+UDWmAR1VVgG1tcFWKVFIRkd3d3clkcnp6CgDqtzw9PZ1MJq9cfe3ChXN33nnnpUuXzp8/f+7cud3tkd4Aq5DnOlez2ezCwZZI8N6FEPr9vmcPAP1+37ngwW9vb1uTV1V94+bt2XQ+Pl0MBr3M2OPTSVkObty4meeFCCuD9g0zt+CziF08kijaqe7z1rFMAmreAJbQwu2rrYdcVXvv+/3+1tZWlmVlWZw/f35/f38+n4+2BtZa72sA8LIC171GDbIsm88qQbpw/uCpp57+whe+sLO9dzIZN03z1a9+dW9v7/7777/vnnt9qADNfDYb9EpArYHF1tiyGBweHr/80mtf+IsvjU+n2zujT3z8l+666y7veG9vr2nmogLliooOiGgomy+qQT+7ffvoz/7bF579yfN33nH3eDzN87LfLweDkbU5szcWi6JwjQcA711VLXZ3dz/60Y8cHBwsFovZbNZ4N51O57PFm2+9cfvWIRnM8qLf70OlAAxZBEtGYwVYQ0o1QLR2PgbQZVmmGbFFkaHNoKmNtRKPfFdMJCU1wKsGERHplFIVNzVIXXMWuWtB938IIfgu+mKVnqQkJFKepdidELcoGCAiwxLMKl1uTdpLzdUiwhzIkIAYBMRM2BMRYesMFEZjM0oCEIjIdRbiNVpNtBwXdHYrpaspC0ut1DEkNWa7qiSWkinuwkpDV2splUAAwIoP1Jk8W9A6FoXFqKta9Vo980oRGt9okl/wXhVQZkEkYS/M1mCv7PV6vRioQESZMYxd2mfMtSwCEaFF7z1yS3PjMPSzpm4EdkSEJMycWRWsGwCxlkTIoIb5IioifVfpi0PY2RppjUCNb1bWtVgsRILGDCEBUhuFWTeVMUZElRKT530RAaDAYjKrUpO64U6nk6Zpjt94PeIjtpvbkJFcBK1dIc3GZMZkTVLrzjlN/aYsy7NMVJhOB75plo4NRvgV6ORpvWLcS8oXAUCAAVBdSCLifI2IxraCXXsSzNKq1zelcw6AiyIHaJkZEYQQjCHVLkQkhMz7nJnr2nEHZhm6BCM16Ul7kltNTgcYYTVTpg6dhRgT/aRjciZ0EUTprEbhLEownWi4/Cl9JAqva7JFh4u8xNDQG+IQUmpFRMZk8QB3ZGtlIJCIj3GG4yvi/WlSY3oPc4jzEHXlBIVmRbNdayFOfkq5UgqISVxT2tW0e9IJf9jFLayRjLjx0vWKa2G6vO9NGqq3bUjw6qxQz1fss0T/evfuZTvpe5eknLqedCxEAITBZhmLV68JEWVZluc2KtWxKQAAYCKwNo9aInToQ3H+ZZVzAEBbJnBFl2mvdGaSPyXLl84HXWXnG2MMoLAEEQEUREACAUZSpi8srAk6pFWaGIiw/VVAQRKwEwsocbyurUXa/3g0uCvkaYwFYVc3nRMsdCDxRAiBw3DQu3Tp4oULFzqTkjOAaEjduXGNQgez2oTAzM7VeW7n88oY07haGun3BvpOY4yWw8DWt7Dcft430+k4hEFRFOfOnVssFl1aM0QJFVhQwCCNBkMUVvufJZPZTOU8JAIUZkYA01n6u/PbZhx2xrM28VFT4pR/TSaTV1555YEHHnjjjTecO97d255O5qenp3/7t3/767/+61/84hd/8pOfbG9vn5ycWGurqsrysnaNiuNxVvM8b5zL8nzb2piZHUSQkQhu3rx9eHj8wgsv7u/vXrly5cqVK3v7O1tbW2VZGpDRaHRyfBo8L+aVMdnOzg4AA6GCQWVZ1i8LaAshZcZk81n9rve8+9vfeWo+n7/00itXLl+es0eQwWDnjTfeeO7ZF0+PTu+66467rtw1G09GW30ADdJD1JR4cQBGSzCyoNZwBSRxkufZovZIYTabqDxALa48HR4eKS5br9cry/L0dHx0fHtnZwcAsizj0CBBtagGg1Hl5rBGyVFEJDjHIL2yfP755//Nv/k3RVEsmnowGLzwwguvvvoqMzz44EOf/OQnf/3Xfy2zxlMwZKezRVmWwt4xYB3qhv/zH/1f4+nEBf/xj3/805/+dJab2WLCYhvnSdhmxIAcuJeb6XQ6GIy8MCNZmzeN+8pXv/nlL3950N+ZLWpblL6umqY5ODjIsgyREbmu6yzLTsdHzL4oMgB+5JGHHnjgAT0+GkPxxhtvXbv25p//+Rdu377JYh9//FH4etU0Ps9NluUiQmQCK/0UAMmywjnX7w19aI4OT6qq0eJf29sjAAhNbSxxJwMAgKIdQOvLRVDBrmNoGvCDLfMC7733brFYTMaz2WwWhQRlZcpVl4yDUBT1pdPqW9poSA3HkWAQIbOE4BGt96EoCgAsivLChQvGmPF0gogarZSUHZFE3gBE0IgdImIRFhZhY4weeyIq8h4VRT2d2izT2zTVQY92pGlrFmjtX5SI9J6ot8AydqB1Lyt3897funXr9u3brRETl1WWOUmsjxxZP0RMFdvr9QDAd8V7IIHyMcYQaiiFwy6DcjgcauiPAvuZDr95a2srEh0dc5Zlhc0MYuiMAVEqUsBI7CLhUmoeYzQxWprFc2c/19g7Zh/FTUsmzgsiqqyc5/n29rb6mDAR0Zi53y+j2AGwlE3PnTun/gVJ4k8Q0Yc271ijaqbT6dHpiY498r92FdFYi2p+lkTqVatJXOmOqy6vyF9DgiCjYpDqRpCkf9oNxhwfT1uLjaeW0fQGkyTJUWciEhEOK2Eh+r0yFfWiYmew15J+IbQuoViWSfUKRWuKonNU41KXdzxUcbxrslp33pYmsTix65O4FO/WBVm9Unk3/iobhpDNa00QXGunM96cGS29lOBT8SW9c7MDCk++1jh2lGVtXHEFf/YQ0vvP/P7/r+udWovX2gDXnoozEAXK+P3K7K1C5i1f+g7qyjuNJbADACUXanVTJ1B0RyTTu6R78b3U4XKkPY8kS0SQlo2sfYh92DyDsLH0sT/p6aYkiXZtgCtCfKqtnVXlMd086Wxjgi4SiYCS07IsFWZDddk2FVvk/vvvHw77RdELoa28DdImJaecBpIzrrOtIm/sQIsfJ8vEeQRAxLzIIzFUWTMEqetaCx33+33v/Wy20GOYZVmRtQmIiKhC5+np6enpqSSX0pCuS4lye5aDJTJOnY2maV5++eWHHnrojjvuCCFcv37dGFsUxZNPPvnYY4/983/+z//Vv/pX4/F0a2trPB73Bn3hZWuR7kW+G+mhLNN8W4PZZDKZz6c3btx49tln8zzf2d26cuXKpfMXhsP+zZs3I5ZrCIEKW5SliBAhGCuCAFCWJTMI4nA4fOihh97z3nd//6kffO5zn3v+2ec+9rFP3Hvv/c89+9JXvvKV7373qX5v+Oijj2qFF+2Dbg1ufQyMZFEkhFDkvbLMRYJvHIHU9YIoy7IsBO9DgwTO14jQL/s6h8aYqqqyIivLcjKZEJFKF8xsyRoTPXsrpENEQIjIjka9k+PJf/7PfzQej0Gorps8z++483Jd17Np/eqrr37hL/77rZuH//h/+J3+IFssnHccrBBaIfRO/uzzf/Hss8+JFFtbw6Oj20986xuXL5+/fOXC7s6wKHNXzaqqKosiz616fRERAY3J/Lw5PLr1hS98wXs+Pj6+74FH3n77bWbW0CNmVlsQSACgjPDS5XNVVe3s7GzvDPqDPITQNCErSufcwbmd7z315HR2QgZGo8HDDz989etP53nBAWrvuk2F3rs814zb4H09n1cAbG0e/d6ajyvAMRx0jXR0tFOUBKzdw8wiigA2j6U6RcQvy2JTlDQiGWnpR/IKAAiJUSlVyzVLT4HtjDH9fn9nZ6cYDPb8PiLO5/MbN27cuHFD8byNltTq2onHQUQCeEh4NlFrfdPPUPvpdDo+neq+oa5+haxauySplBxPVhxgSh5TArjWjvrVFdY+yquYWGpSuTw2ZSPSBzPHlBHpiDv7EEJoXGs19N4H39rP1LirYntZll2MWmtARUQtK2iJTFK2AwHUp6dQ/EHYoAUANASIIFDkVoUw7mLVjda8BzYI1hARMSMRoYAEdoGttcPhUKtq9/t9RfOI1Bw71wN0mln8vp2UDllFli7FNirIez+dVc45dbc5bmm6ta01xRgDQFpCz5gVM2ecQ5EgssQOXF1FIDKyERkJSfondlEHKXKhJNw3buuUecuq4JI+hQmEVnpP/JzKOlHh6fV6afews2OpS0Vppebf6GRqlaaQVEFTb6ZmqcdG4lxFqSVl9rHPtFH5ZY1kJEM4W4Bem5A1ISy2iavinWwIuOk0xiuu19pMpiu4+aLNzwDQgT0tLZ3SEa90COn5h9VrjUwApNLDz7rW+rnZVJpSduY90PoZkx6uLmK8jdUCc5YC034DZ/eWJbSelRYNGrp/V76MncJEetNkwagExp4Tgdb4jWbIVFdJFyKuxXJKccMmfVbcBXS7Pb1BErZ0pgCdPruyEJ2LJqXvZ05XbGEtVhs2ljv+qc1OJ6dlWebGijgI3Bv0L168uLu7m2UZknDwwdVq69Iao7C6zdJDhNgiCjsXmBmTcA4QYTHqtCWLgBDzfuK4QnAAfHrqi6LQsrqIqEQYABRJmtsQwawougyWul6KCN2cMzOk8n3SYV716cWDSZZu37794x//+D3vec/x8fF8Pq+qylgUkb/+67/+vd/7vY9+9KNf//rXF4vF1tZwXtWGMhFpghfXWDIxILBNFgcARNPNAABUVUNEZNEYw4C18y5McY43b9969bXXhoOBMYaEJ5PJzs7OcDjc2tnOKQBAExwykxXUGOgg3jGj9HvFQw/e/w9+5Zerqnr6hz+ajmcvvPBykZeLxeL0+JgEHnvssfe///27u9vGgveNQCBEQgltFgpBh3mqdFtFE2OpWTQZZVU9X1QzY2gw6BmDxpBCtSLiwcFBr9dbVLOT4/F0OlHQDFl60owW6Yo6swJqtXBsIQDAiy+++Hd/93dBMAT5wAd+7iMf+fDezhARf/rCK9/97vdffvGVo1tHo8HgH/yDXzYFoi3AkJ6h7z/19Fe//qR33B/kdTX77vee/OHT3x0N++9+92O/+plPv//97/WYIbrAYIBq1xDRrJoFBg/NyXj8p3/6Z69ffWM43Hn/+z74qU/+yle/+tWvf/3rRFgUmUEwSIQEYBnkve97fDjsN43P8/zKpfMEwQMbS8DBEtaL+dVXX5lOx0VRPPTg/Y88/NBVeFrQUGa89wIASBIgBJnOFq0nn8GHNoTj9HQCLGWWbw2HBlFDCUACEalnSatqa2IRLwHjWpTuVjmEwAFDkPl8PpmM67oWAZYQo4cjDVHpfJUVtuJ1vHPN9hc/xAIr6mk5PT198cUXRaTs9/T0qb9II2xFJC3QBomMFEBhVRW4Rqy1RVGCseC8tRaMiVbz9jiHZR5RSs28XwrQslIhBePuigpDnIHUJq0GVq1hDKuSFXfB03qlNLMtj6KNOm5jW3XkalP03rvglQJaS0WeDwYDjdBQnTgaaVRCQsRlWGFgFwKtChmw6mFPzWzUOc3TXukHjRBorddEseKUwjar3Kz96chua/5UEqaN53muWa4q+7b3QxsqHTrMY+fcfD4fj8fT6fzw+Mh2XnvN8MDWUp5FnmeSsNooXC2XvP3qbMkmesm58xrr4zqTpivAC1rjGlt3TcpcU2acTpr2eU3wivfEfYZJSpyIILTGudR9z12ckG6ydFxqaY4e22jYVuoQ7/cdIDyvFqSImkMq06twEDdrHGx8aXrzhhxwNixCnAdcvcI75FNutt9N0Rnmxs3b4ueNx2Xt+7Wl0WgZSWT0zc6kz8ZDnrb2TnLSO32PqxrXWt/e6ZF0OMv24wR1S7bWQhxCx1bPfBXgOwj00ceVCmqbPYxvycsClyF0y25zkiCSWihxFWIlDmTNYxP7EBPv4pe8GmaTzvDKRK22v/bIpkAcbzhTVl52GJY7ZPPfzceV/0miiVlDWZYZAgBwrlZv3sHBwdbWVpabpqkwEf2NMfzOJnaJ9eTVntKBihCRd0tMTOm2CiLWVRW9f+mctBkmAKPRqCzLmEbSRZ601VURsd/vE9Hp6SkRqRN5bZfGSZAu3CuVDJTsxGOVUWaMef755x977LErV65UVXV0dJRl2cWLF1955ZWvfe1rv/u7v/vtb39bCR2iZFlmoA059ew09YITByxiC4yNiNbaLjaUmbllSUZjKs3x8fF8NjPGDHulOk+stdPpNM/aCuR5XuZ57jXdH3MizwKNq4sie/8H3i0Q7rh86cc/fvb2raOqasqyHAz6d9xx+ZOf+sVPf/pXrOXAjfceCQB0DQkRWVi0SCcHm5Ex6L3PMkDELLelzV2gOy5fGY0G33/qu//H/zG7sL+bZcULL7ywWCwiw9VqYsqmpbPrt8WCgaQLhk4Vcs3C/PKXvzyfz89duHTlyp2f/exn3/3uxzgsjDF33nn3wcGF//Kf/3g2m33xC1+67757Hn/vI2TIew4hVIvqL/78S0eHJ6PRtmdnMx4MesbS4eHtr371q9euXXvwofv/h9/57TvvumOxWACwIskQERJlWe/Jb3/vG994QpETP/WpT16+fFEgGAt5ZoaDkgxYQ4paYACKUfGe9z7mXFD7cfAeUaw1zjXe8/ee+u61t98KIWxtbX3wgx8YjUYA0GKbAAQvYAARyWSB1UoIxmTcpRWNx2PnnBoEoaMk0JX+EZHULycCIAFEBcqlt1bZ7nxWqbLnvQdQtXBZDbe7lgaaVSqxrljGl6b3h674X+iyEr33/XqgBlDoyEJd13Vd98tePIlR9hARoW4kIViDWZYVRQHWuqrKyhIAjMniWzReRborpTabsc6djN7esCqMtVw1JOExkoTOxkeWDyYBcel0WRYf835QxKAgCSD70AgEY9FmeQl5r9crez1EzKwddKIqaEGXEMT7LMvImKBUlUiVbAZoKlXEDRECJobYtpIwAqBQm+1PiLqBNP1ObcAiARGHw+F8PlejZlFkg8HW/v5+URTRpAQAIUQ8cNAiTwCgsAPMCk0P29vbazEuumO894vFYjqdLhaLpmnqutb9JwjGGCGKu0onvShKZg4MoMj5pAvMAEHJHzNrngeRNcYQBGnjM3W2IeIJbAoBuJpwFr8nIlkF71sehVUb2FpryUiX7Uc+sdlUjMaJx4MTC2sqYRhDiG2ndJ/r9i2KHLH1rnYuhRy60qDxFIUQdLcbgwAxtEv3hkBS0Y1XUaI3RaWu+2fjUp85ObAqWKQ3rH2Of2qyAmxIJD/j2TNfBxtC1dpmWFvleHrjU/pnXMFUFIj3rD2u89N9mXZbrbbcGXexa581Y729bWP+1sa+tpPTn1KBNR1sWj1ubQjpzMexI7X3LCXG5a/tG6Okgohlr8cAAkEHg6j/oYBanZe6uk6QzdKE0VbFjb61tG8i0pVExNjblMe806KvjS5d9/ROWRXWN3+Nb1k52rA80WnHNlete0TPV0BETU8RjyjQuKbf7++Mdra2tna2R2pKrOaLoig02qIVu30Iwl1t5LZ5kCSePql/KxKYfYuBEKXJhOEBgFnG3KVG6FAURdM0i8UCEdXZ1QaJeVEWoOxQkUk1ukxtHE3TBHbLc5HMAMs6hB+sHjRobVdcFMWPfvSjD37wg9evXx+Px/1+fzqdbu+MnnrqqY997GMf+MAHnnjiifF4XPTKLMtsnmlSv3p3tTXNd4/oXcysYH+9Xi+E0DjnfWici8pAXliyptfvhRC8gLUZAB0WboKZAAEAAElEQVSfThwHYoFgAnvnKx+kLBXGDo3J1JTD4g72dj/29z708CMPfOTVN95688bp0Ym19sKFCw888MBdd91JhgP7EJwhIEIR9N4TWUQQH1wIdV1PJpPR9s6g1y/yzPkqOEdgnNQ2H370ox++dXz07e988+mnf+irhTB5zhQIJctt7bzW1kZEItAkxRACMiF1Bk7scH9ENA5BTXWvvn61PxqGEH7xFz/+2GOPsnhjcDI5PXdu/xOf+NiLP331ySefvHXr1pNPPvnw4w+QiPeN9/6p7/3oRz/68XzejEbZu9/16Ad+7j133XXX0dHRU9/7wXe+852nn376xo0bO9t7/+M/+ceIWDfOGFpUs61hX9D85Nmf/p9/9LnpdLq/d/Dxj//9Rx596OjoqHELBI8kRZGRMKEafdELT+cTa201r8qyZOG8KADAOzZZ/tLVl5544omTk5Miyx956OGHHnjYuwAALOKda5pGpM2xc84VReE4ABIiIhkRrlxT13XTNIagX/bYB2ARkHbSugwH/QwiICwirCFeokkpoJJMVVXj8VidMJDA+OKqoQRAkYs2Sia1SEQryfQAKywpz3Pd3io3m66Q52QyiaZJfanKxK5u0rfoZ2ZGUiFHmNlgnmdlWfYBDQABw2w6nc/n8/mciBQsmDsL9CavSRtf+15Wjc26OdcsdHqnZlZEW+ryXbTChmLjdnd3N2aA6RSgNQrNg4r7Vpbqwc+LQpibxSKGsiGizlSv19PEi/j6mNSsbqzWVp0sCXfaPxFJRIYlQtM6dKIeUxRtSNDOzs5oNBqNRkXRBjfXdS1dxIh0On3shk2wweOUxco6pgM80sjdN996I/od4oQaY8p+DxGrxmlhEaXLWZZprDPzMigirlZKjnH1SkUE5f3R/LO2t2wChi0bgsXmhzUekL4dOqkiFcejzSa20L6Fl8OJvIQT38dafEW0lK85lH2bY9pmaymTU4YRd7PrrhgouTFGiRayNXabjnf1kaXAkR6k1Zk/Qz6D1Su9YXVBV4xtmw9utnNm42um2eTmFY0/3hYnNrYZj9LapG1eaQfOnLS0qz97TtIJXJKStE04e102VbXVeV0xb6Q3pO1I4lFZ62f8kpILCK21vrMfpL9Km525XtAkMyuKaGrdXBv72rmAs87d2uf0z82hbU4yJJgwcWnOXP3YMiGd+a50/6RXR3eJFDfDe7XbKOTw5Qvny7Lk4Oq6VtlUFRM17rQQkLiuCqaNa5sxmktnTUTyrEhnJrI3SrS7tXXXVZjP55rZvL29PRqNmspBp54ZYxW/QkRGo5HSnMViUTeLiM7JaZRnwlzNalJvRxhFo0UB4LXXXnvggQceeuihmzdvqmMaEb13f/VXf/XRj3702Wefdc7Nq4WhgqxRw7PGBPvGcYKBFV+BLQZ5B6HILLiMsFwsFgCgKWX9Xu/g4AARX3755W9/216+uHfl8p1bWzsA1NSB0AFAXXlj0GYaLNd4XxHRhYPd/f3d978fDRid/+FwmGVmvpgRMSCrbuhcYNUyQ6C2ynFQpSgvMmtt3TCxoBHnXNWM77jjjt/+nd/8hQ//3Hg6dov5a6++Ma9kMpmcP39ezRya8hUt0MaQ917nndAKBOhGmpB0CSFUVYUoTdM8/PDD3nukAKa2GVhD/d7w4x//+1//+tcR8ac//enx8fHe/ijLzOHh4ec///m6rq3J3/Wud/3T3/udy1fOIRph+OAHP/jggw9+/vP/7caNG3/5l3/94IMPPv6uR1UwCOzAwOGtwz/7sz978803+73BBz7wgU984hMADOCbZu5DbX2WW/DBESGAJwAOPjdkMoODHgBwQAAmslmOdRV+/OMfX7t2zXt/z913fvCDHxwOh1pUKMbDANB8Pj88PDw9PS36vaIotrZ2AEDNhZPJRE2EyiUT1rwUDLBFI15hzUSkzhR9pK7r2azNGuxszO3hWovjipMfn12lDwQASOv8VFdNlUBdX93Y6u3pDfqhK9Mdl9isViVLr5QMWmv7/X5WFKD4GCHMZrPY7TYbpDsia73t7JJLQqdXCLw5zPTOlIRK5wnfNE5LUlwmvd/ec889am1V6McoUFauERGNb47+oxCCbQmHjy9Lu7V2iYiWMuqkLjVUgohYwhBCAFGbnggzAAlaY1Bac2NZtnif/X5/b2/POafVTxBR+5PneZR3U56HiN2Wbee9RVYC0FD9pmnqulosZpPJRCueKAQ6tuUzl0R2NpuZLCOisiwUJL+uXQitgTS1DxmTGWOYPSCzeECJKYCimOeI0YgnIkpEiGxIsF3iusZlXmMzvMpc41ZId8nm7kylXmgtf2ZNJe02UJtKBckBoAQWOm5E/WC6S1ZBavTVa77LmHoIHVnxXZGa2DGOOC3trC4XMeo8vFGzMBnymTtxRS5JT8JaSEC8OQouqdSy2eCa9LN5bR71tSVOR7FJcdI/Nwcbv5RVmnjm23FVNHmnWdrs/1IIS94VO4zYQlDE3q71Ld3AsEp9oCN8Z2xaXHk2GeBSR011NkyuVIBGFGOxgxpYXurXSrMJ9S2ELVx6/F7bTBkMrmZkr03dcro29k+8mVbZUjqitU2loWXpZoitxRdtkt/N/ZZ+jg8CgNZvULVNj2evKEaj0ZVLF7Isswaly3uDwFUzt1oVOblAsK1Gu3wlI7U1m0VaW44xRvMfnNqQQPPnliNtrWVexxiISCsDUOcIZmZjSFm1auZlWVqT4RKmcxnRpKVJSEP+5gCxsgmvOExSx0icpeRLIRFjzOnpcVEUP/zhD3/lV37lypUr165d29raOj4+njSzuq4PDw8//OEPf+tb33rz2lvOOahQOiDX1tgMRgJzVzJGyakA+C6+sXVagoQQmtD44AE4MyYEtjbXdCPv/UsvvdRUt/b3hxcvXN7bO+j3RqPR9t7eHgAsFnWeWwDIC0Nk62bhQ1MUBYkwgTUmzwfee+8XPgAiG0II7bRzi+5nvPNk0Vr77ne/2+aDvBgMh8MWIcoCoimK/sl4XjeL0WhwcO5dggwufOTDweajyWSiblgGVmhXY8xgMIhUwpARFiTFl8FIhnU1esOBu3XTOVdV1d7ulooWhng2m/T7/aau6zps74yYvYh47+bz6cG5bWPw1q1bP/nJT/q97d29c5/5zGceeeh+lmo+q4q8P9gZfvADH3jrrbeffPLbt28ffvOb33rwofsHg57NsNfrjaeTv/27L3/lK18ZDfbuufuej//9j21tDZumQZDFfCLcqD+K2YtYghbH0XsPyEXZr6oKAVzdGCPW2ldeeeX73/8+CWz1R+9/z/sfuv8hZNSyrD40RIQIk9n0+o3r169fn0wmInJwcACEh4eHeZ7v7u4enx7VTYMCmbG9ooTWZ04iolAzShVBBAWFBbqwAgAAFAHWmiOLxWIymXR4cyvJHilZSBmuJPbmhM5oaFAWiQwnIRDqVYhQAWpVzPO88S7apFNRijcpfNcNVIg2Iq1bCXkuiwUieu+jAC2iuB8IvEp8ltcKRY29bYvUbDAglSg2ebGa86IFOpJilmXcdjpvVsNuYsQSAKj5mepKZ0FEFEhcrQhZAnGVOqQUP0+7VRRFS8gCZ0UGIhxE2jlsXTfGWIGAqj4xdoDFAZiMpX5/2OsV/X5fITWsJWtzgCX2PqCo7KX403E81IUfiEiMA+GubgUz3759a7FYTCazxWLmuyIaajAgosCrZj+EPM+BiFlCYGqxXwIAaD5/zGaFtkyJZabGVcG36GPUlazs9spSkNUO5yUJBAytcZc6X2R0CJA1BkkQKLDnENwyyD3dAWtbQWTFILQpx3B3pWdJRGy2hJ+TBM52TYlcs0OH7kJEPUjpJo7jjVB3UY6JFR/jWKJZuhsUdNDOTJQhCjMCsNYAAqC1f9MZTpmi6bB+N89eeirigaGzwkXiXKUiyOa1NvmbD25+udYsdlFf0EnzIYHujmLQmtB25htXqczyeqfOb1C3M25YG6BB1NlHjF5GTNcFUYisiILLamp50F+ZV4awbBbP2LTqc0QSYQRkRIMkwAjI1mSAjGAAmZCQtIdMpJ+N9gGx/ayBBOkStBPbJgR3CRLd3kiNN+n8r1lu1lZQNgRo7uD/4k6LbaYie2xtYwbONl0v37WKS42r13LhsMWULXJb1xpIFYwxZV7u7+8fnNvLyOS5tcaEELxvEJEsWcxDaDGRlLiFELwP3nuyZnPbY6dcGUPKFIgInV/XtFFz+5DZW5stR5RgymLnEkREjeXQbly6cFmZt6IzqZ8QO9BMfcqHRnnc5vaOU5eShVSAbpqmKNrS5a+++uobb7zxyCOPHB8fe++HwyEHODk5uXr16iOPPPLWW28dHx8ztH5Opf9lWWq6znTcyjSmK0arLjjTZbWThvoZQx6cMew8EYQA1mJduZs3bltrhavX31i8/Ta88sr1QX/U6w16vV6RlxcB/+iP/2Qw7G+PhrsHO3s72za3vTLf2dlqJ0GYuRJBaVEOjQCItJhRAGRNbkzmXO1C6PcHv/RLn/jVX/uNw8Pj8wf7s8XRaJAFDvV8ZocZGQVnYURZzGcG0GaFq+dlmWVGptVkOBxycIvZZHt7u9crCFAEDRhjjAuBaEWFl26XTk/Hw+HWHXfccXx86r1/4YUXL126UlfBZIPacZmXDPbGjbeLfuGbSgjVCexcc3h4XBZ9ENre3r7nnnsWi4VAPRwOnQvjyemdd15597sf//KXvyzC3/nOd37jN36N6IAaaZrw8quv/df/+sdl0R8Oh5/5zGfuv/9+51y/33/rzTfG47HmAllrCdCAaHYlBKEsq+raGt80vlf2g4Gm9ouq+slPnnvl6uuFybe2th599OHhsA/gBVrBgJmrRXPr+o0333xzNltkmVEPrff+tddeI6L77rtvMa+V5hhjstyi1rBrgxnb0w2tCMVtSWdIuIAoy5CmaRbzGhFDEOagFjEEoyh1AOtMQRmNVkZc5260Ei4oie9X0w/UPCqd2QsRnXeaL6fntK5r5fJnki8lSSAtKqWaa4HIe59l2XQ+Pzk5mU6n0+lMz0tRFM67zQMLANhGkSlPAWave9sHR0SGMsCWdyi/YM9kAMEKBGZg8QgGSVztlU+l8oOIcBJmFqkEM9uqWug0hhA0kxERs8zu5CORFfpFRJhlQTGMASWwCw0C5DYDgdxmYuxSSGdBRA2A86HhAMZikZfGYvDifE0oRWaNyRDFew5B8rzs9YoyL4oy6/eG/UGp864GdWaf2W5PUwtZWeSZsApkaMh0fAgJIc863BxDjADCdd1UVfXqa6/MZjMEKsocAMiQCKiDUvdu6BI2lfoHz5SRRvo7F0QEwTjnOLiiKNS+kmVFCME3jvJ8PluQAQLDnp0EYyAE8b4DH8WlB0HfqKDLWW6gJSxChGQtt1BKRhCCsA+BvfoU4v5e8gAiarFLKWNmH7wIkDGtrwqAOwh0gCWEKq1CI2Pr4vQAgAR2JfgS9HvQBGBZGhCk22o2wX5WsOfV/d3aj30CYB7tfFFjISLF7Y4bV2MHQ5D5fApARZFVVVPXMyLKcwWob+raheDyvMzzLMLZdLCSEfy8zdGktsapj6SNqC32AIli41zd2YqimROiNI+4nH8VY2BVBloy4wSXN+XW0DlJqIMqI2O89wgYQrvKxrTavwjo54Txi4j6hZdoO6lQgtiGayeWAyIC70N0CKTkkpMo+bhe0CZnAIBgV8JEdPU1W7lzsCChQYLlDBCz+uq1diOE4ESCis6KQ6BEJY4obux2vbqJa1+rsy/guQEQRTvK86wDJUVjSBU9rRqoRwRAbGaQABUeEAgJoFNjMVHkYiQ0JYCJKZvBDpoAEo/K5iaHzgOmlCTVQvVOSgTcuOfT5ZMkkRERg/OImBm7fF1bHCG0Uj4hY0fZtUxmO/Z2J1C7OduiYnmeB+eFg7E5M6NImefOORa/NRpcuXhpe3sbsWUejXOArGF1DILchpal6jciWGuk617U/5lZGE2e+SBEqO64+XzumxoRW8haE6caBAUBTcraIbAwikFEpQneN2rooc75ee3am9vb27u7u8NhP6VyiMvaAgA7Rd7TnBZgFyc8AGtACYLxXYQJC7J4wy2clhUxRTkZT3Z2dsosf+bpH3384x9//JFHn3nmGfHBl3lxbv/tt9++dePtOy5fdM49/9MXQwiL+dS7end3N8/K+XwOwEUvJ4d1XbvQ+IVTKw8aNRAwd85PY0yRlRlIFRYADGRYfNVoSpYzCK6pA3uAmTG3y6KnWUC/YR/76re+a63NjM0KOxoMt3d3RsN+lmXDMt/b29vf3RsMBr1eMRwOB4NBXtgsM5ZKJEJgMsAgwq7s9wCK2lW2NILV3kHPNeNenhmTNU1js3LRMspgAIJb5JZQwFqwhLWrvfe9zM7Hp3ddvvQPPv1L29vbuzsjgwJgbJaHIAiMHhBZfVlIFEBEkEWstdaFj3/8F5/58fOzRfWNbz5x5133PvLII4tqiogumNl8/ndf+2oA57gZbQ939vYDo0BmTG9re+/4eAKERZFZQwJyenqquLpVNd8alsN+fnR0ZGlnsVj0e8PJZHJ6Ov+j/8+fTE+rXjn45U998vF3PcbMZa+sqmY8mTeO86Lf7/XKosfeZ/1+PZsWuSEyXtgQMWOvHB4enewenJvM5ifjyTe//V0BY4v85z74gfsfuA/E54V1au3iAKyK1hunp6dFfwAARVGcnp5evXr16OjEWjvZn/aKHnsma1xwRS8HCt43JERM3gERocmASL34QbxA0NRBDYBGNCJ8enp0dHjCDB0BRNeo/ypq5ktvVcd2icg6RXo2BCIKmMEiyIDIoasDjYTqsFLYMbJmUVciYjLLIoDgggfkwMGHRo93nucSWKOYpItHqBc1aIqCwaapAFis2dnbvnTpSln2oXaCBmx+++it49OT+Xye2SKEgALsQyL2tKSwo72KHBI0gFmkNXkz+xAkUMhzS8aEwIBIBMaiiPazzYJWNmcM+aABXaDVFq21zIEQOXhuyUtX2wXJRnodKfjSygtgurzpeKkCkvIV6Cz8rUC1mrZpMzJgiAQRWbz4VloKrgEAMaxQ8GW5vb29vbW11eUZgApbLSEFMGYJ9tQ5k1mtSmlnogSTWhD1s9okHnjggel0qqbQxWKhYftN06TRPNBJmcaYunGMK9h8RZ4BgAIc6v2du6TlatHYqeWCoQty6lZdUg6tGFbthk78oDrzDAKd6V43N51VmU+SEGFYilArKU2RJUe5OU6OJBd265t+gI0rEctMFBnXOrYmgkRx7cz2194Sv1QTDjOL9JhZQ3espdCBUis2mXO2C6FL3PEbkdxxTrpnbQwgCUn533TJYuaBNhKF2thDWfWJp+JUOglpx6CLbY0+h7g66Sxszt7a3EpiMFub7c2beTXaau0Ur7UQ+7zW+fhZnQyxWRHRlKwYUhW3E0DQ0FalcZ3pF9Wtl05XvAAgOm3SnwSCzXJcQ9ERUf0HV9MH9UGyKZb2ClpcPA4xTZA2Ip3iB1g9LDGsYk0gjh1Ym654pXRpbZl0LHRWXu/mYUzN1ctuI+DqoyIiIACgEQXaf++VMXCWGVcvmLnf71+8eMfBwV4HANrtRNQ0o9iPFfdo2iUyxrWZUkvnWxAENFoxbj6fn5yczGazLMtGo1FdO8TVck5ERKTBymkITbrNzqRFs9kshDAYDBQrWqdRTV+IqFHRtqsLaLqhSRe+FXX4dCvCEvRKmqbReiJ1Xd+8efPFF1986KGHhsOhGthCCDs7O8fHx+fOnRvcvLmzNZotKjUunpycKDzUbDaLYFDROxyRsDUWkZnV0xutcczswYtvuQKhIWOIgH3jnHNe6maB00pE4A547fW34iZRwOyiKDLCQb/XK7KiKIzBXlHu7m7v7e0Nhv29vZ1er7c1GoxGo36/zIvMmGifslmmviNAJGaeTRc7O3s6XhczHQEFgIWZvQgSBlsUGldTZvnv/8//d+eclvJuGq/1L3q9gjUhQeUaEUZo2R+a/f39xx9//LHHHvvhj3783HPPffNbTxyfntx3z/37+7uNc//lv/yXp37wlDEoxL/6mU/3+/2T4/Hly5d3dvaszYuimM9nt2/fLvv7PvitrZ3KNaEJij0wn0/zPNeMGmstM/zll/72+edesqa8ePHi+YsXer3e6Xgyr+o8LwHIeyCyZDMAiyabzyrxngCQxOSZCZlzLgjv7OzNZ7XJ8m9+41u3D4/V4fC+n/vAoFcCehL2TQUtrwTV1DRaIcuM8q/RaERE83lzfHzMAZvGO+cGgz5pVTvvrbXAarCiaEQQ5i4fFwCs9x6AAEQj5r33iIY7UO/O4qHzvGJV7Q4X6/ZKKd7yBtRkxZXcmE1mxF2Uf2C/PNGdFA8AWkNNQ5igk+4aVyNKlqk1JNf8qKaqmLmqFjGSnrvgAj3Csnql3egIxdLv3T0evAd1b0cy0inSaq5mAAcAGkalqqzKANhBdenp0NXUMOA2pDkOKbar5pM1qo2dE22Tsp/JMCIfjVk40c5vjCl7ZVmWW1tbW1tbWnFQx1yUWYwHkDYko+VtCS/X/rQRHZG2pvlAa/3BzuK7f+6gqiqlYipAa8jO4eGh+tTiq1t+AEgkCGC10mHwIXAIQYITAgIgg8YgGCOixRFt5Kne+QCgibdKQI2AAISl8RK1eqp22CjAUdtxAmgTbnT/t5KBrGyXyLvbEAsIgCtxvTHfYM1mJoleJIkY1L57tbrNmeena3adpa2dz7gEkkghnBQOlU6O3Fw47AzbRKQcRSmg0uVoERSREILqQt0W5ygvcpeevyZa6atbfNbu1ekpkHVLG0bqE+ck/ZzOzPJErFbUQzWqKt4zABlAFP1XI0fNGUmQkk6jfhOtwtCCHy8XB1oIOFRyqcKVKOTuCsTcesbe6kuX40qv+FNqLk1/9Ullx9gybaSHLglcB7EPCICA3X4yEt0sEgVfRJPnWRR506mOfVhbZUj2Z5SS3+kRWY2JX6PRUfNMxb7NTOUzZ2ytkbU5j/OZ/gqJEpievrXOxxmGltsttwLBylIyswSfht7VdT0sewcHBxcunBsOh/q90j2VRCGJUdYXcVeHfLmyyzgNo7qu3uwZRNhmmeIEa32TpmlGo1EqrUJ3frv5WeJ2t8HoSNgZU5J9RaI1JlB0IArjEEHuYuUXSjCFjDGz+YRX8/HTeU4vHUhZ5nVdl2WpXkpmfumllw4ODh599NEf/OAHKvVqCYLDw0Nr7cWLF998882qmiNiCOHk5ESNxCBiO/YUuspTIQTpQtq4C5JUgjMYDBBRiV6MavPe55lhblffJEij3jEisng1DGk5aAAwIDqPiFBm+WDYGw6HRZFpftH21kgFaJUYkOTChQuDwUDvGQwGW8ORtRkDHR5PyaAxWWYK7PQNZm9tjigchAUDAwYJQYJgUZQ2LwWRmct+nwCqqmIQNCTdAAC0ijABmqqq5vPppcvnf/03/kE5KL7x9Se+/Ld/9ZMf/+ji+UvW2qPj28888+Oqmp87v//zH/17jz78EAoXOU3GJ5cvXnjk4Qe++c0nblx/88//4s/+xf/6zwXMdF4H4TIv3r5x8yfPvzCr6l45OHfh0mAwms+ryWTy5JNPTiaTc+fOvXnt7c997nNf/crXXODBYLS1szefzyezWb1Y9PvldF7VjQvIw/6IgwvBFYKI6J1jgLygEMK1a9e++71ve1cXRfHQQw/dfffdROR8yKgN+scuNVyV2IyMRUKLRZGr5OOc1HU9n9WaILu3t2vJuLoJrsZcBK0IElkOQgIBAgtzEFZqIMKBNfp8PB5PJpMQNFVARKQL0VE6wyJgIpIHgE8CLA1m6k4EUfeffg8YWlsqIEQXpMYXQJQu2tcIIJK6/TmRGwGgw5MOCfoZilatarnw9vZ2v9/X6KyyLA8PD4+Pj9UGrBjSiNgemUS0iG+JAswa0Y6EfU3nV2kQVzVnIur3e4r9573XQNwoYWqA/mKxmM+r+Xy+WCycczZaXrFz2uKqUW2NcaYMI+UBMUaWujyYjja1/noVnQeDgYJpWGoJrgaERfKhUwYdTAQiRlkuzktqRaN3SJBP78dO9KeuUIIGPSuEkDZy5coV55xiFiqendaidD6k84CIzC1uP3WeX2hT4th77ztrYuykXZY8XW6pdErTbsNStkgCknDJI5PC98tnde2jqJdaXtMv4/d8ForF2oqnPHutq3qlcvBaZ9b+XGsQN6WcRGCNmyfeE5KKhnGjq/EYOksSImo1H+hEnNBxer1iDGvKPuO+TbdQevy0e6tK49n2ctzAQ2gHKCvJZ2vzsNaUiBi7LIUdv1y7M35YIyJrpyBOIyVOhtiLtRbWenLmANNH1FKYDgc6whT7H6+oja+1I4kAHbuqvypr0Uu/11W21tiuNGDo0klTfW9teqNlJS5lbC3thmh60DsIuLoJ41Nxl/5sYzOulmtZm8bNV6Q3xF7RKurL2v3pvgIABPCJmgTJfmiPAHe6ujGafnDlwsWDg4PhsK90j1Yt9LBxHKJquiT1HVWJ8Ugt+jsAEc3n89PT0+PjY62spDbm8XgMQKarJqvbtUPqQOxkcc2myGwb+gUJmjuzRtKLYCsfO+dOTk6qqtra2ur3+5q+FjujZu9+vw+HrCDNKVQtrFr013avjk6hx8qyHI/Hzz333Gc+85k777zzueee6/f7VVXt7e298MILIYThcLizszOdzzRCdDqdTiaTra2tGKaV0hNjjKt9tEnrnKtQrk7RorPpqiQtIq6pVAKJ85ByQ0xOtzbYeE/Uhoo1zk+r6ubRMQAwe2ttmRe9flGWZVnmWVZkhIhYlHkv7xVlPhwOt7e3e70eEZw/uLCzt33+4JxK9khSZmVWlPV8ZgprCCkjYHEsBGSy3Cs+Fav9CFxwnnlRO0BWbBPpMAQFgUh0roZ59nMf/MBwa5Tn9vnnf/rSyy88/9xzOzs78/ksy8yly3fff/+9/9P/9Ltb2yOWsL2zNT6dnDu/+6EPffCVV156++0bL7zw/H//0l/92q/92nQ6DSGUxfBvv/y1v/2bv9vbPRiPx+95z3vOnz/Qyl97ezuLxYXZbLY1HL3xxhtXX3s9K0pBo9uyqpqyKG4fHX/uT//km0/sP3z/vb/8yV8c9EqT5c6HEIKhDJHm83ng8M2vf2M6nRLR7u7uxz/+cdNV2PbUqAnTGMMMRVHs7LTJkSG4vJdrspn3Ps9tWfbns1p1116vb23eNA27ANBYAwBkjBqTAwBrdFTQLF0OIAgA6uGpqsqa3PsGgESgVTKXTiTuSnGsHGpIGEG67fWLlM7AxpW2IyJaNQ+SmDTFzVD9MzqCmDm3uQbBIsJwONza2oIuV1hEbt68eXx8XFVVlmWuaYU0dXCdSQ9TATrtz9pxiI9wcqUk9OjoSHP/jDEhsK7IYrE4PDxUAbppGrWy6httbjPvvQgTtMebmdm3/nGFP1xJ3EfExAsgZ7HwlI0xS1EU6lwjoizL1KuFwqpbq1U/2hs0+ycVsLp3reB5AYBGMsaepNMUaYokMQyRckVLknSWD327mjmxE4gVjWQ8nWhswGw20/UTEQ4ym828DyGk1jUSYZspRRbCFqgfAQ0R2CggQpo/K4kFuu2wEIBWJ4rzsOTTDEvhD96BoQIxIgqzSOvySO9RCVJjClPDMyXO5TVOvzbJ2EnzRISwXqjlzI6lq7kpVZz5FHY7Td0CtivEoNohJnnB0tmwbYeQH1XByA6jtK2PrymscexRkeuUt+X37YGxZygVOknQoinroQXlyJHVbT4VZxU2NnD8EK8YVZVemyJOyv7T2za/l1V1BZLDu/bUWm+lk8Bi++lx0yJt3YwILOsHISJhIuuuzUC0K+tLbVL2ORoRiSgEH3dCfNB2sPRn/LssIIy4GrABq+dOP4SwrjDjhjXdJGU+4tjXWqONSIwzJ1nOMlVsno70380lSxtkCSSkVluFXmpv5pBZK9IyoeFwePHixYODg61+b7FYnJycmKToV1EUgV00P6cKQ7qL1DUQuxrNS4IGiIA5hHDz5s3xeKwCjZo51Zhqba7cVL+MKSjOKcyCD10pby7YWovQ8qZkOQRAmEFbYOZoh66qipljAh8nhaIC72osuDqI48SmNDAdZsRvRkQ1TSHizZs3n3/++TvvvPP111/XRyaTyeXLl69fv76o3blz55j5+vXrnn2/X1YVzOdTIktERqkfAHQGHeBW1IgUJs6njkW3t+oS1lrSMPj28tEL1xkFUBiBlvFaSNaH0LgmbjxCQcR+v++bsKhnx5NZRsZYMmTJIAqIBIu21y+00rCK1/WiGW0P93Z2lZUPBr29nf3R9nDQL4bbg63hyOaZQbJ5VmQ2K0o1gWdkyJim9gJS9PrM3jkmQmOsMg7PjBCAg7XWljYEB+AfevC+cwf/9NVXrz79wx/dfPv2fFYVZba7u/33//5H777nrosXzy8Wi8FgsFgsioxyiz//c+8NbvG5z/3pyy+/+Md/PH7qBz+8cuVKr9d7/fXXn3/++SDAPnzgAx/4hV/4hTzPfWi2R4Pf+a1/eHh4+Obb1zjA8el4OpkdnZzevH1ERABUFEVeZGHmfvrCi6++/NLWoI8mC0jBe4Q2yVgRbK9evfqd73xHZbuHH374kUceyQwgSZ7nwTfMIR7Yfr9/4dz5ftkbTyez2QxZgqslhNzYYtTLsgLg0ForAQa9vjHGey8hgGNgNJSxD4hKTkMQZgkiDEDivTVZaNxsPJlPpgRgiZqmIdWfpQPb7qhECKELzkGCNvIXELnFh0MAQAHsUNvQKvEEROjg3tVZ2nmMURAhyjPBI6uFPOFo8e2SiBxBggFDRKPRYH9/n4hOT08BIM/z8Xh8cnIyn8+lA2beJLbpFVvmVT+eiEQFIFVTRaQsS+4KVOv9qsxUCvgSgnNuNl3Uda1W5yjZI6KGDLUhT5gYflKmstqJM5SPlPlhEs2WknjsgIQUoCTyuRCCJVS6kLIu732vX8gq/oC2EwJvdgMT4RhW3cprPY+fsQO5kyQCFbuKlHGWAUDDbfcO9pl9XTs12seyICcnWVO38R6+rYZFIQgAeuGwWjpS+YQucOhS6Lpf1+e5dZgkE9gFj64LVXES4rvSpvRKjcRxfqCzWKcTuCYrrHHxdLmh00YQkQOkbaY8/syN/k6/booC6VOpOBsFaN1acVq4w0JpT/6qgTD+6duaYW1PXFcgPU5RBKVZCiUdtPma2L3Z/7VRICLZleS/eINNwNTT+Y9BKelp2mw/LgquinfpAVy7uRvgSlb15vzHm6MjJc5DbDbdM6muCwACSwE0dTFHIN546SORhKkUFeXydBukAnRdV9HtE3fFmiU4HW/6Ob0zpcW0KgWmz57ZWvq6tW0QFyX95szP6cxjoqqttbZ5ZxxLutZrT62pB4gYOgwca+3e3t7+/v7W1lavLBW9NYqMqYkdkgO7Ru1b9WD1LUrTjDEIVFXVycnJZDI5PhlHIwUmLFAprfc+7y6F6VgsqqjEan6CGoQG/VHsz8qKc4t6EXul3G6xWGxtbe3s7PR6PfVm6BEeDAYxHFnj9yQBs5NEn9F/8ywXEbUHq0ml3+9773/4wx/u7e29//3v//73v69e093d3bqu3e2juq5Ho1HTNNdv3lCwBQVgXZL9ZKViYLratzpWsnSPKMdZLBatiSdvO4/YMlC9czAYUKyRrmVxmH0IgBYFCdvlY2ZAIGNOx1PoyLgj9R4IIA/KXtMwSuMCwKR2zhGwyTOLFEluWRb9fr9f9rLShuC2t0caV53ZPC+yftkry/zuu+9WP0DZy13dCAIa2/iAaNAYUEmAPQlrPikHyKzmiXpjzKVLFy5evPjYY49NTxbT6fTixfNZZnb3dqbT8Xg8Hg77ztXMvmkaY3B3b+ujf+8XnG/+5PN/tqj4qe99/yfPPKslQrXxBx986J/+7mcffOj+2WyMLGVpP/yRn2cfXPDehXndeMeLurl1+3A8nj7xxBPfeOJJFHfp0oXLly421eLSpUueAznIcqNhcaxo2UDffuJbR0e3+8PRuXPnPvyhnyeQsuzNZ5OiMGjLuq7iASmKYm8vL8syK/I8t/PFVESKohj0R5TlJ8eTxWKhYlm/31dGQMjeCwpghiFYDfMTEZHAwF0SOXvx8/l8Mpno6e4oexQnVuKeFV2y+35JZCSp27dJT9Z40CYTTAlF+uWyKdtygWicYmYfmq3h4Pz58zs7O/P5fDKZ7ezseO/ffvvtxWIRex4pNiW1LNZ4XGpOjn1WgYuS6FDqHN1pWJTGf85ms6qqqqZW95T///L2J7uWLEmCICaiqmZ2xjv79eH5myMjImPIqiJZUzK7s7qrQBCsIhpsdIPgglxxRQLsDRvgjgQB/gS/osAlF1VdLNQYGRmRlTG9iHizv+fu193veCYzUxXhQkzFxOxcj+pekAaH49xzzNRURWVWGWJsm1QUhTAQdYh470MolV0HcQALHcoMVMKNpLgV8HrtO1os9xG+KbkXV1dXk8lEUj2qqpLtV7jLG733KRrou967TjQIB1SpQ121it5TaLdNF6Kn9pJnJmJS4vzkvdpgRd8uz+4261C4SVlUxcHx4YFytCePHm63tUR9yOlkSmlXN00TU5OQ2DlXhAIRMXgpl4jQxRGp5gEAqMcriGL/kQMAqHLIARMTjhJciLsIqM6XgYhi84m9NVIO3NCdj8P25jhUmnGohOmlLg1F6Gx+xOx8RczxkDKAjqmTYVkw9t9nks2Jkr02Kd3jwDlXlF6KnYlg8AEZBs3euWvxyGxagrPpsKPEgzn/TBcu6TuWukTQKibQ8BKFz2rSo2WO+Iv3CNCft+r3UqJI/kkKsHNdjjWAgAh1zwGkYRjrUPke+V4NGOViMCxLpDAH5jEyqBlp6bcnIhy0XteVai6RXnJbm0OVXPb1ynq1ORkaNRoRU2z1ZlW4eVhRxKrdaoRD9oLL96Nd0AnTMGVE7zGYNlgdmeh8e79yXgsHQQk71AhKFqT6v/1GL28qf+/fwMYpIB80Ms+uQhlp9zomJmIAZimBHyZVcXh4+M4774iGd3t7zTEdHR0VRaFNHJyHNo7iczKBo0G7vF4y/mlwoY1xs7m7vr6+vLxcrVbOdzHrujpl9SrJdCjnXAheCngiAhFbgxZAGuMEIdsuq8GBlB1S3EgpNW1DHBlSTI1InMlkAgiAJAehwgfW67UEMrIxQixIZUra0Q0R1Q9yd3f3q1/96s///M8fPXrUNM3JycnV1dXh4WECfvHiBXFcLGdH9fL6+joRTyaTtm0RnSTMibIC6BEhZCNQ3iiSgpk7D25RjGLPKPfBNojEsAQ56ESUoP8AAI4TILaRlXbkWDURA8J0OtcdIYAUE1HLiXbbiMiF94nBe4/OAwRiR4ixjSk1iLje1te3ayRuKfmAVSU5i4WUiSxDkP5Ep6fHZVkuFovlYj6ZTU+OjosqvPPOO2VZVlVRlmXwGMqiDFUIYb25k+WUkynFdHu7Yk7L5cFiskR+hMi7enN9eTWZlMvjk8ur10Tx+PgYODHF7aYJHv+L/+U/+d73vveTv/zrn/7s582u3mw2zOmjD9//0Y9+9Kd/+vcePjjzSB6pqFyMrXeQ0q4I/vT49M3VddM0Zw+Onr7zsG7iN8++/PlfFdeXV0/+xg/+t/+7/01VhKOD5XRaxbaWZg6IQlj069/85uc//7n33iP86d/7ux999BERiTWFzFVRSq0n7EoVOle42WwGSLNpdXdXMXM5qYIvwYd6F8WWCyFUk9IDI7H3ro11ZOn8UiN4RM8IRAQspaETottut9fXt9ttrXW9lBtAp0oSdE3UezwfIXy+RAoMCgMYmdW7kC3h6+uYGR2ycylFYnKx7yYhIWQUU88wHXvvT05Ojo6OKBd3l6rqL1++lFYsQv7AzioeOjHLjdX7qUxSphqJpFGfrfQQY7y5uZHBxccsSrN6T8Skb0P3JxFJSBh0B0d9wbEgORCiUUkWsJ7lWWBZMFkZMJI0lvsr8xW63e12Eg8nrHBalZo3LYnSIhLAKnaQRnBRvce+105A3u5M0pJqRXKbVldAU6iLmdu2FQdYjwqIAOQDAkBMTUqJqS/osVgsZrNGGrWrybJer3d1IzHm4igVp0WbuxiqMFaRn5KFZ++FEk4tu556ZQLsDuRPA7mrf8t6ncm4suC1hgcbj3hHRsMoc/s4GCme6ZPtzfeRZU+K7j5Pmx1ztJXCU8TCSbnum2QIqY/KGglKJzi85HvVFJXqLHpAdnZiLptlYSKXuqzu/VWpRo4mmFlKgFkgq9Y1ujrF4u0xr/cqWN4k0SqFEpEETabcTkkfV0DZ9bpcZ3pEvwAgIVVoZLzckIb1vPV7l0NNXHakyXym06kuyj7lqtKOr6BTZBhZgDqmpX0cGoEWPjoZGMqM0QmAnZvOBwzeorHE0LDsMbjyhxFi2J/232ufGm+xIXa9R6dnKXoEWyv8AKAsy7Ozs8ODxWw2k9x/7/10OkXiroGw91JTn4hGDaoGSCizGoJd2WmKdHt7e3FxIaex8/kcsGuxZBEGc/KlkqRE/QLAbDbT/XKutzml6pHDzueqKBeGRpdutOisb968ubu7Ozo6Ojk5keRCdXhr+LX4fem+UBxEXK1WcoJa1zUiSoNuefCbb7758ssvP/roo9vb2+12e3t7G0I4Ojpi5q+//nq73cpLxQcvjysxAnQlkCFHXxRFMZ/PiWi73W632+l0qttNgySWQSgjduYN7HY7iTHFzPOZAdGHEoiITaAIAnjnYoyUugkE770PhUcO3La19yExbFcbkAQehrZtlwdzxaUYqTssch5dqBuum7VsQkqJYiKOiPjkyeMYYwju6OCgSU1A58tiuVxOJiL6Z8v5fLGYyTfHR0eSy3hwsFwuFpPJbLW6bZoIEQtfSh1x771zeH19XZalc12USNu2i8UipXR7d/3BB++dP3n6D//hP9ztdqmNgLRczg+PDjwwAO22q+mkpNg4aAtfYIUMsF69QUhlgZx2bZvQeYQm1qvjowVwO59Vi+mkKHC7u6uKAADAkh2L3vt//+///Zs3b0Iolsvl3/pbf6sMfjab3Fxfnh4d1s1WKqYDQFEUCcT4IUCqqqqqium0a/Sza2oXJgcHB2VZikO9Y01IiI44AQmhRymhzQDMBECAJJpuXbd3d3cSox9jbNtYVRWwcJgxY7RsbcSmrNqQueFA6CiVUe4QbnkRABB3tT7btokxckwq74Qb+FzQDADKKszn89PT06Io1us1ACwWi6urq2+++Waz2TRtozzWYdB0l9FsdQnyFis4uvfmKFCpYimVZERjRpNv4JybTqfT6VSoW1pfN3WEfFYssLVFeAVQYb6YAkCilpnRcVF6RETHKKe9wK4XOpQSQXb+UT4xhyxN9RufK/7GGIvS+5z3LWuWm8Vhfn19LRsgqRJlWR4dHfmcQcLkpL1KVVXi+c8K9MD/5/LRPGTVWeSB7jHkiAVBUAAog0dEii0we4TY1IV3wESxL0jsnXfOx9S7NtF3exMwiMLtHBJRCC6EyvvZ2dnZ6m6tG79ratm2tm27Rp3MzKBR6k3TdIjOjpkTt8q42zpCLmwnxcFlzZNp6ZATQErkOh2oqwPtnGPum0R6EVSTCQyNRXnFvgKEne7VVZvOmmUEYMQgnk75XiV0StE5L5AXd75UgJb90ngYazDEvc6RqpQ44yO0ipHurDOHCeLBcjnuWV+Ejr3rfLfMpCdZzgM6li6yAmLnvfMOAArnQ7ZxGRIgOA/EY0W8szEgoRNfj3OuUGe2kvdIrd9sa28y3nRRIz2pX2/mOcqYBJK5KkKfNiQqiz3ztdxNvjRp4B2vyTH6/Wm4vNfqgmDUOzKeYHslU8fNIA+VVWEYq0yYEaDIoSwK0k5xb6NVwuRyJvdZf9KZWMatCONylyNV5jKOCQLI2UjvoJVC1DDUhqlrydYjp16dYymv1IJOv9ezCy0BoVtseBfznidbzl6VClRrJKLCD8p06iU9pFQMSFbDdrsNwXGKROi9Z+eIqAiuqqr33ntvPp/L6TDFRmqZAkLKENajf+CebUrCtCW9oiybpgFmWWOMkcC5ECaTyevXr7/55pvLy8vO0PVFIiBqhf/LBnFWcwWeSvuYeZEomnlzwTkvByyC585DonazIVl+VVVQFC77nhWwwloF/5lZspEkeV0C83zunCqb1TTNarVS/NT9dZnE27YOwSFi29ZF0cXQN83uX/7Lf/GP//E/fv/9d3/9618/efLo5cuXpXeHi/nNwYI5rVYb7/3x0cGzZ89mk2lKiURdJpRkm81m4wCTyWlGxBDCdDrVfBslsfx/QUTE0SISADRNjJGKIok7DBHbtos6K8sQqoKZy8LjYiaFUHe7HWKXUoLEgOyYI5P3Xnq9+SKwVPkHwODX220/Q+d2TZ1SogSTycyFIoSQDX8sfFWECREV5fT84fHh4fLq8nJzFzGE333yKRE9fPiwruvFYgbEjx6fv3r16p13HiMxOjg5OTo+Pn5wdjKZTEJwB4vlrFqcnp6WZVkUvm621aQsJ1MAqqpqs1kRgw/lar2dTqfVZJISlcEXi9lyMfPAxIkopmbrgtttt8FxaskhlwXGdotSABhxWuJu28RIB/OD2/VmWuKkxKLA954+5FgHX8V2W1VFanaIntEJ3H75q1/99re/nc+nbZv+7t/+n7z39B2KabvezKpJXdcIIKIQpJVbZCJy7DwgM6SUSh9aaiVgo4lQN7tISTKeF4tZSy0lROfAMSLE1E6qKRGh9yit6xw5cG3bUhPv7tZNExF9jBQjIXhKIJ1WJXsqczMHANn8cwDQFYhGj10vQGYEiQMuiiL4spXAXwTMqfyTyaQIbrvdUpQ2DphSim3C7M+6M67D7rS2beu6rqrq5cuXs/mkqqqDxVJK0zx+/Hg2m93c3CDiZDK5vr5+8eKFcAYrATkHPcUYBTmVDVIO9xIyYYQ2dnVpxWlLOdFOhLKwaJleFxNVlYvFXDRmcTwVRSFrkdAvYeniXMbOs4YaixKSKX+rbJ33PIUqJ9Rg4aFRotwfciKOHcQKpMwfO1EkGyOR2t77N2/eOOckd0HU6OmsspLDvh1yjQsVsRpaZ5OQIGsbACDVE3loeIE5QtXvrZDDYWUSyMqK1YSIKKVW5IosfMbzw8PDnF0O6/V629S73e7u7k6MoZRSCCURJWpTZAJW4yF1GTmJE2CuZuo87HYb7vAeAfqN64JwAELoe4OramVnjkNPnv7vOp/WIETHQt6KFszql3mwd41o5qLyfcx6z/589E77mY3fZYQ/eoNOb7RBOg2LLTpz/SxUN8IT+wpnzjEUMTToUEdWPFFBaMMM5MhY9FqX63Nh10DnHk8qcq8iq2ouhK1bYP3KoliP9sjKYztVAJDGOgo3RWMLydHn0VAq1PVFepvTpjBZX3zblunbtexgpyHlYGjKhwOj2Vrk0S/tTCx+WvwZXfvwGW306Nd9SL7tsrPSLbZ/KrStAWAnYO/3wyRjnYDPORsaEW51R+ecNOdj5pOT0w8//FBQyGrneUVjU2HEBkeX2HLMXNc159OhlNI333wjPoKRxUUmhl42NMeyt/ZF1gxTNJA7ZYHOlJVEYMzmCmey8iazE038fVcShIiIttvtcrk8ODhYLpfaZVplh8TmsampT0RuSOOK9mKtzefzn/3sZ3/v7/29Dz744Pe///1yuby9vWXmhw8fMnNKPJlMbm5uzs/PX7+6JCIXCu99bPvAFcpVm0Rmi+yTs1k9wLTGrex4WUxcV9I7at0quC+sqK63iJMO3xAQOitOimmARMi0OeMwsa/6sp7Zp8CK/R0P0YNKhNVm633M0iRnFnmcFOXV5d0/+PN/FFPTtvzDH/3N29vb2832+vr6j773gy8+/cyhq2bF9fVmu2n/w1/95ujoIDbNcvk6xqYoCqa0WCwAaDFbHh0dVVVVFP7o+ODg4KBpdh988AE6kAK4y+W8nFbbpmEGcN6BY2aJ2CbGGAk4EVFVeAAGkArKzCxN1Cm2VJZlWQWu6zbWVYF/8ic/8h5vbm6+970/OjyYOS8V7gkdI3BMCRF2dfv8+fOLiwsA+N73/vjP/uzPHKBz4JGdw+ARwHnvtP4sSyBcV8GJ0bHzEMAhIiAWru87IREBk8mEWC32LKQcMnNkikwhi4a7u11d1ykyQ3IYpOyGED6ik74deT875haJPGLqqK+7p65rUT86zE8QOSamUAQyIZGSYKetwkUZldHFswveyxGK+HqbpuEYAWCxWDjnzh+eLZdLj265XD5+/PjBgwfinxXpdnFxcXFxIW8hNrk3+fxEsFFpVr7UpH/JIthsNiJbU85C1km6HD4AAIeHhy47411OpooxAnQnAETksE+UV4ZJRMx9AYOAbKuqIUscLstBAQEzCLsHAAaPjnM6gsKUs0NbHRWqKnnvJakIjMDrPtAgWWdAsTmjQsaU/JL5Ymq5qjNHzyo7dfu9yV4aMfRRGT693DDmW5mRz7U+GCB7iwVSwEniC3P7E+JEsStxqBKRwaNzHl3wzrkFL5i5OW2E8dV1fXlznT93Vb69k7CXFhELh9CBNMWmZeZy0nfJzrtIzFxV0xij8xCKwOzFbCqLSZNjUhX4CisyPcMVejEOQjJgqHxYdQQ6d+CgXwlkBVp1a5WLMDw6H70Cst0Fxg+XhgH3dsuIxnELOhQPNWn7Lh0ZjFzUXy1iuL2wYDCxN7inTgkqkulyLPMvy5D1hk458F2GkFe8tSCV5slWgRbA5vrIyAzYl27kEMRTS4hSMr0LLc2GsTn3lz1KgzBZJTq7LoUq3GdoyeVMTLCdf+Ku0LtlT3KpYaCIREQhCBxIPMSILK0fAYT3jBTl7tTS7rvFPYt1Ok87w33EwKHSfC++4bAAxYhALO7tI/w+nui+jxigpYUezqBrZx7iv/BGkRxt20oMxmZ9V1UFAO+268Vi8c47H52dnRVFARSdc9y1veijegAlPhIg52DofO+FiXNOFE0iCuUEnF+vVldXV2/evBE+hojOF5pfOFqOBdT+osAkmwqjDl3fWUBrHGIixqbdJWodeHE6aB0njYRGE7IZY5RwZzn5FAc2AEikllCl5FNqsJ+iNxsjUzdORpDRvvnmm48++ujy8vLy8rKsimmaLLyPTV3X9Wq1Eu/GbDbbbrdErK1uMFfmEo8J5jAz8dtpNWsBizBq4asppboWOJCi+v/x/X9w737B8f1f///n2v7TnwHAU4D0i1/PAf4cHkN4DH959xgemLsOwQHcAgDAznz9Wj/dAdxFgNfwUr57Br/8//3c4Tf//Je/+YMv+ifz/1xm86//H//vP3BbLzcJmdkhMqADlLNtMWCVTCKlyXTO6Oo6Jo+ISBRdbIkB0QNzHRMRueCBYde017erpk2ESISMIMUxiLluGoe5krrz6KQoB8dIDEDE0p4CWIQaEmObEoPz3sXEu3rLuWJVkyLlVAQAqOv69va2yPXdJQJKYiQ2m83qbiMBEuIWbJoGgMuyXM7ms9msbrYPHz6czSYPH5+/8+4T5+D25lZQ+vXr1xcXF5vNJpf9TT23pZ72I/VJ9up5UbfpbrcTFd/KOJf7Ogk0BM5C/mzqVYzEvWXjelEXuwJW1vdNYtF4iVQz3scG+6cuzHI6FWPOuZQV5ZEko64Fd9/1UBmTvoWor8P38uJ5CEE801KPM59V3eNeQkQ5qlA4GoCS5YxgeDrscXzOmar2G12Fcn8j4DEUXrrS6wbL55Q7yMipDeSKae99+AERNU2z2Wyk+PR2W8cYi7aVCPe2rYnIe18UVQhOsFnGdCanqq4FWUFTzhGRQp8Mx0OPrJ2bLke3aXQzG1VVpb6qCKoMoXEUWWEDQ90CjMYDWcXRkA9F99FtI8XFzgqGRUV4qN9Y9B6RB+5J9xEV7GO+xVV9xKL9CLy66bmfIluj5V7Uuhfs9qTI3o/5GIeNVqRbg3sq5mhkNQns20f7C0Ma2f/fQBUQg46pqrnV19FY2sq/1CrGrLhYCMv4ZALHLeRH263jWKVnH8ijwfVO5vE9o8/WZrDDjgjkbfimBomyCMhENLq/G5qY+R5dVpz0kMWD4Js4YZumqarq0aNHjx49kog4PRLUHRFrOZn0ErsWxZDRS2WEuq4BoKoqAry8vLy4uJAKAJCPvBh64lXHsJpPf2BwzicbyZQqEp6gVZhC7ogk+nrhS9HpxYcnGqeG0GBOmJZLdNDLy8v1ej2dTheLhQQ+Sqa7DKv1qkCsx9R7YZSDKfLsdrvJZCIVOX7wgx/8xV/8xa6uQgh3d3fHx8fbulmv17PZ7Pr6Wjxe6/VWqjfIkXFd9/FdmJmnHD3LEXMIQQ67syxo9U7vPWZj7P/57b/SNXrvJYevI6XUSqe3bjsAATrbvrNyqSNwIoiUyHlWlIZxvxumPuAKAIAdsXfO6/4SdfZYivGdd955/PhxjM35+aPDw+WzZ8/atr6+vflP/9P/9MW3L9999903b9787Gc/+1//V//1F19+9rOf/ew/+U/+p//u3/zbswcn77//ftPUx8fH2+16fXf39Tff/OgH379483p9e/fpF5+fn55s6l3pw83qLqAj5IP5MlTF8eHhfD4HYu9xNpstD+aL2byqiqqqijI8PDsty3I260peS/9a73F9d6dI1URq25ZZQidckxrHAB4QEZBFCgOGzXq3XC5Xq5X3xW63Q4bJZFKGgMgSmszCjUFCYIs4ONQlyURkJk4EkChxIhAbuKnjdDpfLJaUICX2zpVlQbGlxOwQnEfnQUqlQ9HGerOur69vER0lSBQR2AdkwrZtvQ/Kcnu5wznmliBGCbCMiAgOxW0svGez2dxt1tTGlpKECKd8IaLUcX/+/LnoZhrLJ9p2F4wqXD30or+u66Ojo9ls9vjx4x//+Mc//OEPnXNfffVV3DXHx8eXl5effvrpdlvL2budORFR6guItSnq96ozkClIJ93CVRZDDp4E4/9SDqO8SElePI+dsYqg38CgnIBWjYQwYtzQK7iD1nR6iYsLhi4o8YWoxNKwCjb+J31Lx4YyY7XaBgDkLpTJyldmnk0XAMCc1uu1HJPJaMfHRyJCJDVE2KhzTs4rVVwJRABAygkpVunCvSl/phMDADZtIYHvb7IAXS9uBmAgBqlsDuw8OtObBkD6GHSQJSJ0EJs6hLCYTQ8W83h22ratdDqUwt3r7UbbJTIhIBXOx8htK2EhPVRD8Cmhnha4oauYh7oU5PJhugQFSAghHwD1mq5ViMGIW2YJLZUX9SVUiWwLie5m8SwqXuVfkUjhLP/A/E9sogWM6MUO2t0/yGVJKKXBVJVm9HRC5brPKaQW8/UVI8xXrJAQF8x1LaBrBwgxSlUKPWgWAewkj8Jaj5Zw9tUIS3f8FlMETO6gxs6iUUxhr2PoQOyZbzCfPKizf3RnSlEH1/91kFwbROCAzjlfBEICsYikZJJD8F1NdAAABHBAQAxShOQ/7iFWZchedgn2f91xu4l/YE9hqBNzf159j1Ex2rLRbO3c7v0fh/aM3Wid5GjwRPd33hL3Z8r5Z5KBFGMzmUwOD5dSpa7zsqQWWY6eM4gAvMzExFcY4LN1Pxt+mACgbduiKFwo27Z9/frly5cvN5uNAhzQyw5bMrdLljGJSJKnR/cAQFEI3g5I3uXQIO+DNVMBQPpIp9S2LXrvpTUDc5JDYdcdkqt6x1U1JaL1ei1MFQAkO03qXchlS3PsczzmrtlvXdfiV44x/tVf/dU/+Af/4P3336cv0np9JwLx4YOzWDdXt3e73Y4STKdTRH93d9e2CTOLlsRN8eGppEfE3W6nufXqUHDOMRr5lQRuXehOpycRxeS8J+cBEVPbEnMbswJRliEED7C9vQ0IHsFrDRwASD5x7lTHLMqQ2HAdP6GgvAuQgF0kZqFph4CMDgRUs/nii68+f/Hi2+Vy/qtf/QqAJMj1wcPzf/Wv/uWrV29eXDz3GK6urj7/6ssvv3r22Rdf/c/+5/+L7//xjyfT8m61mc+nn3725c3N1fe/970nT50vpptt+/0f/AkWkz/50Y+vb28KH/7DL/56OV98/uVnX3790hfuC/pGCMEBee8nk1J3tijDtCq7ImCL6XQ6nc1ms9lsUhanx0cyt8XioCiKlByCcz5strtIHJyfVhPn3G63SYljZPApMsRIAG4xmzvojhEais457wCRWbQ9YBAbtRNnDBJSTtwd+zs5wE4xssTqxBgZAmDVtMQQYiIXKbZUBCTgwOAQUoKmiU1L29361evLRByCd8FRZAAHiAScGNqmtSSsntrYUmKKMckBeJcTj7BerzebTYrMzKvVarPbUkyJ6fLyUny62UT3zCw4b9mRMN6ymm63W7Hnm6Yh7pOsTh88ePLu03ffffe73/3uxx9/DAAXFxfX19fnJ2er1erbb7+9uroqigpzu0FfdFlzwit6RyT1jfmSKe2sFdWUpQuWJmDwTkMuKKtzXXAFMDqpzABEDN5R04VKE5EUDbRmP3chx8ZxrAxCXwlZrI64nv5kOYvyffU5qQexmzMMKmboZU0E3QZmlmzHlFrV9uWnLiQ/L0ll55s3bxAxhKBl84XjzGYz0arVBZJDPgYxoHYVuljrMBtw/70z9ywR+2NZMj57CzjOho5iIQCEECQ4vTuD6KwRdC48evRItlkOH8U5XYsXInsj2Li6s/Tt4gQkx7woilTH0TJ1u2FYDwQ6T1gf/TLatXthpfhgNVSfmxfo61wOudHUCjsfGB5tq0GVcgdBpQq+x8K5x8NqZzvaLL3Nrk5/xaGaZf+Ue7T1Nw1dd+oZ0kdkyTE1RCRH3qDdXItCkqUs5ndvMZEboxvsTOz3lr4sDo9wT76X6hxK7KP79U67CshTUksYc2c+BX43ASdZLk494nZHRso3IoLH4IKdj75IaXwE/5H+BOZwY4Sl+zhmN91ir715NOf9n/YZlz30H+3m6FlmtlXbYMxG7pn/vfuOKE4mX1WVRruFEGazxYOzs4cPHyyXSwlUyAHHtc6ciFTBJSKf8Rn++10y4Gq9fvXqlRj5VlLIuSIM6cI+bs8Z7Bbon/n+HvnV2cM5YcaZWD7NJ4ec1UA5mlkEgXqsXT7pkjm0bSutxefzead4OSfHd4KNemZop2pnizmC2Tn3+vXrv/qrv/rhj36wq7dffVUfHh5uNpuyLM8fPlhtN/P5/PLNdQjh4GDinLu5uWvbNhkWJ+4eOfiG3O5XjqQ1HE6Yz3Q+kx0XtQYRQ+iKRSrnFN1CFGhEbFPE6Iiic4GIpPm2hIh0jwAwk3hOfVHysGMAMzJ3sSLoBsyfEThGRpasbdeVEwUAiHE3n1cOcVdvvPcxpbu7u4PDxcXFi5cvn5+dnf30pz+tipIZ/+k//X8tl8vJZPaTn/x0MZ1Um+rzLz59//33P/300+VySYzgfNMSY0iEoZzO5gfPX7157zsfPntx8e6Td15d3bx8cYmMHNs2ctN2pavQATASdwcji9m0j6oPKM3dJpOyKkLhnfSpkBZvi9lyNpssFgvROJcH86IoCNLBYjmbT5jTdNplrErL9NlsxpCk3gOAqGJS/iiBQ8JAwJyAiBxJ1AQzkBjq3nkNzkkpMSNC2G3b29tNUeC63jgPQFxVybngfOtd0bZpW+9ijOv13Zs3NxzRua5cOmfXmJxs6LApt45v2iSOZ1Ehttvtru1cyM++/lbOXhKT4KHghhSmsOJYaEdpirPqKIfhQnGplQZAXZbe4eHhgwcPDg8PJUHr5cuXX375JQAsl0sA+Oyzz169eiUntJJZ0TRN6axrtW9kZlM2VCLoTEZS3nvfto3KlxGXU1WNzbHwvUwYsnzPU+oeTyl1ZTXtw+q4dfkkVH9iozqri4tz8V0052uctWpiUi3NcmpnxP/olI2IJAY/dF1wUILr0Vw6q6qaUE66FItKmJqoKVW+JpPJdDqV5pkKd5W7uFffGrKW6cAccJvwNSlp59AxcEqJiUSz8EVfbaAbJBeC8N5DhMRdvKxAQ9RORAZgL5ZpblBCREAcnJvPZ/P57OHDc0SMxFJ5etNfO0kbwi6KLjJ3LLVtW0EzRQvL/fdxhc1l9RULKIWM/kk55F0mIJ81J0wflD8t2mShO65RqPPxOX9IZRVnXZyHSZykVTju0z8s01cgWMSGPdVK9SRLe8452ItJlQdtCJPQlIzmPDovBxKCQgzIAODDKJY6Gy3cf7agQBy0tzCr6D3HohTlTRmHj2d88yMHrV3vPuMA6DubWBxQTVoHd86BQ2HBPMxCVl1ElRhFCTn0zMXyGFDyCgCwO/xBRH25M0cuCv/9TYchq0Gjd+pl912BgN3hBoChX/1z9KzdCzuUXDQ8YbAUZ1+qVDaarf5qf7JraZpGHAQS8zafz5fL5dnZycPz86bZSVOGMri63kWAyWTS8U+zKDRG7/DqESMjSS9pmtiuVpvXr19fX18zsyYU+lCqv0MoXSGwvzQw9GVJiZmzg4MAkLlPV8hwZs7HiV0lNRpY1GKpandbyamXOzXfUbdM3MxSE0nUaBH/4nwRTxjkkDkwRiZnZaKua6mYQUS/+MUvzh6cnp+fb7frm5ubtq3b1lVVdbQ88ODrnVSz9svlkgjW6zUlduCa2MhGiAtNZsidc73rrehylqRMQMQZmAZPKSVhVHKMLruAgF1DSscUOTGkSAQtNsSQgFgzL7sgch+C5zamHAqPCL47YXMOwCE6n22wbl+QyjIwUndywb18kbP4MhRt2263tffoXKjrbShcURSr9S1zQu+YKMbm9euL+Xz5z//5P5/Pp7PZ7Pb2+uWrV5eXl48fP375z/675eHiu9/5XjWZ/fqT313f3vziV795+epiNj24vlkfLLd3q10k8Iw+TAiAoCRwJN0U0BG1RAQJ1jtGTIxdShkAFEVRFr7wNKmKKhSCY2VZTqtZUYj22TRNc3C4nM/n1XTy5NHjo+PF8dFysZhVoaiqaj6dMbMD4pjqpg2Fg+Cdc4lStkq4pZaxa/cj1aOBEiCnlBhBCrRJLESnAXPx1bMXRDSdlbvdKhTOAYRQFEWFUJRFlZjquk0pbZvtarWZFBPJSZXHU0pd6l6OBRJbS9Tltm3rukncOaTlpUTECGU5Sbn7m1TW8c4TxdVmp4WzYuLE5D0SOGakRM5JsfCAyIyOwO12W8SWOc2Xi8V8KrUsHj58eH5+fnCwQMSbmxtELsvywYPT6bT66rOvJBpkuVzKKkQRF5sfOrkGvbjHnmMoh1SFSlUIMq2R9rk0ZkVF5VSvQA/UhQEbHIke5UJ9liVk8a+BWZZ3d0PsHShjLqcV9uooO+eA79FpINeLtdxTLtFqXJcX2WFGrtHGyA6dKAksIQ0xl+Z2TlJPeuWeiDeb7Wq1ppxwUxTh9PTUOfC+CMF5XzgHiB6AvC8QGUCyrhGAiYCyt3gEfYBB449+Cd41gzJMvcKRcr68VSKdcykN3PlExG1kh0golherUQ9AyA6wKorq6Oj0+FiklLhbXr+6bGO93dRSglp4XEuMLGkrDoBV+ZGcM+gq+hMAAnD+ZhAYDcbDZyfpclgFGg8cmlgiyv0dVVLint3FRntWKlWNQcWwMwcC+j2/5XJDzyv0gf99jVi5UyNVRgoQmio0bPSnrBCMVWqN37UKBGejVm/wucy52ngWPSwJgPHH616IQEomeBpz9LPVhKwyMYKD/BpNo5P9X0ekDcD7M1HcUMNYTRF0LqVWLEb9Vb2Go3U55wK6ptl500WF8lGj1mtnYxchIgBJYzVFP13LPjPRRem6FJPJlBQc3W83fbQ1FvJgFLsRtDlzcMt8OR86IbIDRyB+KLbIaSe8jwn21+l0utttVqu2aZqDg4N3331nsVjM5/Om2clQbb0VtHGAsWmlr3cPUg/ehRBCvK+zl8IHhhchvHlzdXV1dXe3BmDvixhjSgzQB8uhuYhITmys+yc7twbIqRvnXACQInt9XFnK9ea876WdEFdwfZCDDCIWhaqYmqQv+vFkMlMCF3UZAGKMq9VKuo6pq0VO+XbrlTOHYxYn1+v10dHRbrcriuL29raqqp/+9Kf/6B/9548ePdrtdovFghlTSu+9997l5WWT4sXFRb3bTSaT5XKeUrvbNQA4LabiaRYqnk6n6i+EIcfrDIA2JoceHTh0gCGEMhSMQKlNRLFt2xgpJWJ2iCCKiBe736NDKSzA5MARAVM+GVMnRVlOAL1EJqDpWi/Ve2DIYRwgBgRwSg3K0QGgqqq7m9uiKKbTSnIuN5vNpJiu16uqmlRVtds2IZQizjeb1Xw+lZLAVVW9evWKiL744ovZYn51c/27330qsnKxWPz615+UZfnq1Zs3b96s7jYvX75EH7wvgvOb3TZxk1JC8C54BO8QODJD2mzbovRFqHxwwCFSmyLWHNdtPZ+mnU/aBIP5ddM0i+k0Abe7enp1W3jfxHiw+LQovMN49uCk8EEiemdVeXx8HGM8OjyYTCbzaVVVlfdZynvnvOsOqMkxJyJAQGCu64i+q2HYtqmp29RGSvzi9cVPfvIXPwGezcsYm9ls6sUTPJk5F4pq6r2PuUGJmIt13TTbXZMiJKpj22x3u7ahNjYpUhsTsGMgBI6ppQTs0DsHnpGAkJEAHEKfexZjbHIRMy1eLvlXsu9C6WKT6xFxp443OyHZaTV5eH52dHR0c3PjvT87O6uqSshKOMbJyclstvjqq2eff/kFAVdV1cQ2xhgppTpFStGUu9X6IQScYqflq7RVvYJzZKZoRNmpP7iUxal4Gh0xNW2tg0vFWxrGr4qxmICJqKWE/+3/4X/fP2A4uEBQiFlfHGNE9NBlKnRxGpwDnfdFkVUOECUzu+932EsjyG3A2XXhVWbG+n8GmVQuZACnodK6r+kP5lQiosTWi1ZTllVVlWVZheDLsiqK4H0gkgZ4iOiIkh92/LJM3yoQOg0iUpezM4eVI2FsgYNZE8pHcsEXodnVnYjF/uxVKFy0YzW5sgVGohDLAZ+cLjVNc7PeNU2z2zZNu2NCdOwwoGME7wN6VwBSbCmmJkUmSEVRgBupdM5iKgCw7hGK/0YrvwDkQuCdlkn9YkWtEBXIooooWHp2Qbl9TIawt4op5swniblPw5T5lJLU6raXvEtcZSMUBQDAHm+dCVRIJs2W88m71Fey9CYPEpEe/lpaxVx2CkzPajbWgsVwRQxL8BZ6mC0x+3lAR+Ypa0jYdzEM7FtFQh/c6KUCh6ZpEAc3w1DZuucVw/mDOV7QPy2U1MbgfP4u+PC2wQnB8eAnABAbu7ORuJ9/4r6yu36p/MFOye4d7xUYQaM06/ewF0NvmZXlSPq58AFEdEEXyK/QBoBBHQyHAICM2+2WmeTMvWka5iRaaaK2KIqzs7NHj86lf0fTNIUPqPF4xIjgoDthk33MSyYSzGenYegdF+Kuzroat9K88urq6ptn367XNXVBniR8WMTbCAI9oNy4bjcPwwUtkgMAJ9mFgYOcs6EunlonfUCIAGA6nSr+gFHE5TbdbpeNNGkiY6lGlEXIzqOyLCdFGXJhaTnjVs/uiCrRdDZlZmR69Oj8H/3D/+zbb158+umnien6+rpt03a7fX159eWXX758+SrGKMl/dd2u19vYJISeDJkZXYc/8t62bVPqwnUkyYcRkMEFH5wHh0CcmJChbhuKyReh8IERJIa1aXbgsNnVwqNSStLyDXN0ikpMcYWW5UTMEhyqGtpbR+IkM38GQJLYQ0SWToREkFIbQjkic0QcJGIRCbYjInBX/9ta3V39PteDN7W9XBBNwLkg0ieEUHgPPYIBgNR07/QEANdpDh4c+MSRIqfUFh4ROYRSYx4Ex2LTJiaRv8F59K6rhwPJeyd5md77LukqOOdcVVWz2UT2qKqq2Ww2m04opsViNp1OZ5NyOq2cRwAqyyDBV0VREcGXXz/71a9+8/lnX765vHl1tYoJxLNLuU+nRD4AgPTAy/878TAyMxCLQUXAFFOkNK0mBIwMw+85peRCKFyRIFFLLbWyCxqaaHkyIrrgiShFBiSpYSz0O5tNdrsdp9Y5N5vNpNPFbDbxzhHRj/74B7PZ9Pnz57PZ7MmTJ1K0Tso/PHjw4MMPPwyF++qrr7755ptOFDIkpti0bYqcSLotKhWg8UkBQOzxpz+BZO4oUXiyXMwcQiGBCVaMitfYhm1wToIMppFZMv5EBC9BcYwAxG2KgiEB9iTESGKprqbT5aGbAYZuG73kEfU4Iqq8GHjdmFWmM3N0rrSPK/c0fBmzG5UBnJTxAgDXFUxV9+EgRLU7HmeiRoL3IyJut3174dlsJhzKm9xnAJSWkpbnqj5n16JAc8GjmbAesY0gpsLJwqdXeoid5Gc5Zmbxt0nygXOuQEyaBqSH6Q4RHQacVuVyPhMsTwxNm7ZNu9lspG+tpiR2uJgaygEYkrKyWq8d9mkrzJJSzKIgdrpF6tR9BvK+L7mqWghppyLqcYmIgLnwXpUENL5ee+kjIilHX/rcu0TlcQ9858jsu8VJe5xiNwLyB33EmrZoijmgORtyxpkN2YrVb/alLJhgYs5dYCxWK86DUSksgu1TKBi1Y7CivYABe78MMMLGe++ETvEFwa3RDEfP7pODXZSFsP2gm0jGQ6n1yyyLVCRpKQGzuAEc97CSwgsyOBtVWJJRwDiGR+Ad/TTaLxgyK/1Vxx+VxbR2u/1e/2dIKKffAKIj82C/xoy0aZrlchmCl9NYABJJ7zycn58/fPjg4ODAe9e2DSJWZSFFehFFDetX6hEQHXdBaNQ5LgCJJA8YRVozswsuhHB7eyu5Vm3bvr66vL29vbm5ub6+DsUU0YsQgKzxWzyEvWsfeUYgGqKEnJWND0zlswoj3SypnqE8QScjBpXPl2K7eJoltMPlNg0qpEVLjnWjIkDZIOSzI8gG4Qh/AIAA1nerf/tv/+3f/Tt/f7fb/ea3nxweHr5+femcWy4XJyfHu93u9vY2UiqKzv20arcp3lMlwOV+q7vdbrNZydYQkUzbe+/ZI6L4WDjR3WolVODRqdtLQlNijFJdHvJBaMi9AiiXCtVTsuD6w2c2R+SacymO/Azb3vklf3ofnGOfC7/sMagQY4N9LdE+bIwhMDNTb9lKGui27qpcO+dcUTAnOTEmyuY0p9RyausGPSLyUO9XeAowERkZu2DtnHyZcoEB7wvnJEsSXCiASMJZiBGTlHtMANhG2mwb42Hp0SwU/TmMHA7Mp9V8OinLspqE6XQaCvDeV1UxmVQpkZgrr19dP3/x+vpmdbtaAzpXOFkIQHDBAwCjY3Qg4W4EyIzUVfMAAuhCS7ELd/PoAJs4kHecPXQELiAjknMeAxY8OJEb0RoipqZ3LjhkvUdMu+V8Kv0+5/P5fD5drVaV9x9//DEivHr16uTk5OTkZDqdPnnyRHp/LhaL8/Pz6XT6/PnzF88vYktdxJxDJASHkICAmQbyS4kupcTmVFzVDBlCKTH1MeWM6BSNMSdUxFz5TrGUc35Fk6JiLBlmJjkVGiDunPNF4BgDDlmeFav6SlU+LD24YSMuxXsrYCz3RESAtykNKo/Y+b5Bg46gv76N7YLhzkrPbC59kesaXA2MfiJ68eKFhE0LJcgHADg7O3U5J0+98gocHaT3qeRKR8rWRcRqWT00WrgSG5pjaFmOH4b52k1h7vFYH7GSW15UFEXhfCh4MqHDxZzoVMx6sey1bqvmo4i5VVYBEb1HPS3lxOiw3m500x16F7xo94jssIsFB0zOIYAIbnCA3HWAQwGMopfduH0F2uKhHAIYVtjFUZgPrBwT0SWTWGkQrz+asF8K3HUX9EE2ZRltcBXl8k9qM+hoGqKDWc9WJVvpRbcPzMHQPgLvQ8ZOwILIKuKWcvdppCfV/KxiY248N7gNAETN8sNqHjqge0ts7r1buf84DC0KRXIVe2jMFYWeBdqI9i2970/pXo6hO2gJTYEw0pAoH5o5U+reMqj9NdrN0s+UxtZOZ9yjZ2ZwAGoVAADAdDqhGNuUqqIsCy+Htt7j+++/v1gsDg+XZVkSJ2VKXZUYBkJ06JhZPGcoIRYZ/eXFMouUOhvVF53ytNvtZrM5AKw229vb22+//fbm5oaInBu0S7SHYG/b5dGXoz269xptnOKGfNCqUvuD69wwJ1laigYTKkNdV1ofQih818BC+EyMcUedlVJVlSuEH3ZUkEx3VUUenSEASGLiO0+ePXnyZFvvLi4uJCpjHsL5+bnYopfXVwBQVgFgygnqupWyBkjovffQxTIJz6uqgnnqc9l+zsetEuYkbErUfeHtkHVcEdxx14rLeTqdyk8i3SRMNuaS3pwLe4laiQjCyZlZzoQMzqeUvIJa+zxI+SY9OLJyzWJ7JqtxPSuBUlNHiZyRqRZFMV8ueo91okRtbImYyirkzWVIRBSlSgxlpdyK1JE4sN876Itdqj/SOScJl+LaA8BMMp39KeNn+e4E2ur1JHPk8u1uNy1L55wPPJlMfIAQwmRSyruqaloURdvQdruNhAShbXcYch/T7MbRY0y7FkE/jz0XkhkquHQtSkqIaCsbKAfGHBOMRq/oRkBgZuAk3ibopHvnNhKzqih829YAcHZ29vH774spfnBw8OTJk+PjYxGXZVmenp5+9NFHy+Xyq6+++uKLL0QjUg6vE7bUNCLelBIM7WQFiGgCgsOqsrIJ1FR+ntIgCASGGiZJsqBDbR8k3hohN4s5TRNXq1Wws9EPODTjMLu+vSmJYMHNJhZTBxlpMGA4oxVd2Klb90jffRFo71Gw7guq/Zt1yBijZCyN9DbJ4WBmYUNSVJ+Ibm6upcTHbDabTqfq6JJyg0qo/fbktHAN/ZR7tBUzGAcGD/1eVjlW3Bqh+wh6nHV3G2tofKiRANGFsiic95iLYCei8wcPJGZuu9ttN5vNdtvUdRvj5c11YpKDVCAmIu8AMATvpRgPIIqSjOwZSXMXRnxKmkibncxKxl4yrC5cV6RQYmafs390XUpdCgolA+ecd32T3n10sl9il+Q6Ot/oL8ymDhv91VKj4p4bxmqPXmq3T987wmQ2qhjfZ1Ptq+OqyYEhW/tGHdNenHqVtFuUidPVQURs8J6nbcQoYO+yC7GPoGEadjvQsOzRsERkI+OFgWIYd+bjfL5vB1GPmi3CameyDyj7QclW52a/sftoQzhgyLL2v0FEpn5T9hFghP/I0LaNc64qCkSkNiHiw7PT88ePzk/PWmo5pbqupbc0ElPU0ihy4iZdnWQaMptujSnnx3jfOQWYGc3xpbTmfn15eXNzc3t7K9pkUVR1E60XQMlhREEWBwxGDczdER94G3wG2Mtsw5Ygd/202MVGp1c+LMjjnJvNZnp0K6okF6UkGNhJppREOahmU337yIilISvrAMsAAP/u3/27P//zP//xj3/8k5/8JEZCxPV2e3Bw4JxPKe2aerPZyDyPjo52u8Y5t16vVZcVdlfXNSJLE5bJZFLny+WECrXnEVFC2qQaGiKKlz2E8Pry1W63k8+cnXNt24o8EtHGOXQqxgg0LlSvHEkdBKDaDIDUxQIAGVbBLvui9rCCaNgvsieB3MWGBSxlWYrArdsme9MlQb/Q49MuFpA9EjMXMo2W2KZdqciQEGfLEuWGZkfiHJXcO5GkVVUxt3qzenDELyzOdxG45iW9RW2W7AB9ywgpcaI67QAIkcsqiJEQfOm9BwghhAQe0LmiFB2DiICdpIKI50t3RP0dAJBogLc6E58TrkZb0KY+j1y1BTQhgmhEKjN3ja4ymg8YHdJuVzPzfD6Vdz18+DCEsFqtHjx48PTpUxHcx8fHy+VysVh8/PHHR0dHX3311e9///vNZiOVZ6QLps5cxRnpIXb+tQPvkEMa4dj7JS1h6ibqCHKpPFXQyZ9CJoTGq0Kd45JyhRwAqOv6zZurN2/eBGsEKG450+EPhiJfa+DpAnSFMpQGrvlh+p0sB4YSJRNnz0yt2m3vpD2PnR3BfolDhWy46+Jy69z4VvOWEIW8GQO1Kca0Wq03m63iFjM/efLE5VofQoFd9uhmY9gDAosdDw57FdC+V7fZ8hS7F3qPkAFBvy/OSRFlEqOre2XvZwQADOAYGSklTkicgFG6ELURg5+WxXw+DWenCZhjiky7pt7sdvV2u9ntNqvVzd1dW9eJwYNrUqQYI5MHZIcePDucVJXlHbocjwP7hCWpBaBhsl92s3SISgBdtUzZvt4CsZuOJskJh5cs3aqeCj3LVXvwmlhYQR3Ms3XZca4uCBxqXWzqlCsE0AR46OvQGGx7RDG+cKjOqgDDrBwoZt47jmWFFj6dbMu44ZxDB4iA1NF7DxMgAd5ofKtM779aKc4yYr1Zo1xGIzCPrVnZnZHnux/ckvNb3i6U4u8rMTHaI7su6hp2JLVj7YMdYx06nhVuo6XBkPtZ7I1MgAjOs24ucFch1vDV7hEGTm0IFafYNLvZZPr4nSePH51PZ7O22QXnnPMERDGlSBIHGYIT0DiHyF1EOABwLhrMzKnzegMDh8KDQ3Ao+hMieh/KsnpxcXFxcXFzc0dERVFJbaGmiYhDDchg14gJdDhg9toKNovb9v5kOtTuo5/CH23agyFJzN5Zq6Ar1xU9NeQLxN3OdRPbSVmp30HwoaXUUkqbzobXlcrntznCy7JcbzcppV/86pfz5eL73//+b37z27quIxEzT6fTs7Oz7XYr9bPbNs1noSzDYjFzDqQ6ddvWMfaVfJw5yaTcxQazx9QcVXcxoES0Wq1CCKenp0dHR+vtSrpDL5dLSayUB6VBhpTJk1WL4jipCvleNDblM3d3d7KbAlR0GHynI5LxESrMNWpxZIEL2J3xI8pPRagQATyp5iTqOEEiinKu4hAlRgNAciRkZNZoRmDENiL0ofOqTlGuFWuFL7MUxogpdWlwREQUc1R3760Ynjr2pWYME5byA6J3itBn5gSuRF8QRYZE4KXJQ5uwKIuUUkyUUkuEZVlSgtW6Jo6qSjns/Jsx9/jMaN97VWiI/5BNU9HCdYZ6sQnDsNBwJjTX7otDBgTuK4JnNYxiu6snk4lkrj58+HC5XMYYb29vHz16JBXrDg4OACCEcHh4+MEHHywWi08//fSTTz5BxPl8ro0/u9iSYY1acUxYlVr+t1owDGJrez1W2REiihRj4+Oz/AeGSiwzo3fAXVlGYAfQVc1qU8y7D7tdc3l5dXV1td1ue76ggypy3/syi3z3ftZHYCg5rOCxrAcR2YR2tGns0rCYYdesyK0ml12CbIDeln+CoigER0eyUPmIcCtrrSpwnaknenFxIXSlCrQ8uFgu3V5SFDOLoQ9GOnbaeRoUPIeh2NA9U4qlbHHaLYPcL2dk7gOkRAmTozyaQ5TiI+S72E1qY5M9CkQ0nU5C8DhfgMPUxs1uG5sWHL559XpXt/VuVzeNFJMUT7bW/8dcA1Km1DYJhwiq9D/CB7utI2wEAISBj1l3OZlyVINzD+7vtATjTZqRwtblDmcWnt7UCcHc83yEhPYb2CtL4k3tkZF+sG8fqjYgl/qWdIZ2Fbq/6unZX5QdHM3VwRkHLcr3H7FfjrBx/zaLoqN71MKxkmZE1Ba3FZKy3VoLCLPKQl0nMDPJ4Qx7KGFvA/vQH30qAcLQoNI5WFfC/oo4awkWMiH3eJNL+YaUNYVhL3TZvXvhbKfX7whQWVWcCEN4+OD86dOn5w/PnHMbsdIBEcU+RseSioYOkDsbMIsBkmkzM0vtoM46zXMQJUzKt6WU7u5Wr1+//vbFi/V6zdwVPk+JxQ1WTWYjGI4g+Tas2IenxYT9X0djctYmlfSEtebY1jG6xhhH2oP8Kl7elNPFVJOGXNyDmeVLUZikMYSwdxlHdKl94Sh/ycjz+fzZs2fOuT/90z/93ve+99lnn7UpvXnzpq6b2WwmNf5fvnwpPRG9L0II8/lcBIeEc0iZQnGNq9d5Pp9r/pNWLoNsWshyKLfvxazle+/btpWm4l2+m3OLxQK1am9K6/Va1HdB6dlsJlxIdfTFYgHQa5nODequsPFZYlbuYY97QG7VbjdL/qe0EcA6E7kOAIiSljY43x+CvTOqmRkAnXMO+1C60QytWxAAGJLj3tMpiafMHGPUIJMR73WuT4IKuai/H1Zy0PsJHCUiRsAC0TvvGIDBgYOYgAgBOBGmxNAmZiTA9Wrr/BY6Yd0fvXKuQCpCBvRMMr/LvteivfIl6HStnoIGoLiPWnF83pL73TqOUSpQ4XQ6lyrazrlJVb73zlMpoQ0A0+m0qqrT09OnT58eHx//9V//9ddffy2gk2if7XaLrg9ZxmEWKQ5zY+zFQ8c5Inb80uCVLgpz7KWyd86hHQoc1eD1KQUPZv1Kvlyv12/eXF5dXQmZhxGsdQYqmJUkqDsFC/YGpYGQO6LZee8zQf1+IDCcFfbkFFXNEYxVXq0HUehfiWQfM8BQNTPvdjt0bF7XPVWWpZ7r6XpxmORkIa5LMDYQMLOQ1CRfUrMzhCAxZ4r3iuWJekUfhqa55UoWp+026V5ISMkI1MwcjCZHRAjiFWemPq7de1+EAqAg4LquY2oChiJUZVUiAlQVev/00aNt3ezWm029a3f1tqnbXb1rm9V6u2ub3NIzSU0r6IQ0yge1mBXj7XIsnrA5K+wWyImZiSOinB9kpskMEqZkcJVICtr3Y+qWjRiKbpxzOpkB0so+A2AInghNQM4AA71JH5TvRYwp6ioPcm9x344+W33LEovVR/V/C0z9FY1RcQ+cEQzW9Tfk6REMov0GVX6sQBphoP40csxYvr+/BWzMqn3EttaC4jnZ9w6ZjA6oCjQRuTCwo/TiobTTOXhzxmzhbynU8hnLJ2nvKMYO3o3mPQBKElMn/AwELEgRGdmVvlgeTqWQ6mQyiW1MzJMiOOfato2pZebCe1cU4jqTeUuyoMx74KjvThb6icXYMHe2aEvpbnX3/PmLV69eEUFK7EPB4NrYMqPzRcjV5SzO2C2AIeoCAMMYW0YIYyFmqLKPcJOfKFc10T+11pvqWxZPRFG2zLlTPgCSsIm29c6J+yOEsBbk4W5wsSi895rErFHmmt7a76nB9pRSVU0ly+vLL78+OvrNH//xHz948IARxdfgHC6XC+ZzWf3d7VaaKTrnZrOJ9+gcbLfb9bpmRmaXEqUkky8RURohSU4h54NfWXiMUWtZpJRWq9V6vS6qbra3t7dEXbjCZDKRqsCqCiPidDpdLpdNvQ3BqSrZd8jLUYVdLYIe4fvuLVbdGVGBYvVIe0NEhK6ulzI6IoiRdruGOUkWndxQ+BAKVxShKEQRl2F7jOMudEECuLOzPOdAE6GngQBiDgGBOMUYPTlh3SmS4JVioC2GhiFwpJhSiglj65o6776os4OSAIgYimn3OiTEArosB2gaSWbwiB4gSlVo51xVVVIx0DmH4NSZovHZsi55aU+ANpMHEZ1LmmW5lx5tmfmIeO3WyP/ZEGIlRt95sXEyKYuimM/n5w/OEDGl9M477xweHqLjxfLg5ORkMi1PTo6/+93vzOfzzz7//edffEpEi8Xi6uoKEReLRaLWZYVeOe3YyBkqDDptyyKIyOWGXLpT+fNAo8sWyECzGuEtsySzcneegD0mbLf11dXN9e1tm1IoCl8Ub00idMbTZpFJ5IvKyNF6RtdISt27TyMY6dudCQjOqNZLtdHeK9QE+m/LfIKuvGVfVIvyNdobNVZUO7dsXT6T8VIrfJh5t9tJl11EFG5VluWDBw90EHffGfF9ErSn9p6ADdjB5GDBMGmph2TPPsiOM9LA9CRlNpv4FonIATGjA0Ap6xOjR5DEfDXTY4zk/Gq7Wd3c3m3W7a6uY5ua1KSYmpYRPWAEcsCp4xzgoEsltPNUpQT3LoddlvQIxXWxqnF2oXvo7Tj2ztGlmGZRUX+CoQVlnT12I+zj9ssRxdptZaMs6uYqQKzLwU5mBCuLAzAk245xhwBDKusezxOwnlTzirFmfy/HgbcQtdzvc0VnxTTxgY2AoHTNhl/rfMicx4HBW7CMwkxeBYzlEpiPAmEPtUY7bgnKkqE+O/KoWXrUe+4NO9HPGZ79ekeP29chMqJzyGdnJ48enJ+cnDBzXdchuBC8OCARUTINuJdtiFpiQxEsxz1LNBJhVz4P87qqqnIurNfrF99evHr1ar3axBi9L3QrnQs45PlKC/sAGeHDPqOzg4xoBwC888ohrZ5Kw3rwQu/SUE2PAcUjOHqvjtAlGBGptu2wC1wBAClgVxWlywXdVeiwOexGI49GSCUvEgVX/N/M/Pvf/74oih/96Ec3d3dyxi3hJfP5/OzsjIiJLuq6burIkIpQSaqfHZBySEPTRCKS+iFSVVec09o+DDTMLx99FEVRtzupXidVTQWNxTWIiNLdWpxQTdPU9ZZSalvQQBHnnJTHFjyx2XICfGmzrB5xPSi3eGK5oi6q56LgcVifHnMEakqJ2yh1wZ0Dj0FKLKPjIlToSIpbd65VcIjg/CBAXyeg2tUQPQmgKxCuRoIrvD11zMcSnQ4QqavlV5aldu2VpQAAcNeZoVsa+ph23WhIRVGIxuG9F0+2cwFAJGmX01kVgdr8OKAijOXt8q4cVTJYrx7MWstKEcM5l9JAe7ZUOaJi/V8HyfsohM8AeHh4WBTFbrc7Pz8/OjqaTqcxNccHx9K97vz8/MMPPyyK4uc///lnn302n8+bpnnz5o2YZ3d3d844VlSO64HYiI1Y9qIEotsaQh/fpThGRGCKVOoa5SfLe60fBCRUpVcNmfPJ8Ha7vbu7SymJv7Kua/y//p//T1KEweWaG4IfUr5NmZfBxb5J4YhX7u/HEO4uR8SB4nQ3pmOV07EF605Q9749qlPxIAtT5Y/NATobKWWngTj4BoYRcmqs9PcMW3aMOKaGVfWcwqjIlu3KaaMo01Ikcj6fS99yuy6FjzMOeHV+OI8EaXSzigcNPhHXgsyFYvLYzUeVAEVWRaOOUzBpTsnIPOiqBJjtc86BQ3BeBHNiauu42W4lzGO72ezqerParjbrtm4SkwNE71rqM51HMJTjMMjloixap64/ZS+xBJ6qbuptIed2jAQbAAgKiR9INlqwRhkTGCVYea4lV2ZWhmlpEgyPRhO2CCYWEAzbwmEdYitU3kZEw71AHVOK6oPRXBVXlWkOXoGDx5lZcnEsxnInLQY6dDKdjSU8cX+SkPnD/szVK28Xq98rKrrcG0gwwSK5POIKE7s8lIY9kZq4kUQwgphSvRFIvURXJFd6l9vEKaWPUC4jikYzsMa2RQw02mcT5QYTtIOIiN6L1YoZjd3JycmD07OnDx4GZ5QP6D2ysHcxAlFU1ifBG/JnzJ8lGBe9c84RQoxxOp1uNpsvvvji4uUrAEAf2rZNUVBRKmrl0QGY0shGAsOQ7Y5D/9BYPLPRbvVoVfx/fTC4ucAYcpxVK5EL6iwUfVEkd1EUEqFhzxOsPuFz578kTWSdcybO1UHXGlCKx2t+iyqpvQp+TwnqLrZEvk8pHR0dvffee3/jxz9+9uzZs2fP7u7umqZZrVY3Nze73e7LL76q63q7rdu2FqNFHMllWV5fX69WGyFJCckoyxJ9IaHMUqdvOp2GENRJLOHLlA9IY4xFFXJB3C50WwlNACsrlYy9sgyuK8HkR8xZyV9tlbzqbqiYu0bXdS3hrdvtVp6ViihiRetRODMD94w3h3aM9Yo2Re99isyQylAxS8k5CqGUgiIptUDknEioLslYTSnBNDkBlqgqgY/ocCm1SOxDF47S4TOj0LvPtRGJ+iqoTWo0vCSrDcE5x9RVF97tdpI2KtCTzTKYTN5750G5hzzV1N0etbHumVLq/QJS71wVaGXU8r1VEjg3WLFMTzmGoMG9/E3JkE3xCgCS2r4xRuSkbHw6rZbL5fmDs9vb2+Pj4w8++IAonpycTKtKrLsnT558+OGHKaVPP/30xYsXlDu+jQSflZvKmVMuLDhiAszcDivCKfeW3AzKhzM+190Xh4UENUHWAYRvOOMPxVwHHcE756RmaFGVIYTdrpE4rsvLy6ubm5ubG+fcbDar6zbG2BXo5mE3b61Ho1BWy1IDbO7lm/sCHoZ6ht7vTVkWxMH3ChS7PCEwlUM6oDV57UV7DrYM7nHLbjAHLiOWjYhskt7sKjDrFiM44F5spT6SUtput8JcXO6MdXR05JwTgh/F3tnFdpIjAQavdoiKE846tH5W5t6m3nGosx1NrwcR9eaaG7pmdZ914YgIiNKSEZ0L6P0klGVJyyURCbusd10J6s1mI56SJra7ttntdhLTooLTD1OD9dKoOLs7zDyZTFTZUvKzCxxhnTNVTXS/5JZ95LwXr7Ie2Sp8RhPG3MVTv0/DDA/eUzIMePvTj3vxJw1LiRsqGOw4GtUch6YgZH+kHX80EzRuVMR+ShYUsGc/3/sZh8yB9hzYo2nYEe79SaAac51OSx1oHN4AcP+4ZnoGegPfxj5k9HLDEzaLb2Doyy5wHzgAEIJPiWzGAjKn1IrjKzZtG+vlcvn06ZMHp+dlcJL2iYgg1aP4D4EIQcpA53tcf4QVHO52O0aczWbgcLPZNClKIvzFxcW33357+eaKmcuyjFLizRX9i2QCjABATPuvthv9P/SylhhLVbI9cxGGGYScLT0hCuV+kD1YohTCnm+JTGdZMt0xnRtkIMlqUi59wLn0x2g3iUjVEf2ectdbl+3n9Xp9cXHx7Nmz09NTZv7ss8/EHyR6BhG9fv0a8RZg0rbter0mgtls9t577718+fLFi4vtditvF+XYF53ssKqAKNzee3HQQD5baNu2brvOlKoO6vIh26W5xDgAQBFcWQaJPxRFWXRlFS62WBsRVdVUKbEsy8ViIZrDarXabrfKeGOM2+329vZW9NrO/ow9V8n6wCC2EwCKUHnvEWJKXf4cAIRQAgARpNSIYue97xLMUm8hyKaIxq/iRjdLWBpTgjT0ixFwtjewU+96hNRqV0q/os46DCqwOLcWyusiZmnmIjnuHZJroRJELMqscriyZ7lk5ZTl56j36FkHDV2q+kHhMDTz+mMryz8h6zYup6pX1USCdoqiQMDdbleW5Xw+PTs7k0384IMPxM588OBBWZbz6fTg4ODk5OTJkyfM/Pvf//7TTz9lZjkGUTmiHEMtAf1eq6zofEYoYS/DEJJlEdRnjnYBMMolhDTy3rGCTnk4EUlXkNVmvdvtxKiLMd7c3Nzd3Um6AgA0zTqlFDh7qpSnywuspaJop0zHcrfRqvA+NVfXC3uqQ8eiNR7cBQsCHW3kcbEbYMZBNKrwvZNRxqHf7KOX1bS6pHAA1fKl0BLLESiAd8Mspf5dghDd9EIojY5OMVJKjXPx6upz6ztR414KKOra1RMwXA5DlwvEgsREJk9Wiq6jlJ/raE4mIJXLIKdvQrdY55zdlEG8GnO/4z1ZOkRwKd8CAK7zlnmpzTRfTBfLGcCZGNxEdHl11TTNdru1jV3aXV0tFhKWjcyF6zpGIiKhxDu2amF777V7DoD4HkwXojQ4i7eIZPXs3nfIjAwOUWGJAAjgIJe7ZOhKV3DfJs7lS+FjfV0W/Ubo+gc+WPBaaoK9y77IVFMaOIxHlNJPzIw3Mib7be3qQwFkg1YRz+WCfaMH7/0Th4xyNH+dnqom+r0y/X3gQBpEBdhH+vsHMRJjvUcuPYJX1LVvUYau9ztzqGXBZV7Uz3/0rP1s3U6cWnSuCMV0Ml2tVs652WT6zsn52dnZ4dHBrJqG4FPdoNO0AkZBQ8S3mQlS/b8rXdfH9wMlKsuyTWm324WyKKcTruu7u7uXF68uLy9vb2+dC0VZJmZKUJXTSAmEM2BXjkZCQewa753AvdfbbrZ7B0ao7/+kEnEkcZ3xTAuTEWftdDoVvqouCSsXOJvu3YuGPB8ACJhbiJRcVlY00lrnaanAgKX7C7qeONg0zeXl5U9+8pO//bf/9vvvv4vIn3zyyWIxm06ri4uL2Wxyenrsvb+9vW3auiiDyI3Ly9dEcbmch+DquvPgppQigfpxLWQw50cys4SjyOUbl4Y5QtaUxT0jUNwcdd2uVht7mxTBlePT6XQ6mVRabU3cfnVdb7fb1WolL6qqSoGs86mqarupIds5evQtocC9DDVQ3dUt5X7s1EWndKmQ6qrUWs7M7Mu+2pWui5k3m404wq0CkFIqHFKCJI5hIecuyqIw02A9cIgZBzHnSwjW6cjq+wQA53zhkXP11+yCSTE1CBB87j8PHArxV/bqCgBA7nLi8gnYUGvqowEVbtaPoGu3f0qUvJKw7q83LQUUJZxzFCNQdIjBQdsSM89mk0ePHnnnqqo8ODg4PT0tyzCdTg8PD4no6Ojo7OzsO9/5Tl3Xf/mXf/ny5UvvvTA3Nl5ROz1FYM5xWWID37sEy3x0yUQkJ8mjMVNKXfJ03jLKAVEKZ4sqiNimGGN0wTNCjF0u+2q1ev7y5Wa3k3awKbFUKy/LMii8yFS5U+Nepaa+iWgsG6zMGF3wFg2bu0TXDJHMCgHAOHwHioJG+42wZPReBbqVyvfKYztDGHJq3BO3dmTIDNRimyIH3sdVAUBi9ZSVQ2ZeYqioc1pf8fz587Isp9OpZCKKYu29L8o+yI/zqbF4ERTp1bpSaLPxQPMwhs+CBXI1DwWF4qIwFIsP3bN5MiPSFQaq3+vEHj18yEjALlHbNmm7W2/Wu129ef3qsmsnzpEJGVKKnFLaNn2MI2ZbQmgs5O7fmOUoEUkIAQxZjLxdjzL57aftOn9RcUZcmHPC6wg3RLRkSu6DZX3uyGUHsX+OEGyfWEaX4r8isJ4U2Rt07fb7bstwMBO7XrsmnYxFJIXnSOiCIRB91k5mf6X794yIcaSw6j4aBzmKrLP0O0JdZnZ+gA8wpHc218jwtvOUy+KDXY7OcHiq9lYrSDQGQOKIRDFRy61DxMVs+s4777z7zpPZbNY0TYwtQvJda3rLlP6Ahz1PeG+9kbgoCkas2wZiBHa3t7cvnr98/vIFEYTQBQbsdjtmrKqK2wYR9Ui9x/+3uJ/3v9+/FOtGsN3Hxv1LGZ3lJxb9dAS5bbPZCHeVtDnVpK0ITybxH4e+GB3H505mckg44iqW3q2UUYHtnEPsgqr/4i/+oq63H374IRF99tlnm81G6hXM53NmTqkV7hTb1LatNPbyviiKgrkLKWHmXRObprF+RwAQTigqqR5hi6zxRS9rvKnHV9c1a3c6E4qjjrOYu7WR8VPKCBrTAqaVuviANPuQmUXnllnF3Aa8Df2hgQRwU5d4Xdrd7DYFUZIIu4D/UFBX+lqSUgiRi8IXvhQyIaI6tmwsK/GXy1vQVIun7HQk7hbozDmnKNBorp5dIIy2WzmPRUt190DXmKbbEWaWnF3Ojktzp8RhDviwwkGrrzCr1wwAuo7fivx6OACZZ5LxgoEJ9bTMQbFagZCXBpy6OlQppbIsDw4WR0dHk8kkeHd4ePjw4UPn3GIxk/j+s7Mzidy4ubn52c9+9urVK1ndcrnUIgow5LpgGKalO2URY+YwFD2GJ4wbV+lQlr1bXjQi1bxqRkQ5IRfMFAP48vJyOp0uFovNZnN3t1Lq7qvQjxiZFW/3foDhKarF/tEUe3TAfsMGqonJEpWy1VaAQVaI72WyVlFWiIApL6UztGzCTtX+6UyNegsHvWEEB8tM7T0jUTHaP4vN1o0xQizZxdvbWzAUe/7oobLCTqUOJSJut9uO1NEjIBMI9yuLgG/Xe+xk7Bd5qk41ZOUjiIjgELqeRokjIjpE710XJSmI2zac+Y1DdM4758C77XbNTIjOIcym1XxW8TEw04fvf9A09Xa72243m812vV6tVuttvZu4CRobTyWo5DKCyY7vZj9ULywHHG10BxPP4mjL2JL9bk66ERnIMAOzy1HXyXQoxKGOaBHPYoXFE4t4YBB49KV+VgV3RBcjpHobGfYMojtIkUrPPYpKgCBRtGRitczRS3FP18+ofo+KfO/9Q87Qz9bwsjGiwtCreu9ozGwJaTSZe2ELhhVYcOkH5wa1/0YLedsI9k4dsCo8AAAnBHQ+kIPUxqbZPn369NH5g9PT0yK42NbBu+ADtY0rCh770WV8O4eeh3h0gNRlFnEPSUm3KMuynFTr9ebZV89evrrYbrfT6Ty2lFJqaiHkkBzVbSMGM3bKd1dtHohCPnCzC78XIPsb9LbblD/DHt7qIy63JuChH1pzSCz5cD4IFv1JKixJkIMvC0RE7gLefCZnl0/flFQ7UeK7Q1o99kVzqR7m8pE3IySpjAbsWPJ5upPlu7u7X/7yl977956+WxXlb3/729TG5XJ+d3dXVcXDhw/m882rV69ijNWknE4fNE2z2zXMXJYBsWjbVNe1hq7J0ZPkBTrnJOCYc6FlZhZNOrDXOesSAEAeF1GigGWWuHkEQATwzjlkDD14AcA7j+CZpCY0X1xcYI6NtvkMTdPMZjM5CldpVZalw46Pycy3222MlBKnNMAo5xyiR2RfdF7nsqzm0ylxFFdRTARIzoP3GBAAutPXsgyq3ACA5OphXo2gDzMT5XodGCSuWvNhZAmbzRrzwaaVmy4EF7xzDonkBK+bbVfKPSFg4pQ4AoADbJMnInTMDgEcOmTnWYoJ+dD1nybirmwIBpPVo8C0iD1mRA7TXv2TngUpA+y2FMSHarVkxQ1j8ikxwmQ6vbtrYoxVVR0fHy6Xy6osEfidd94JIUwmZVmWgpPHh8vv/dHHDx8+vLh4+Ytf/OKbb74pyxKRm6ZxDog6s8GSsFC2lZVKWZb87dLQrn1g2A/GuVfZUxg6U7+fhiVKyrKQExgAV5Z+s9m8uLh4c3U1n89TSqvVRgKTiqKo26aJbWBj1rPxaIoHEYzWkuc0UPjulU/285BpDqSjXGTa4SCihPDbQQTQWgZhpCKMRtOXWj149NRIRrocOjOyKUcCGPbEhuX1I0mvz+o9kvWsE9AN3u2y4mvcupiPFykHb0B2y33++efOOQ35mEwmWoLa5WbjAyBTr+Tp4C7HMAxQs/PwFQBKovecUDs3UJR5UP2ttyCzwtf7vFNKHJvZpEqZCziTtVnXdQiz6XSKeAI5ADHGeLtabetWSjLJkZ+lBBGQ8o0MFdMYSfQnb3pb+Fz8YWSYKnwsSxoo30aQ21dojL66rjkHqI1QVP4kkzahywFTRdHeb3FyhIe8p5SMhrUXM2M3ztj1qzcM+K/50k5yZPXZV8vIli3gnvHwNkLWV4+mYbHU+sMsVtuwObhv/NHn0fbBkJ/otHXmA5raW4UFDuxF0di3K0o0zQ6YJ5Py4cMHh0cH7zx6XBS+6M1+9oCYmfAIpPcODgAA5JwzNkY/YVEfd01zfX394sXLb1+82NY77wtg5313eIrZ86ex+2i0ScvjLPK8fTL9bEccEobbre8i6qsowpCv7iehqn9U+ZIFkRabk6AOXeDMLZxz8hbrO+zo3UiBbm4mdE155ogYZQLisvFF4Nw/Vbp+Ch/Y1vXBwUFK6ec///nt9c33v//9v/k3/+bvfv/JV19/PZlMZDmz2ezk5KQo1k3TcBd321luROQcee8Jupo2mO1e4RgSrk35bJpzFC9BUl+snoZxrnmsem0P7a5qeBcdoSQgqwOjmshPon9LZjYaL5UEdVxdXUknRTk/9N5X5VQhn189CNHk7FoCYAAC55yHqgxHR4uTo2MAaJoGESQ0vEOslOp62zRNSm4ym4vgUPhgroQNJuK2F0C5TJ7VQ8CEeOlPKaU2pRCCC95ioyrZzGJm9tqh5DsCACYgbpkQHHMCBvCdwebQs0dkBOQ+7BCNBqnKSeqrUfUk2aaorhxFXW+Kq45MPtUHYHjk4k0FIUuwAuf5fH5+fn5wsAghHCwXJycnh4eHs9kspXY+n5dleXZ29jd+/EPv/cuXL//iL/7i7u5usVjc3d157xeLhbhvdeTRoYe+S+lx5LCwTMOyBTaXpmXr92oP6BkRGiudjR2ufCylBASCKtPpVHzPV1dX3vvZbHZ5edm2O8jGfJK6NM45ScNyJg0fzZn4HpsbyE4aeL/B3DYWVPufDY/uPT0aOG+hZmGNRh5beWbv1/krQI0ROZihHU3pSjfPatKWm48Qzl66eTAUMPYo3zJoKVCvkE+mJQ8MUTl/xBipabbr9RZMwIa0GZdDNJON7jfbtetTxbPYAwQmAJSSVsyEgA6d8wgOrY0EUhwIIEVCTRxEICI5/PJO/u78fkREiZk5sVACIyKCA0AGoM5T3sXGITMnkjClHFkvdjI4j8EVqSwPj49jrvm62+0k0CXGuFqtUkq73Q5RRCPn9lGDsmhonM0qU1UejE4AdNNHeIXGeY9G6Fq05/vMaIuQaBQyvc1Ka/11hNgjdIX76Ei/x7ELYZ9ASHwwdnzs6gEPKF0H1C/ttEeOkNEj+0vYZ4h2Lfvr0rJWFpIjOOgb7f/MXWOFkR0+AoWdp2IIGnmj0CCTMGSXSbk+q4W/jmN5hX1v29ZFUQTvy6IoQ3F6evzuu++eP3zgGOrdhoiqqnAMu3pDDFVVxSSvI2WSkqI02lMAELJ1zgEqqPs7JUHt4vXrl68ubm5um7YNIYRQ7La7EMqiqELgNsVEhIAhlLJqEmc2M0rldQvkt3Pgt11DOTIIMXrbbur/1ssDhnbehg/KuuUeEXgAEJnU41D6cUUC8J5zJ+0Obok0DUAL+CiJsZHTMlSBIaYIHrz3MUnnBASA4+Pjuq6ZU9u2f/3Xf71er7/3/T/60Y9+xAB3q5tXF2+urq6Kwp+eHk8mk5ubm9vbFTqoKik0hE3TlCWHUG52TQhBXAmc9SpmPjs7kxNLWalWUWhTK5o054hkgYxUIUi5+paKreX8AACcA+dIcvUE81erFXT06BCVayUaMluNUZRyfsKxAUBDNVK8EgibmhigweV52D4neL25K8vCuSkApxSJIwOVZXV4dJ7vSalps2/F75rYNK2Eg1M+J0RE6TRMRNKbRvUWiQnOmIaScwYagkioQYoIUl7aiQjOyAZEXUi69x7AnEw67ox6cAgAkWJswLEDDw4pUkutR+cCSg0rUaA5Gy0AANwrBmAa/XR1PwRps7XsTPSFHzaBtjSiISuK9i6HZSqhgVFXOKXlcnl2dnJ6eip1DB+cnT58+HC32xwfH0oA0oPT43fffXc+n//mN7/59a9/LT6Cuq4F5nVdS1+eESHDUNDs+zr1suzU8oTRKlR3peH5MBt9zLpKLXpgTrplSFJEZbvdXl5eig3gvd9sdjF2SnKkbiPKsgw+Nz51uQCKbsBIoGaWdI9ih+ayy7ZckpnRVNuwOYvyv/feu6JpGvHqjyScN/Vx77VOLK6AYdAjXm93Z/g9KxPhvejYt0FDf3rbS/V+OTIbbTwANE0EkCIsLGq5+IA7wgLHnESrl0ItnAmATDAfM0tVRVXrQwiSRr2czyRqzZp3bhjY6nI2unc+mVbhegMisoQ6AKIDJmDJMwNC7GO2ZGQIAACUPcFEBJC63wGn06muaEQJuhGQeXGBWDcNOFeGUBXFYjYj45KPMW42G0n3FvW6rutdExMQEwASQkDHwE5a5zgPAC5RC+B9QEqYTJWMERY5E2KoBEzMIeOqTljo1h5fcpZVEkFl6aKHZ8YxZ6JTLLFYjIKhkgpDjWH0JZruiTBEbzlYvvfBtu3KtI10kdFsVV34AzS4P6XRikav2P/MxiEKQ4d36UPKucicqzLoUyN6twQ+uiz+2+/9fbWc2TQ6td/LrnlTIkZ+VfigMT/kp0lVpdQCgSSqn56dTIqy3mwdsp54ckw+OIehjaLF6vIRuiLObwe4NFjuNG7gbqpuvV5//vkXz1++8N6HsmyIU0pFgfP5PEaiXMTTCiFEdADswDEwYkBHPBByCl67id0NCMjA+B+J17ZYIf8nGldJkp+0g6A8oioXm4uMc1RdjJbEUkr17V2oyklReu+hLO0gzrmU39hTTfYi6+CddzljGmfvjMDQeeCYiPrwaO9DURSiT7Rt7b0vQ/HVV1/d3Nz88Ed//Hf+zt/59NNPU2TnXF236/W6KOLR0dHh4fGbN2/ublcAUFVFUfiURCFOIUxmswln5/pms9vtNqKhSs1mAJA4aQDwsTuWFHVZcVXc3pbFCQKs12tdvnpevPeSIkbDE4CUopR5RWO3Uz58k8N9AYvUEQshFKGy5aKJSDQKUegz/+npfTKZVFUpAXtSII+I0jxt1jtA8q4oSh/QleVE3EYulE3TVaRu21aEQhpWQzKuXGid5CYVkGvmyvcCTwkssZpMVU0jDaIdUmpFtS2KApH7gtbgBZkZCdlRYuCEznnHzvvYNgQcnC+gRIY2NQ58UQCZNiIInnOcOmYjUOai8JFCOswscfBs4phhmMUkwwY3OOEUmIucIorQywsCAGT34PxsPp8eLJfVpDxYLI+ODmezWdu2BwcHVVUdHBwsFouPP/5wPp//9V//9S9/+UsJl1IVRYUgmd5zyj2cc8wDVwXAQKEaMQGw6e1DBmJZgSIhIgL08ZZ4X4kqpWIiijFWkwVAJKI3b948e/bMez+ZzVarlQRTee/ruiZgSXlq2xb/b//tfyPv0yMeAWiRdWhVWewkZJ90z5QBWT+NGgFg9AMNh5KYLeec6HZqZklymDd1GVUhUIFqZ8V7Krs1qUc/IWLiQXcM0eOVIVpqUemoVDfiNfdusx4rWVWJjYVkJ5bRQqpisKjRzCjfMCf5H6TSsrAV13sL7LosQhg0paoIPmd+SFaixqUpM42mjTk6EI6g1KUCLISA6FNqAVwITj7vdjs7lC5QWBLbI1ECBqLEgIzg0A38i9klMDi9YuY2kWr86laRN7LRnKTGZJtovd3c3N3d3Nztdpu2TU2zIwLnICUWCIspkv+HRKBFXnOrsE6TsIiEWdmNqaEsR7vt2ydp6hmE1DHVm3X307BNA+ejQIr3cAQAcKFwxl1tdr9HWuUyFoEVzYRkylCIOcHMZHSR7XarB5GRSck5ZANphFo+Z5ZYVAfTwtdSoqWR0TjB9Z0CLXVL70nFQMxLtSc5916WuBC7mEIwOp/P5dJH93c3QBcNpdJUyCeZ3FA7/7rpDoJUrGU25VJKhCDcrGMCTPVmfXp89OTJk/Pz88Vi4T1iljR2u3v8jCzUj0YD0Nv8QPvvigC0lFLTtpSKUDnn7tar6+ubZ99+2zSxia3sSKJsFdDAmFH6lSUn6ZAGyAgUJWSiw+cQAjjNLO/LyUM+0nJdLDpy6tP+7G0wlH/d5bKxOqzMHdtkv7cC5d7R5NSecx3MlDuJdhgLIGxfouAkRXsfaZkZc6ld1qCIXDfa5RAIZbBy1GtwAEDySIbWMlB3CBaCOz8//973vjefz3/3u9/9/vefSUW56+trwb26rler1WazAYDZbD6dzVpKbZuksphI7bZJMTWxJXEiiP9PtMkQwma3bdtWOBsY0SmOM0sFEvkwmUxUz5ahhNLFsyZBF5gVEe99CJ2jQYQpmQNx+VNFeYcA7MRBRsYNqcCR3bSiVkoecy78KlfXVCVg8KXzAyHInGxB2GAKeMvgTdP1zZUPd3d3kJvmgulqudlsFLFl12KMKXFZTATysi4xVDBHgXMO2xP/+na3BnbowWMQiaeGZXA+UqLI4LDwAT0gO6LozLmZIj/m+HXIxrxUA9Q9ZWPDMILawIKijF1rBQAIriiKoq0bRUbn3GazYebJtCxMm6ei8IvF4vzBmfd+OZsfHB8czA+qSSElw+WI+8mTJ0+fPm3b9ve///0XX3yx2Wy0aH02sboDOj3+VcoVgNusRyvdiqKy7Ki732HkqN9bMRd8ydnYUIAAOOZBpi8O7SgdRwV9TDibzZ49e/bb3/4WnBNrgYgklEXSG6xeFEbyxvJoZUY4PER22S1kv1dFWffS4q5OUZ+aTqdadsdKep/DeXUm9k9ro8jNaThPHOrTvCe8x4w+J+fu32yZIMD4THAEov3LsnXOweVma0HxjFmCK+RdHb8l6g7HciJ8xyBi9tBY4MO9oggAANo2SRqyglcY/XK5HHF/Cf/Y7jad9TkMMMgMFEMuoZ9SbNt2sVgQx9h27ZeccyKNJMsbAFW4ZvQA4SEgMtZAG+6TrA5Q/hGzR/GFoUdH0SRwOOcLF5wvmY5PTx60rfCLtu2Cp5umubm5EabZti11tQkl9afDPdUFVWbYTU+5tHtZBTKgJiJKifqYb7Di2Xsfhx41S272/16+ujHGdo8MvX3mcR7hgL3H0lFHXB4AxqCW+asCLfUEO3kWx3u0/wGNZav6ro7c7eNeqIxBiX4mPUAA7Vu67+8dAgBy1RT1AvhcXJz3gtBUHlsp3r+FB7NSYh9tnz6iipeyAyJqmoYZpfYDmGoPHvCHf/z9xXx6eHg4n89D6E/V7GKZGSBX2UNGQHDIAFr/vWdZeSbMYh9iZGrbFh0uZgtifP369dfffHt9fZ0Y2raNfdsgBhfAOU591R19u/Jtp0dVOUBTqkZmPBmLQ/lACNwlWIFn5DyIIgmbiiUjwLIRKJbHpthnddutgSE26v00PCFRbuZN8VfVQUWTFheD2lciXz2i0L76U+S9KtqTKWEGAHVdO3PpBOzMoT++cK9fX263/+Hdd9/98MOPHzx4+Otf//rbb7998ODBzc2NamZSlaVpmuubq6qcoHfz+RRxllKXBCJ6Q9M0200tunVKqct2qsqsdHZuCFmOqMtiY2CuI8RDvVbNfnGvWsSgPs6zY0HelLsRAMo3+lIA8L5odq3dF0ubVlVQ0MUkGCHFTKCu292uISKKnadDNe8QgnNweLTUNaJpCwK5ErbQ/nQ6nc/nRHR0dMjZly/u6qapibqGYsoGoWuzwJvNzpk63GVZCrRns1nKJRQ557ZW5ZQh5d0HiY+U6uy5MVMnfwEgphgjOdfHxCrSIqK8znJU1V6sUoHymmH0mioeyoty4lBXj6ttW3RMFCJ1Yi6EMJnOjo4PJ2U4OTk5ODgIIUynlZTgSCmdnp4+evTo/Py8rutPP/30s88+2+128/m83m7s63QmqunZX0cUOiJk3qu6AwCOIe4dOerNdlhmBmAJN3J7vZ/3jw07RTyEi4uLi4uLEEI5mRCRNu5ARI8DYUdEgY2s1eGIiE2ehH2Gc8lbyxecObJUWNh52//BqMX7Mt4ucp/7WOhj9v9ZhLP7MQRlXstek0LKFT0VEUdKgC7EDm7HHH45mL9FGvu9Ln/0vcWG0XLkYqN/20fslOyYmsegX8qrb29vRZkeeaZD4fNJMYq1IohVFBUAtm1/RiGAH9WnhL4Gomfuwm0HW4O5TgYCmBhNVQYsIjnniCIiIwo+ArOUmu4BhijNfZz3SID1rmbg4FxRVX6xOD48VOO7bVupVCpa9W63q9tWWoASkUN2Hr0PneTLGCov7ap9C2/KzVq992VR+MnEOSehft0WAKNDcFIn2zv0CE4C2oBdLoQEIhUAslXpnXMefAsAUgF0jKXosDM/Oj0DEQl6bmIRaUTnFoVAVVWDMN7UNrLsZkBrewabJRZFP8tM9ol6ROBM/VMjaton6v0JWKxW0WKf5eFsFSCWfIaPDI7U9J4R/9XPPrsJUm7VBgAppbIMbdtUHqfT6Xa73aw3Dx48+PijD04PD8uiK1mgr1a17B5GAd2kYXiVXR0x5S0d2JsUxTBu2/bV68uvv/769eVVjDGU0sjABKPn1eyzJp2GGx4wIqLsJ+QTDJWLlkPa4ewO2gVaJqYcj5lxGF2m03PDRiqjX3VAfVcyR+GDAYVqsotONs45p2q0aNI6mnpD5b3yZ8yNxjqMMWJO3X69RZpBQeqdRWBgJEophRDu7u4++eSTy8vLjz/++M/+7M+eP3/+29/+lnP7NPFxShJIE9vrqxs5I5FFhRCko+16vU4pzedtjFEKgHZTpa7huQzicvbedDqN93WG225rlaiQlb+UOAQvjERyXHTHJYbY0oiYZ4ioHeCZ5XAVQwicesplIxzVi6E7S51fjdEoCfogG3cjZFPWOdjVm8mkFAetLNOZ5o5y9IqIaj/IN2VZzecLOx8ZXG4T4Nd107Zy+tptrvdeIhZkHOnPqvMXNGijhIIMsJGIJpNFnj8xJ+dcUfgQesVXNYR97qqkhPflloxIT4DLibjTtomRiKIC2XlAx9Oymk+mEsUxnU1OT0+Pj49ns9m7jx8BgLR8l2Leh4eHp6enJycnp6enq9Xq5z//+ZdfflkUxWKx2G63uOd90CWPdtyiwT6T52GxnQ4CmZbYXJSACBIk+ywAZNNuzBzunUb/LsCrq6vtdltVVfB+2zRiL0VbeR26E++UUhgNrYvnoeRTShihuDJWMcS9aXekN9u9VFYiqY56yCJoamlDGR+ZYxQ0GqRcFsksS9Ut3N+ee58dMWgwvBiMfNWf9hE3v73/ZsTBR0NZ8L7t0hss5djJ6OWMwWOe9SGgFpG1I/gcUy5hxJxNmqOjI+dRQz404UaOdNUv5XIocNPsUNvw7sGNh+JtpOXYm3FPexhBSXFAXz1y3QGA1NiPlCimhpvgvC9CVZToXWzaoijm09nJyQnF1KZIMUVKL55f1LFttrtd26SmrWObmnab6mlZJeDUtAkYidlh4bwcwwGgA4xMFFM0udi6ZMpZ22QKtluAjNals5foXpcPHGDADu7RRBHRMTIO9t3C3CJJBmB/pxVLKkeZmbjnWS4H4CKOjT1LO7rwkeGn/iGtGzDCeXQDNcjgxn8vAtFLw3tC6MV2jNG7fv77VKOEkImXneu0YZ08Z+k+Qu9uOdC56PToVs+sJT/49va2COHjjz549933jw6WwaF3AyVVfSGjFbHxu8AeKWH+0vIrzBr8zc3Nt99++/LitThEq6piKYRnIw5TAqIRfHWPFHWtDLP6LnMv0PZouV+C5Tn3ErhdHXMX9jH61UolOwgahrzP5/dBZ2Gl5qK8qK5raeknUQqiSWv0sFI0Zt//iDuJS49ydIS+gpmzBTSYtq5rs9nM5/OiKF6/fn1zc3N+fv748eO///f//qtXr16+fPns2bObmxvZgu12u9lsyvNKDhlkwrvdTtqsyLQPDg7KsgR22+327u5OeLsofDK9mGtFi52gZgCpx90Xeh6rqYqQT3hY/WvdWpyoXBbIwgFibqWuur4Qmqi2FskVwaziRdnPXVSlgC6ZtDDnXDnpPbLW9Xh3d9e2pXNO1FnJYxPH8GQyWSwWYm+IBlwUxXq9zt7rQclObRzjsgeaiFLi7aaWwcXTL0xGiwkqkmMOWZ4vpsoV1bpOKU0nc30QTJ9IW/lEsYtN3wzFWGfad1hgsqE+6PuM5Eodhmkrw/TeF87vdpuiKB48eHBwuBTb49H5Q+m6t1gspGUyABwfH3/44YchhN/97ne//e1vb25uhOkJwCVei3LMzIjf7nO50fzNtHvTyDCB3tHWbz0NHPMwFJpk3Jf2S0Ue+ysiXl5ebTYbDTNer9eYo3qUpTB27S2JqK8DPSJyOxsYqj685w/mvQDo0ThotAG97Ht1cB3Bwg6MgLfBgsyMJg3RvnHErex8OEsm0Qs5az9u6Ga23HZ/IfuiPf/Uv0JfvT+C7iK85VJgjpDPmwqO1qqzsYBWntkY03wzA3DbaqMcb07f+PXr15gjcKwOLX1ohd4QXGxTSok4FUXPFITqBdvUfQAAiM6hTjvuTXKM+ugYtR7zUPVX4Fvm0u8vcyGHer5IwI6BiFNqI1MVikjEiaQ+66SsionH4M9OTpvYxqaV/3dNXW93u6Z+/s23iYmkqisxOHQAjNzW2xBCGVwAJ7XxiKhtY+dI9k489yklosTsgi9lqooS6Hr2JzuSupLaiYiCBBEgASKahL+M4ZLbgV296xzowPumPDNA569GBiZGh8hdZet+MkNrJ+NZj2/WcIU9FrG/Efv0a8lcR9MRwpCczYP3k/PoTzSqp/1yRHEqd/UbGhZP4L3LrmKfexi2Lq/z3uca/ywtAynFxnt/fHTw+OGj995/dzFfxqaeTkrHA2jLNkaJ0gMpiwPMnRwUgcHMMDSTOvoCgCGvaJv0+vLNs2fPXr9+zcyz2Qx9kGMi7z3m+gYA4EH81j1/GG2oAocGJ8Xj7cA9B6HCHhGB+hvu3bUR8PWPEZfT/622pHODIYpaHLDcDwDY7Lu9k3LhNunuIa7foijm02nMl8ZC+Jx5b48ObJCeSkPZHgDArM30FjUiA0yqiVQWqqqqaRrRmI+Pj8/Pz//oj/7o448/fvXq1RdffPHy5UtEPDg4uLy6JiKuJjxfEHVxz23bcqJ6s92u1mLFlWV5fLg8OT1yGOq6Xq/Xm81mt9tF58tQsHiOARAyCThPTiqQFIIqMcYVrsTupbJSIwqzIs5dwF6wENZLdFYw5XQERMEVirSWTkUdscQloSkudLHaqlJ3xgzHkY9WUKkoCuekwpIEYXchVbPZbLPZbTY75y6duVSTDuby3qckeIXMSCTymplZepVTF6bFqhNLk+e6rq+vr5ummUwmIYQY43q9luKS3nsJa9IcSgBgYB9k5hRTpNwSnMyZYY+6b2GwCl429ir3nQ36UxThJ3I+gIhAEZkCOh980+xOTk6Wi0VZFov54uDg4PDwcLlcAvDp6amEbUwmk3fffff8/BwRf/nLX3766aevXr1aLBbT6XSz2TRNU1WVaCTKMXTa1gdhCZ+GByDm/44F6W1ElIi8R+URlIB58JY8LCJ6gB4n99/ickI8m5Bj59zzF68l5lMsB23AVLctZDeN5WNBWckQEQ0HNPKGjatmtMEh18pRe8uZWFJLGPKnlLlhZq04g4jWEBzNwXq+9UUAgPfV2R0tgfcOiPUnu2rOkZGW87rhMa6Fyf5oAIC54a1+M9LLLfbc+72dmzrAeoC7frE6+X37QX+iFPdfpPulhKdMajrtgvcl5RlzbO7FxYVY5FoeX3wYUkguj9OHf+W8zB5J9vco/4SKYN1POKiRbBFPB1FxNbpnu9s4zMl56rTmrrgjADgR+dLErmUiAuSiKKqqdEtPlKQDw7vvPI2xbZpWGrusVnfr9aZpGgyFsKSYIns/CUFiviVSCo0+obhk8RMRwQ3kt+yH7gsOVUzlDhZLewLmPukKhphppRoaDQbREONoYkqnQ1TZ/6yUYilL/rcdQ2HoYbqXcHTvBkiOyDy+c59R2pm7HLeqX6oDFfaqi+wT7+gt9gZmHm2HvY2zf64oCiliRSmJpGTmB6dn3/mjj4+Pj1NTN7vtpCqojTbm7F4425Htq+2XGkcnIp+Z67retc0XX34tvkxEnEwmCTjVNTMTSOhd51Pv2Vq6fwLeVCNR7wlzZ6nZed7HCcebpX/aRY1+1VWP+JX6z0aoiPexdPsKlxst7e/avTcrHqbcFxYRN1UlXcE1JEPja+04FsPth5AbiUsstcJTQbfZbCSLEbJ2eH19LQcIBwcH4pB+//33b29vv/7664uLi2oyFb+ypLUIH2Zm6bytk9lsNhK2MZkthIEvl8vlcqmhHVLOwipzMqUY+wRil4OM2SRwu5yIKcYA9DE+XUSBXLPZDLOqrUsmoja1ZI4xnak+phvhcqsX7z3BOK1C5lxvd3YT1ZfkXAdnEXDyvygbZM4xNOBKGpDpduhGy9s1N1TppW2STRdRpHr8+LH3/vr6er1eE5FAG5Bubq6szJKYkJSSJMlZ9iuOpyyuxw4ON2xNoAlwaa8XW/fIfS6nEIImuCv/L4qiqoqTk6Ojo6OyCN77Bw8ePHr0SCqoLOdTKfQxnU4/+OCDDz744Obm5he/+MUnn3yCiAcHB0QkJ9g+d+RRQk6m+Il1v8LwTElFgP1eOwoPSEyeNja8haEZfywHLYbLNULCkPtrfvzxhzc3N19//bWEV+VjGR9tsyGTYxO8qeNj2TruGUC6kXqz1QPIRBLrwtwwFHK0ozC81KAfsUUVkHYD+m/2kpPsnO1L96Dc/0/G/2+dUmSyy/W2kfZjMUb3CIbQG71iNJN9+IDxuMvI6kJjsxQcOtVU/KC5Uuo3V012AJB+Tv12a5WJKEt2Uplcv2fmlEiMeIBL4UqTSTmdTRT5rJqSIo3WmBIzJ82Ews6fOtAPMmH3m4iOO1My63zymYFYPKyI4q8FYCacT2eIKPkcwCwuFolDsAgmYrJNaTKZDIoGOg7OSY0ZqX8iW9G2cvLZXl1ep5TW6/XV7U3nniFKXYmSrmyYhECAQ4fO8bgacSc2TCiFNKQiBBjhKpIsCiSTVFVVJGYG9tDFe/T6hCVhpXZnvN2WfiGPSTnjp3ut3TXq85ctYo9oRHHPm+x+zJFRNDxfs/iv58WWxznnbO7liFrtOJZerNTRddGwcC+ZeDAwNT3kEeccUQLkLhAamLi35RQo/cTEV8fkJc08tYnZeyyKaVWU77739N0n70wmJcc2ePTOtW2LxPquwchmGrqhoEV3oKMC+Q4MP5QP2+321eWb6+vrb7553sTkQiE6WWwaIkDvUhSPXY8knVosOMaUU4c7A9P6ExHBe02bG8zWfrYskUeAyjzQsmW7m7oQgl4ZQpPLLzfiUKbY7bZjKqqDQXvIhp+ih4W8lS9Ws1yvV3LoP5lMfNEVNGDmqqoSE6eYjf2s+SVMTAScOuzr0E9CFzgnpemB4XQ6FWal1agQUcrevXz58uLiYjqdnpycnJ2dfec73/nxj3/87Yvn6/X6zZs3b968ubm52W63bROZWXyEOWaXJKIjpcToZTmq4ovsl64umoOoWLHbNVJ0DAAk5tU5J/EYVulR9VrqErCxGYT8Rf1q21ainyWsPKXU1juxFAAcos97Tdtto/q6pW7ONacxh0CIuVjkGt40bJ7gXKdcIjoi3jY1GO3Te+98FzJKlCKSc12WATEDMCWgBM7Rm9dXPlcMsxJ/sViIei35ppidl2/evPHe73Y71Rq996EoHj58KPak7HKMkYgRcbPZpKSlSzoMRERpNGPVTVb/a0qcfd5aVoWAkTvujWzIAZChO6FEBHDee1+EIrVtcM4VUjOkQMSTk6P5fH5yfLxer5xz77zzzvn5WUqJU/vg7Mw5J31Snj59enBw8OLFi1//+teff/75fD4Xn5Fkl4odMpvNmtgqN0im9kUy1ZPYXGgUjH0xoWZPhyfQsUJgB8zMvUXKnRYKACM5ODbdlRXYkwc5XPLeP31n6dGdHh/d3d1JTFfdNiklj+x8NimLLlmiLMvghv7RXiy9JVbVWkLWghQWIJPQBYt5RMOh5MGchdrRDOXaQAovfYSzyq/Wrb4asWP/yot7wntLZPqIz5I5mdLb5CITYmG5v34z+pAfH2i0+t4/oEDvfzni75hNCOdcpGSnCtlXpOior+7U2dwFYDRhyTIe+XHBRJwrDaiKg9rtL8ac4FJdXV2h6xImJBlR5I13aNdiPAQApnjAaLEqi+4FiwWXxVvstSUAiDJJDc7BfIalriPBuqqqps7F2IDrVHlmcUsAYkEkyj0juhBcVRWzGRHRo0ePEJzUP9psNru2Wa/Xt6u71WqVsuilrviXQ4eAhLmiAhjswlzLQ/FEClwNEDgvbx9vmTuNSq1tHhpOuum6m0I7lh5hyMv0IvM1pJ7pGK50v4sRMqXoAbfaVDEOqj3opSdLisDd69LAKtDXWVy1VCD8BLvqYEHeGGME421VCMidZJJ7XK4aNEIqu0GjxWJ2AFPTpJQQ5ZQ3VdXk6PDg+9///nxSFUWRqAViF4L3GNCPQiZGZG6ZRv61T/e0l0pQodDXV5dfffXV8xcX8+VBWXqR1s65yWQSqcv0Gi2kg8ZeNIXC3PJ5ZQ527aNwoB6doI8aZ+xp3G4x7llN+bahxaJGGoyDf2CoEI/wQZVC+73Ld++jkPX+YNbVBP4SqyoHu4vFQtRKudM6lQV/VJkjIulaIRpYd9ZvEFiuuq4l0U0KD0uROKkpKWi82+2eP39+eXkpZ+UPHz86PDz86KOPAODu7u7169dvXl+uVqvLy8tO3td1jGp1cCttrbKurImDKTd/UHqRqyiqzWYj1CqudwCQYGhRtSnnUAqtoXe8pwYJ+skcxHiYTCYoxR+4mxuYshiUHdUjPHHO+SIk0xdGt7vIc1a3iO8qcnRNwmUvpBiUNE/pNM4s1mXhwjfAMC4t3+HyCYaKD50q57q04qeU8BsJrcYuNai5vb0NhQvBeZP0WZZlWVZFURweHkK2N5omSnmolFJsSWeCxtcj0IPcklOzPxn7qE7MsmCfXYPWL0/Jex+Ck82VoOfDw8Ob66uPPvpIAjUBYLFYHC6X8/kcEc/Pzz/88MOqqj755JOf/vSnt7e3h4eHdV1rM3kAkCIkd3d3VRGUuCjnyHlTpgaGQifv2qD1B5gTxYE75j4J8jaRlL8fMBnVG6WF82Qy6fTgHLqz3dR/8id/8sMf/lAM1LZtN7vtZrM5ODhQ5Ey57IxzDv/v/5f/RpmaIJy4o0rfJw1YDGvbZElFN4aGPnlFdGfSZXSdZI5sRrzS7XmU5dIgekULeUWdWyjrxlhDzY7cjR+8pU9FUI0Tj31XoS5c6T6pNshPt7OKcWBFKRw0iUqfciYuk/cuyq0NOsdGvkcVaDuaHUGxVhCirXf2VwtDCweDwX1Ms+6vhjWPzmgAKMbGB+ewr9st057PlzIHcd7MZjNB2fX6znvvfE9gnEOrZUCFpKo7drb6dmc8Rmzsk8KXdt/1FYrkspaONwGn1Fp0gqFkHb0UACTADgAws8UYYy2lIuvdarW6vruV3i4xRkpc161OVfwWzNzElkwLTzaKY9u2Uv+7R57cHBsRAZw9dcXsRbbXvfSi8yeOvUJpUFcBBQDseteOB29H1nmq6WUflFEt2ut80ChM9n4HHoZoDJ1HNI4wXwbxJpkVM5uGrKCLR0H4mAAcYQyhEU8YXWgURzT8SpxqiCgiWT6Lr87l7Org/MnJ0bvvvvv44XlRFK4zFMkDanfA4Et1q4xIWCdgkZBEFcgahve+a/oA7L2PLV1eXn7zzTevL990LXt8oGGZQrksH+OsjDrXlYPcx3ahxxH5jO4R97g1S7p3GX7mqU/8RWMIqYYNPWU5AEg8QCfK3lPI6Y8Dj5SpA33vbsI+OWeWAtmEsIixT+9t21D2cSKiNAepqurw8FAfVC6NOSXL5TiZqqrKUCDidDqVX4uicFnSFUXh0Ykvk7OHAowDUocF5a4By7JcLBYHBwfL5aHwVe/969evV6vVerW5vr5++fKllDGu65q5q3CvmmJd18KdlL7IeNxdKBXy4s+WaaiCO0KVAT7kbNqYK+tZM0alg9Slhhz4JNz47u5O6cISXTmZKrbYPQrunsZGADCZTHRdOgHISZCW7mRK2+1a0ds+VVUVGjeqigwLNNFi5Ru5TTl8V8ZuUgBQUQTB4VwokIuiaNt2MpmITPS+UB5y+eZa4nMoB7UKn/G54gcz61rKspTTSMyOcMFjzqHPpQ9lWcYYBR/Ksjw+Pn7vvfcuX78BgP/R//hv1nX9xRdfnJycvPvkyWKxCIWT2w4OpEfK4uDg4Lvf/e5qtfrpT3/6zTffiHElqZn3ooGDDmjaUF3SqIRVKg7oVqZhLzPd/XwSbvsvOuccOLQGFSICD+pdKicRDuFy223nnBJvCEGAv1wuJdxfvtxut7HtzL+mabZNLcYY5R4Ron1ZB01wxqOsNBxCABODiEbZ6o6q9zysVlG2CG3lqyUA5+7xKPyBy7gEBoqs8mUdypmiQvq4naolUbsWy8f189t0/dHMLTO177WAHa2Is5vn3knaMXUQfruBMbpTF+iMZ2W0drtZ9yqaFhTWV2fkTWL2kB1OltcLxSpbmUwm0mx8Npt5j0VROJ8rs5pEHKllZFFru90qn1UPAZleBqIQB22Fwz00LDDtcVL/K/Ud5ka82CK/DgUAHh0xSXcJuZxzZQiMOJvNzs8egMMY47bpCrK+fvWmbdPmbrXabtQLggypjehd4YPzvXu4bdui8ERO8go5ERsLwTnnfYGmAgmM0pJMxtU+V7oXby0O6O4PkApwHzi0d5xibuhxe/Tq0f37cNabEVEK+e0PovuojwuLRHNswrZx4Ohww8jOt8x/5MAAAHDOTadTqRQ2nU4nk0mMUfZ3uVzW9ZYIDpeLJ0+ePHr88GC+cK7rbi/mBEMCBpf12hG7H01gNI22bb33kLm2MLeW0mw2u76+fvH84uL1q9VqFZnKskLvm5jA7OkIjTM83/pevM8xvA+fbijXe7z2Ob/+ZCkIjXvbvs7S6Yj7dade7SAG0e6Ojmkx6l6+ioi853u2aLaPk8JYXG7FEmOUvqfr9VoTQkJfGr/TvVx2i6aUtm3fpgqyP8LlsEtpqmJBd69jRflzm5J0V3n16lVZTrRayNnZ2WKxePL4naIoVqvVdb5ubu4oJ7SIyJeeiDFXthaAa3GMu/XWev4wexyccWrqg5TdscoJZeFlWUpHQ+Xt1t+hg8sl7m1nil2oNPGCz7kmhr1BFTW15AWMm81GJ6yv3t9xmY/33vuF7r7V4FOOLZZf9dWW7YgiO0JyMd3l5rrZlmVoW6dN4IkoxiQKnCrKZTmRHMq6rstiIgEz4t/1+QBZdlmgLT8RUVEUvnAWCM45rTukOONyBFFZlsvl8p/8k3/i0f3lX/6luF2fPn16dna6nM2FuR0cHMQYRdU+Pj7+zne+8/nnn//iF794/vw5SpBG00jOqwLHaheUdUjdERx6iJRU1ZixHGPEeSw9Kl3zOFcNICeh7lO9ZAjgsGuSnD+fn58/fPiQmV+/fi2GAWS3kRicetTgNAkEB5N0tqm6rqfzR8ZBjzGlZBXe+isziwqv44zYwWhJI6Y2AtzbLutp0A/7I1jGCveJQ43ZsjPxbymCax1pOJQlznigraBSRV9dLPvztMJmJC3QGAP2pf2LhhkD+mHE4HQvJKNOb8ssgJlJlaO8R8xMKUWf27fahdgpGaVcnZG9RksEwougtwVhu613uwZRGggXkoIoh6GiHGvBIJ+z9MSEnU7n2Eto51woywAAIgNijCkxUcqOAeQuKrqLltYqbJTDRaQ8M2BX7cIbT4YCeR8/dXec80A5Ohx63uq9h+z1h7KSIy0ievLwMQBQTLum3mw2Nzc3l5eXd3d3i9mkiZFijLGFLFeIqEnROVd470IIGBJ0STNdmpHMMQFkOk3iaWYmU/kRc2z04BJswW45drH285hqjAJt7xmRA+yR8H+UonGoMfNQd3fY+yzt95SbWVhNWiW9anIhd1YfvVG39V4FC4ZcxQqA9Xotrj7JrMesWKxubxbL+dnpg8cPz09OTqbTyvWDkxNSQ1GlAQCQiIlgCEZdqYKuh4xzLueuJUBAh+i988++eX51dfXq1eubuztmDmXB6IkBERnEJyKbrWyl7eEptVwAgRlxwJ9HjHFEF8rzQUkpPzU48TA4YKG6D9t9lLOXfcrOAYxqrgq3hedoZDQqDg8hrAzt3nGU18lt6liVb3a7ndSVF2+WqDjqjIQc1+G9B4fSyBpNvVQfY5WSR8dZT0JTPVAHse4tAHCZ8J1zqW1W9e4mJSJ69tXXIYTlcnlwcDCbzZbL5fmD74QQfCi22+2bN29evnz55s0bqZYgPuCYa9mK5qF8JuVOKxq6QBT7KAEERkwAyEAA5WJqxAoQETok4qPjAx22bdsYW4F5vWtHGq2sRZp1Y44PJCIxMG7uVroR1nMZnBcZYVkBIjbNjogBiHmA2M4kYzjnEFXiOwU4meIHosVCtsTUQNIj+n1EVV4k+jER7eoNADADovOdw0hUXNc00ftiPu+cynqqJr4AiYZNOcxGj8f3V+Shc0LBkI0g8XI2d4DS29J7LyFAf/z97/6X/6v/wjn35Vef//73v3/8+PF777wzm82I6OT0SOIwHz88n0wmR0dH77///r/61//6iy++WK1WEpciGCLaqhUB6rgRv5LLRS1o3Hanv2Q7lFEPhA6i96P96o0cVjtTTi/zqAoWiV0XmhK9Qk4GVHtWur67uxOTMuXG722T5HPbthQjG5OpKIrKVaCHD5yAOIzhrscWe4HLeZ19h0Y911A/PA+TmWCYdGjZsf5pn4L/gZd9kI3WC/ex5syhxhLCTky/18+WgY7IfsTT7fcwdITjUFfA+wSVHXz/0l/ftjo2JyO4V6ba4rpM+F7fgMsed70on1B734e+gFH4lC50HDSGpu9qBTjqr65H4GbT5cVJY+3pdBpCmE6n0iY0FN6hL8tuPmSwUfQkOUnn3AEbc0irjeezy7fTG4L9HuDwUGnDQUxCX33T7qn0bo1NsyPyiCDNsZzf7WoxD6bT6cnR8ePHj5tdXbfNbrPd1jspL1XX9Wa3q7dbqdrLzECc2pYgl+7K7Wykk4tuk3MO83Ge8ppsS9x/MY6LJ6qGwffpK1bhhiE3sHttkPytJvEIzjAktNEjf2AJzpTXkKtzxmQ0gGzVpGHJXvsiNmbq/rrAUKXMSuLklNfJaWxdb+eL2btPHr///ocHB4u2aTbrtWw3dN2LZKh+dcTjE7kRNCxLYdMynRBCKBPRen23Wq1+97vfReKUki9KeTaxKA2DUt9wH8MZbI2ZyWjL7PTYGNIj3rX/FgtKaZSj9LK/F2gYOA8dNGBSxNywCoF9doS3o4np5PW9djmjQexaRuBCI++YWYuUSf0y7TTx4MEDwxtR7b3CB1VVdQ4AUPmOXynGqmoihDxiaIisiqlSrve+KKq2ba+url69egX50C+EUE0np6enjx4+/vCjD4Dx5vb69as3t3c3u2293qxurm9X67umbmNqY9udjKfU9btWlS7mXra6NL2ESkdSEhFXqxUaRUqSCBFxMe+2QCK29exo5HcT0EmcAxsHfMeCnVPPiDKuvGv3xNrqbZS9hCM7fIQ5nAMR92lTkgidCf6UGyRcQUeTEtFMiN4BjM/bEbHJ2Y0Cz6Io5vN5CIGp66Aub1RXNOfW6GxSy5iZsUdjZ0r6zufTuq6JWODPzKenpz/4wQ/+q//6v7y9vf3qq6/Ksnz//fdns6kHdM4dnxzK6g4ODs4fnH3wwQer1eqf/bN/9uXXX0mpbAAQIzCltNvthAFaglJYW+IawRaMEox7cZg8ss+HZzLdn9TvF2ZpaL4RT3MX2eycy41ySmHgKq3Ksqzr+sWLFzEXLBcI13UX6aSx5qkzmvtoMeVIzrmgbFHXIwTjoVd/LcHzvq/aZJxYVB6xId3m0QfYEyFw30VvcejeO/4feO9IUVCEG3FnS07/0bX8gZmAMV5xaFrsjz/Ew3uG2ufsaBR0y1/6h+l+iN1zZ1YE4T4xaRFgNAc5x4AONwBRkK8L6uLcacl3TXMqGB5NEkXmJOWTAK4F6WezyXy+zMH9QQxHeTBFipzKsuqOrggI2DlEcN5D5qH9BgIAc1+sBbtCmLIQBhhsyj4G4viSx2XyGSAAEmuOiGVwDnoHx3I+k3nGFAGAAIJDP5kcL5cx81/JVFjd3m02m7u7VV3Xu/Vm29QpRXBi+Dp2SETg0HufiJomtTG1KZahcG7shNjf7h4dTOtvu1hv6jFbJY+NomkRmPdsjIxm9yu+IyREozaN7pHL3RdLwCZpzA0TjrOpNtDSUu5uYEf4AwxEViZ3ZT2we64oQtNI1rlUgd1VVfXwwfl3v/PhbFpNp1Pg5JhK77x3oc/BBgBg267E9er7PintQyxG6nJWnE+Rb1erZ8++efbtt0SEPjjnWNp5Msi5dTLZ7oPRpH4j8B7Y5X6xk+RnFk83dKjCiMBE6KS+tWceHDOyCRXrgGVEqrRusZh2L4fvZzUUNz3Y+jqM97jq91HFmYNs6waDoR/L4qHF834tiMDAxIyA3nnfoVNKCRz6IkBKiWlb7+q2cc6tt5vpdDqbTCW4Ql9Rt42nvu+0zl80LXWv2nMVW/9BPZQAxJAzv7mzpZ1zl5evQwjeF8oqRUNdrVZXb15//ulnVVXM58ujo4Ozs/P33n0SQlnX2/V6u1rdrlab6+vLq6ub9Xp9c3uH+QBQFEQJ/1gsZslkIioA69giKhqoVoSTSWnhr/enlLsiB/ShU2RDCNfX1yl2OxKKXg8JZQV7biPMOUWYY0qVjmIcezR1GmCYgMLZB9RMJ1WwErXMjMS9dg5IRImi6vryUmWbh4eHnLU99TAWRXF7d60IpoEWzDSfdS3Hy6Jr3IOIMcbpbLLdbtMwzUOObYWb9ZQlxy9xHE8oeSDiYEoxEtHxweGTJ08+/PDD8wfnv/7FL/8///y/u729XSwWD8/OptMpAKDj1Mbj4+OTk6P333//4cOHX3755U9/+pPXr1+jD4vFQiwoORPgYQiWQruDuWmCoyRm6S6ZGC1vkgtH/CGHEQ0qP4LKKerOfrUCWBZ/XTEDqbHrnBOzRIOsFHulCpnYA9oWJ8boUPgAEiKgY3BS6mtaVgDQUooxEifnsSjKojApk8p3upXveYszIPqcCRVaClALMrd3xDZydupLlSru5a0WrPaGzKz/0P0q7HuiynWU91mnEoCSn/I1O9XRJO0rRmuxD977PxqNZISLbnjOZZ/iofS1k98Hpl2dwkT5wr4nVTmCheFI5CjvcM7F2KgdNZw5joAPWWDIuzL+eP0zpVYS3ne73Wq1KoobCTIryyCdxiX8VJOdXe6DY9btGMgux4JX5z/CE/1mtNH3Xta2tnvRe+4ZpGWJaGLECQHKUPgiMLMQMAKIAJBQjdlsdnBw0B6ftG0b0DdNI6Ve1+v1erfdbOu2bbeNNONNKPYeQqjK0ofYtM6Ua1WP3ajjl12xnb+SoYqolJIN20BD/SOU20e2t9GIhZuODPfJufFch1sJmdXolGRYYZEqotDYkyMT0Yof2Ntx+7oRl5CaTeL5c84tl8unT58+efzo5GCZmjrGNgGIq0PUhT8AinsRbKSSditljkzz+dx7f3t39/LlqxevLm5v7iKl6XSeiEQiIyI7TIwpsTi+LZDf9nYFoEXjt8G/f8RUfbGkbeFsFWgP95/UjXxUeqmSoTPsTCZA3U3rTLl3mZaj2lUw91VA72Wedt/l+1CElHOY7A2i+Sm3VFvu1atXk8lkNplK1sd8PpfIH6H3Teia/6ni6BmKohD+ppG+3iR18CA2lwDA+VzujZ0W1hBPm/QNwRxUg4jeY4ypaZr1ml6/fv3ll12im2QfLpfLo6Ojd9995zvf+UjI58XFq3rXXF9fv3r1arVa6fir1UoVaOts2tQ7NlU+VPPTTXSmvg0zx0je1N0S+yGldHh4qHqnsLKmaRpoJH9OncEKZ2UCalHLfCR2LuVaKHppGUEFZpYg3QmPIo+s1+U0UMone505seuKFqjvU16tYSfCAdq2FaZ0cnKi5qVq7SklBK8ly7grz9CKc3eUmkxEkgCqlTfUL5CYUt0WVdc5szPMmJumWd3eSpjkYrF4752nT58+9d5//fXXN7dXRVGcn59LkAkAHBwuiOjk6Pjw8PCjjz5wzv2bf/NvPvnkkxibEMJqsxVnsyipssXz+Xyz2VguYYlxH8gwzIVjIywssY/4wIglZj9RAACEru6KhIPq8aP3nfYsZqQ449QKVZtQQCqHSDJVTXmUHVH8UdyTDZ1NFhJ0qjr6oJsGGEcOUs9TIKtWzjmpwqEMZZ/n2jXbP60AHj1oefrbBnQmIgLeIvP0z9GXuqnMjJALKhutmk02twJEyeZeHs17omU0jf21jESXXCOPkb59xK9H9/Ce2md1fYvQb5MQVqhQjgdwzon71spgImIm7313ZISQa2UAAAL0xb8yVJ0UTkbT7oGZU+ziwzqWkbquYMzM0PHNoqjKcqLEJtr2dpu22/ry8lppRoh5NpsdHh5KEk+eZxo5QEfsdR+7RrLWPmhBpP93VVAQ0Dk0g3WdtBIxM+S2f845BpaiUl1zDaLgck9XppRi3DW6m8F5xzitJovZXPIb6tjWbdO27eX17Wq1Wm3WddNst9u7zbpt65TaRTXHIeFYBB4hCYD2Luxckfu3OefE9dKBJZmSkcNwzNHIYAzjEfljboA8uh87feyeS3EYDAuSn2Lu1ONy+qAcz4ngkWnvOzb2QbQ//3unIR9CCCLhqqp68uTJBx98cHR05BDqzdo7CF4GoRQTdf3YC5085cYijsfT0Bfdq1CihAYxb1ab589ffv31s5u7uxDCYrFo2yRPYPAOAwFLAyCPTg4BENFBDwTZQYf99o3wRP/UL+/dawSDWrZeuyExZx1UNLD87TXChJG8eNtG4DBncR/fMDvtVMuxzBCHdqM+O0bL4fJ1CfqT4TnMJoBN0LKJ7fZmd3NzI2fHqmo70/hdcNgzuO7MbSY6UNdH8PhYlAPhdZnviSqQBNW7RYEXBV2xKOQG3c457x0gIWHAXIYCUqL28uq1Cj7NhiyLydP33p8/npflH7VtK83Db25ubm5unj9/LtMWx7YEUhOR3/aKaTTVphFRm4ZwLsvQtm0IJWStWjz0gpnb7ZZMXAozC0fdbFsVQ9Zy5jBWyOQqigIdAxIk6DpvEAGwD1o3GokUPzt7Q+WU9S6POIN8E8L4oA+H8ldMAvFx1nXNkCSw0HufYhcZEmOUut0ATlr2AIBoZtvtRoIKOJslzjlNWbZRappVrOlxANDm6/DwMMZ4cnLy3e9+9+TwSBIWJ5OJ1P9GhOl0IkEO8+ns5OTk4cMHT548ef78+b/4F//i+fNv5vO5Q7y7uzs4OpYdJyKNj+dhFR0LIkr3FI0AAI1LUX3aOhosL5JHvGleg9mz7r0n7hxnckmweAhBWprk9KrK1rqQAUfIKTl7MgGJGpUgpdT2jec69hG8c07qS3ZDMaWU1us1MwfrFUZT5Cs17UjeZA4Y9f6UCyvysDqE5cJj/mVsFB18n13uX24vmORt171CV54iIsTBUEowEsMKfd7bPYRkKXZEXXrZm0cfRvdYpLEyBgyLHy2Kmb13MAQaZoXb7FGP337vSN3OnI3rVGi7bfusanunwMeeJ8iHkMuKYV+DCSTVgI3f2ntfhKAuB85BZir/6maL5spzCCm1auszs6THMnNVVdvt9urqSshJlOn5fCqlaXVF+8rfPjT2UcXujt1xNsYG5rKU8mBX78lguGZMSyfw0fhE5BB9KBgB/r+M/UmvJUmyJoiJiJrZme697h4RGVNO9eqxat1/jQC5IdhogAC7AXJBgOgFF/wnvWoQjd4UWQTe6yq+oTorX46RMbj7Hc5gZqrChZiKfapq17MMHjfOsWOmKiqTioqKiCZVJqG1YndMs1kefZAQDmm/P51Ot2lSltB14zi+f//+4/NTmuYff/ghzdHns6xrQl6YOYTbuxnIQn7TV8giMlMiERJRIlaOpJw0MYXytKfcgoqETTzTK1Lzmhy5Cd0+4/utzvnmujPqeKiPQkz/J8ZedUkkSspEVpDYmzK0/OxnX/yrX//666+/7vs+xpk0dSIiy0p7ydruQtd1KdbeTSJKTMqJRDmp1ZLz+d+GyiokbAdM2kEIErq//PjTH/7whx++/3Gapn43pJQeH58lBJGOgjBR0jkpB+bQ9V53jHlZnaD6FVlBkrxD2CKk1XhIa39MYJcM73M2rEVpTLNAWDy6ppDl/PUAh9e6KlOTjy2GQaiQW7xsKAq4fUI+JzisoVL1zmw+F7grizIzuxmN/ldIyUjmU1zHq0ubMRdIjlls3YYzL+b9/b0lTth1Op3u7u72+/3hsAshDF0vXS/EUVOaY9QUpCPhNFMi7VMyhRNCiHFezojONTfdP+qRJBbx/OHDB6bwH//h//fw8HB397Db9ff3bz7//N2vf/1rEfqv/qv/appu1+v49PTx48enDx9+enp6sa1C27C/TdN0u13HUWNMREJ0m7o4TYmoE4mq8zheR7Pyye0wytWgvTKa8ZWtIrqu++HH9/M8327T7XaZpsisw7Dv+zBepxineU4xTmaGMAdmvd1uSXNJPpg4NC82SGa10jhq3qIlEsDpbnZYKqOS7LOIWM6aO8KRVfL0l6wFI30IwaM3p3HxE1nMgIhYoKNb1dfr2edxdzyb6eb8lh2xoe97SWG324mQql7OZ5/jhiDD0P3bf/u/+fabb2KMP73/Ybfbff3Nl8fjcRiG+/u7ruv6Ibx98/bhzd3PPv/i22+/Hcfr//w//8//9E//9Pj4aM6CLoTT6WTVZqw0h5WTtxlf4UJrYVNpp1zK2initoQv9vxhe92D5p0lbIFxvU3udfZjUEIIx+MJIzpcyhwqR47BcL1ePSLFIl7s4dPpJEtSQb8Yw0GY+enpybj9fD5P05SYOhYKwv+X//p/7x2445qZBTwNYSm/Mk/TlHIwNdb42FRteeR1OryrCdNcLkKL4iuzoanU5mi+OLu3GlDBgqesoPOKZ83BdIsZLQkC3a2qKc1GIdc+RLW7F9dSeN9qmrrMOG9ZKtjCdIrafw0XmfHgCV0hjGliuBy3AYpmuEXLeYsWAaZsiUaoZu9s6odoVF1UE5Xj1pbLbr64OkCioB+a8kls69S4VYnMyZHSjP26y8dXwzaEvImju+Nut9udTidbVvZ9PwydKUTnN0w0GW83N+UFondWF1rGjO88VhhAFEm5LcPM8zj5Vt2SfMBd13V+ChcJCzEJU6KUovvp0rIUICJZYq6ZiFjNwOVl4TrdxtvtZsmIFvhhol6Bzdk0N9I4Z9ZiwoU9ocwR+JOVlEljSqQededMwsyBOKVEGl1b+QPTtNLXuvMltK80uDws0JUD5Z39EALxeqCS6x8MKgVpIiIKvJ6dEaEK6dIXRcqzo+m3YdhzF0RpnkfrMQillPa74Ztvvvn5z795c3dPufYqJQ1l0uT6N0iFATszjFhTSqKkLIE5qlKkSNpxN6U4hIFE4jgnpiF0kfQ//OM/PD4/PT09TVMMIUgIGc4Bx5tYRMnRVcFDcBCVj9fenadbWJITikgtlGhnD2am8iAYvzZDDtrLuJJAbaoumbHMzGIL0VS2syyTVqYi8V+dms5UeN/B895ximIIL9Yyb8z7Cn1O4oTaatijg2ofzIPlvO1wJnAYFXoj1itzzdEXmj0Uh8Ph7u7u7u5ut9udTsfD4fBwd2c1BULf74ehG4Yh9CokylOKOsdIOoQudGZcFVUyED84luQFtilqYqUo3PVD2O+O/RDePLy7fzjtd8fjaX9/94Y4TWMUkZ9++unp5fnDT+9/+vD+5en5Ot7mcYqa4jSfr5fxelMmVpriHKc5kSYK5s7UnAxntqPAwRmqejqdvv766y+//Pr+/v5yuVzON6WYIj09f/zTH7/74ce/MIWYphSJOM1TGqcrqZjlZ5OCF4aL+UxmERHpTPGkNKsyUZrTJNmj6c9zzjJ0V8IiICmllObbGGMMIajwNE1xzvuHXZdILfh4GAbmME03nJeRzcyW4GwT++eU0jyPlB3M87wufsz8NbzZlMccKCfpaozTdOu67s2b+7dvHv7Nv/k31+t13w9mER4Oh/v7+9BxYDkej+/evdvvh7u7h7/5m1+/e/fuw4cP/8P/8D+cz2fbB7ClS7JlYVptUAyr8AkFedsuXHNyns+GYTCTQ3I0S1rWjZi+tfo+TqeTz5vznETEat103BOxra/MVjbvu5c5RxvdUOd1XTRbRxhNLqUj7+7uwQql+zaL1bOzFlwVJF3mxTUt0VXMYsRkV7yjYIkvzKWLuMkoqlSDazTUv5WRIZA36noHJ3UqHVcMZpzjGoFvp2ec5kUkxtoNVgGP96seHfj2YbchqpsK7gr/mhZ/02KUQMvr1FIOeW22mhgccg8FiTlLmssLB6W5kiLlKcEHyE3LMPPVP+HA/Q5a5Foa4kTk275+k2HhURmg+Cvl9ZLPWJxPiJVc/0hVL7crC3E+s6Bfzhind+/eeXSUiKgu9aTvTicFX4JPKp6kUjEblZUuFOJufURoPtoBCgQMr4ljjLaTQESsxCJMrGxEiXa6shAly3IUZVKVoGoRSKRErEtF6rv70+G4v7s/4VbpPM/v37+/XtcqH3Nc/D3zLZcbC2vl2pSrWAgxwxFCqkpdL5DtEGOMHDl7DszUcethIurD6uQjkD5b6yMXuVmP+HG8OYn9/kIm2BbwZSHSqP5LrMok9f2svovVY9d1KmEaI4vudwdjkmEY3rx58zf/6tfH4/502BFRmiMTWagv8XbVF2o1FWnSpDEya+IgQjFZIVtNKYV9H6ifk2qc+2G367rvv//+n//Tf/rh4/vZC2xlsN3eXYWOFs2MeKBSBdEriqt6BmVToDzC8mTZrF+pXFi6aLtyBmoWEk1EEHO/oWewnwxnau6og9GOBQdeGdDUKCIcgl1SRoxwWTWiuqTcKW01cAU5ltQkZg5CqmxuTtWU0nidLrfr4/PTEhstwSps2OlUp9Pp/v5+v99byIdX6WLmWZMmYlXWYhXU5cJhXE4Ki+6yA4w6JlrceJfry/XG33//vdkiIvLw8HB/f29dH4/HLz5/9/NvvzaT63w+Pz4+WuG85+dnixyYpsnMEU2sLLdpUUEe7WAucDOJmNnSFn/729/+4Q9/uN0mW0JYeT4RefvuoR9CjNHapEUJn2xE07jEt5jr11ii6zqRznYJiMIwBNXeOrWk3pQdoq4T0IG14kdkH7ooyyaJVWawshAWq820FGkWEVdRLmIJ3HwM9YL8pxijVbsLuXIlM3tMAmU/gsUFMXOK8enxRVUlUN/3D3f37z578803X3/++eePjx/u7++/+Owzi3UehuF0dxiG4d2bByL62c+++OUvf/mzn/1MRP7Df/gP/9P/9D8ZAO7htnlhnmc7LAkFmUD8fVXg3BXg6F+CVdlcnv/lkQ7mzMooWat3W8m5vLXIxgO73S5QH0IwoxmdLFabfznuZJ5dAF29U9bwzvxo2GheCfzmN7+53W5W7dGNKMo7zE67kO93FERTygVmVzMxEWlKlu+L+sjRh3qh0kH4NaU6xrdqwafAReOA7YW6RpqYVLt88q7Uk9O4UqAC00z1EzZezUDoHqBmnvAnvdPFzgalLMW4fLhKScEgK3JsKzgz/LUHCKVxa7z1gRQJHHsE56lmILVqv8J5S2vvwu54g0gCp7iWSWz+F+FEWlfD9K8JPMQMq+FhN5jwj3FKUT1g64cffrIt0eNx7xuju91BuGNh6RfqxGxRBukd7OVKFJOK7eIlzvF1KaWlpj2zLClWyxnghTEtuZaTJk4pXS4Xow8zi0S3J0RwsmcbORGxeQRJiShYy4a0pKLUsfT96kRPKf3ss88pV6z0QMaXl5fz+WIqZk6JmAJLP+SzYTmJCBN3ErohEJEyXceZlShpTOvCTHjdOXFuz4wSld2EXGtsh7B6DW2huCwF01jpMkN7zGWt3TKjhTUTymO74mr4NiZmVq7ucyDmhXN8YhOReZyOduLg5RrT9ObNm1/94udfffXVZ2/fqMY4j/M8S65LpbQRwm2gBEsiJSJdapCTKqkOoSOiSBpjJGVfnFyuN5HONiKfn86//8Mf/vjHP/7xuz+TsCzepsVdymV818otC7vW2Ci0K6jfzG9QIgraQQXS6roamSUFq4eZqxVO4YPIK6gForblqlvTn8xMWiR8418fUaWpVJXhGdc2+HCFhGr4ft9vVsgJXeemgzeL9Kqgdfy7aa5wjK7Ctdg0xJfL5cOHD5R33sxf+PDwsN/v7+7uzKi1lOthsH3otb6W+1kwyRixNM8bJ4BS9rPYTSvel3KQg5Vge3h4ePPmzcPDw2effdZ13b/9t//2er2ez2f7+/Hjx8fHx+tl/Pj0bF7elEMUOB9SbSt/Ve1kf9gtxwKMt8XIfnz/0/sfvvcF/zAMcRw5JdvQd9jGmKxcsY1lNy7HkZxfrnd3R8sbO5/P8xwPh92bN/ccVivQ48gZKnKkcpfDQi+M7kLUdz3veiIyj6mNJWoyV900Tefzs2xtkXGesiXnUy7m8rAcBo692/aRbaganHN2iJqVeXc6vH379v7+tD8M+/0uxvj111+bO4ZZ37x5Y8n3x+Px7nTc7XZ/8zd/88WXX/72N7/5d//u3/3lL38hosvlYna5LR7cQa5ZSJEZFAxQ9Bapbh9MVukoF4cQQoyTGdMiYna1+bxU1RxeIQSRbg1u5kFEDFQiMvfwnM9AoWydO8ksWskMcXvGFk5eB93qZFskuu1AppxU6iTI01YdtKaqnc/uoSy/sGxmlRuUzGwHkbSKyXGKyKK8tectuMPJfVoVV1G570ZwNYq4cA8TaLHK9EFNJNJtzgRtX9i4YwnnHnwYO3WmYbDt0NFF+eg+omUGznCqlup4+aDYCxoTa/2jwogB12+luxE8yftTr02NLRqpJD1lc9l7qSFv0NvOUp/+Ok3zJnh+GhMyt6znSwVn6Rij1ZlW1fP5/PT0RETD0B2Pd/v9sOv3XSe73WG/H4Zh33Ui0tk5SiIk0i2xixotLpWrHd5s3OASC6fVIGt5uCXnN66ltRDD9pEgtthqnZrtx6ZnlZRXRLGqWYGspKQaU1SlpImUlTjIrh8Oh8PbhzdfffXVPE5TnKdpvlwuT09Pj4+Pz8/PL5fLdLtNMZqjIsY4pdmCtjsJHCSOUwiBOxYRUUqduIfGyYQsFCc48ZFqOy+jaHX1MWw7ONNusoqzrqMOFwzVi66IBPCJf626gq+7XBAOh0Oa4/V2Y9Fvvvnmb//mX3322WesaRyvKSVNM4PfOqXEeSzeaaVwnJVNXESkdHSSqiZlC3WzEjS//c+/+/2f/jhN0+6wV3DV29VqIURUpccq7OHDzsDVi5UYfro1ekXSsTXUNnZPwf/SAN+GOqxrbMLslHzgPDXqBRmgGm87lgoSRyn6DleJy3faNu2BIGutaMQVA9URRVoa7v6keUAr4WJmIfY4ByIax9Gqnr1//94LeFkBENvxf7g7HY97O0TD8xHNIKuGvEgBdwyZpu7cqbbIJe/EWtWIx8fHP/3pT1hBzMqHWWrKN99886//9b8OIWjix+enl5eLBZu9f//+crmYf9p81ctx9MwppySa6SO5JIWngpnHOuUC4TGXATkejyKkKkRW50RSIhG5uz8SEan0Q3joHogTU2BRSx3zOGzPYrQdSM2xjuaJiPM8BAvAY6+TbYfMuxzFGK1UqOoaB9JBRcJqPkWmZea+Ew+tNNvJXPict1hjziy0Oipv79+mlDoJx+P+dHfY7y04ODw8PKiqUDISmAf3Zz/72Vc/++Lbb7+d5/n/9T/+j//+3//7lNJ+v395efFNLY/mN7TPaQl3dosFmb+1DTy0HRU+ge3kUVK8+KGXvWIzlC0kwyJVfHEosiQI9n0v2WR1V4K9a/xpvK0QyErLBkW0vVlb+1l2rK8KUBKNH9ys8nddlh0bSwz3EmdtlRkhAGB5X1hVvZawowmnCoLl1Na16iC8FcoCQI7r11rBrlH/UqFqC41QkdY+hPJEH2eFCGeyY+MJdihaZbd5rbji9Q4qLJ9OdClq4QCsvVfqnptZyoGppgpurtcwiQ+vbARGPHqnUOnjB08CQJxXCgKp8Bo8ldQ5iT29g0ujwZ+vBnIdl5hOIp5n4ybpQn+7jhkdNg3T7TrGGB/HZ2Il5dDJbtgfT4fD/jjs+vu7BwkcJLEdTMFMSiTm4SNnQDfWMV8hxpg3XuI0Th487ct6CdJ1uy1idbbJWPAPExEJkS5WtVU/oEBLLAcrdSKWrKPMIbB9nmJM8zyO43KwCzN3fR+6w2739uEhffPNNE2X2/V2ud6m8fvvv7cU++s0pmmeNYlS0nTcDZYVp0xpjlOcU5xipKHvU0qWsZBg+140Fx2jQjbdO8AQZp1SEllMpIrh3ejUbIOSJVvqcgCkEAuxuXmFlh5X7srrTA7oQSwqAaeUlGLoghUoUFXiFOeRlb74/N2333779ddf3x33qprmRKRBpAuDiHA+4EaIF5+p+p+FaJoWpcm8OLuJWUnnee66LrCwdLP5zKZ4u53fvfv8w9Pj7//4pz/84Q/v33/shn532HuVJUeJhxpXwgi4erUONwq730cnLqqR1MRCtDq8mhRQNv1DtbA3XiBa4fQ2ldbdKS4mF9N1gUoXhh1VSctBnBuqHsfulyBTgQA6nDiRMZxvgPrHu2j78iW0lFumjmckaAUeAubzVCq32qzEChr39oxpGPOlcc4IF5GhCxb/agX17LIkxQAVjXgJldEl6UKJLJ+BlFMSoa7fZdsgxjg6xjrphTs7Nk6Tjrd5npLI7f1PH21Qtr2+3+/NFP7222/7vv/qZ1/863/1a1OVtga4Xq+Pj48fPnx4eXm5XC4vLy8vLy/jOCosUDk7L1zhmMpaKvj2XdcHFuqDdEzEkkQ70RSV1oUWETEt2AuJabfboe/DD3DuM1pcWS3l7XTJbzNnti9up6geROd8FZgSi7CYsrJsF2cDpzsL51BD0TiJUIyRYrLiVB0LSUgpxXFSifv9/t3Dm8PhYOE6+2Fnxu7huLu7u7u/vzudTvv9MI/jw5t780+fToc3b9589dU3v/jFL/a74e//7u/+4R/+4enpab/f26LFQ0QSpC29xqLOlqg0qNQALlb4OZXJsrLk6oUun/PgnmYvnGc4Maen8fNhOEYoK+new5Dz9Cz+x9Z1tttgK7Q5HyNqKyIrWuIbGpSN5q7rfT3mg7IFJIPLxonYKSyvCawl9zCpLmU90ZREUcc7qPgqddOqKqSNP0Cv+za40X1S7jRhyxhwg522E0YFMDfei1XFl8VDHG8tKoxX8OT0AnVoSubFSTUH6OvGesuam2jHJ/Hd9iccoEXiOVdUGK4ESfPK2+8k2LjE7lbIm9kLv7Zjbw1068K3GjF7SVVNTTMHO/KQ87GoRDcPt7KWl2Ssrk9RY5xvt/TyfP74cfVeW31W8+Usc0Dok0aBHT3KOXA+Fo9CTimpRo1p2HXuR7EVc9/3Vk+UQeIqMhHR4mPLZoXk8oHCFhatrJQs3ovIEMv5s2VMh3xGOtmSPaWkmph3fW+aLOpyVPivf/mrKc7X8+Xlcn55ebEq1OM4xpimGOdx2V3lIH3oOCyHBZgeRSfZlsFEyBIEcmfjRq2EDIA3vZE1WgjW0gL77AUz0xL6kgm0xnuY3pSwZkibIydw98tf/epf//pfWXnUOE3MLGa8LcXx16TyEIIdpuMwa2HLrky+4ofXct0c+mEYJCRm/unjhz/+8Y/f/fkvL5dz6Jf08HGa/OQCW6pRPgugkutWd22wU+MExScr1FVGHtKuGulrVyXXBPZoxQklYBvjoqxR7WqdNc51rSpuJcul1YfsLlV/BenYKqjqr79V8WTVIIE1bGYZM8e4LuqwRz9/rjLoHRt403Qgl0FNNoOP13g+n3/66Sd/0jzEX375pYW0nU4nq6BnOspiPtxjmrLJnHKMrGVv23BMJ7QYdhjMEDEjxoT0w4cPlnduavDh4cGyUz7//PN379797d/+rW3N21bh5XL54YcfrterGdXjOI/jdZriPI+2KziOEuOUUhiGru93IfB1nFKaLU0wJYpx2e96eXnp+z5IF9N8u47TPAXp+r4/X16IxLNl3J62r5yjgU2rj+MoOXDIPbV2DZDYqqASvV6yc7495garx6otamGeDfm2NjDPsTGDz0eSzy80OI+n/el0eni4Px6PXbcULnz37s3d3d0wDKfT6Ve/+tUvfvGLlOjHH3/89//vf/eXv/zl8fERgyUENpCd7oueCbUSdiYn8IS6oOEGBYqJ5NgkL/+Sk5QCLOR6/9wV5+OslcemaZznpYSLBWBY1qbtw9gOngVjGJB+YrHkCuucizokSFr1vnD9g/KLS1YUirV6i6pG0kgbCktlOZHVH6byanViK/MVQitAUa23BNtskBvzDqdVcPEyUlSbM0EShFh4vxVP0OpZXMuAbM5hxViaeOul2eZObqoOO2kfc43vXxEYzgku+NNr2PPR4VzCUkww1Fx+U0vbxS5Eu/eSYM9dY6H6fXS+aYIEVdXQ52pfRlmiBavC9k9tDUJqHilOlCz7Rm1ZyTGq6hxCH6MVHsEak3qbLGmm7zLkc4wa55B0iuk2zY/PL5KPURShX/z8W5uHIHKLGcqBOVqYmYiH4xC6glET6ThPykS8+PuRIQMLM1NO1SWy/DdKqmTRz0uFMkqqMaUQWIpAXKt7SqfDPi2CPsccNJJS6rpBNc3jpDwFFulCJ9KHMM8zc79/6N+8eUO5VG2McRyn5/PLhw8fLDfoOo4xRistslA8h2Ml84TpukBHhkEM+GDFkiZzIKCWJojzj301ndUNa8WeGK10oGW1R7KthLVu49JLYqWYiFgVGhQVXjJ4TJke9/uHh4eff/XNl19++XB3bwGR96dTjPH5+XG326U0xWTyQsxsXiVb8NtRgznqeWVuVaPzSqEgPRHNKWpKHCQlGsf5+fn8m9/+y48//jineLw7aWKrfZb3UgrfBOdJi8vVKXDARgYFiq2j1OQPsV094ELqr6eNDheLkLaMZjcjTXS9fWZlLmbuRTrSnKM4isHlcpZd1Z3arkIO86CNEHAiXf/JsomkIElVHDPnE0ZT9dNrWFWwfSvHjY/LLslRKDAfbdvitpVc3SeiGSRo8SCEwLlq00rlpFZRZzcMKS3pC0Q0pzTOs4j8+P692YvmIDAbuuu6z94+uBfQtJzkeh1+rLE5L5ZNf6aQTSL358V5sle6sPjjWWSOMU4zceKk3PdjnF6epg8//fCH34UY4+l0IqLdbnd/f//w8HB3d3c6nT57+/Bv/vZvDPZpul0ut+fnx6enl8vl5eXlMs/j+Xx9evp4u02qUZWnNB0TxTiZqT3PyQ63Z+a7u+PtdhvHOXTd6XQiStfreLlcTvuDTQo6T9M8+VJhyjnoIYR93w2nowndm4eHmIu4xRiv1+ttHFNKHz48ulN5hpNc3z7cuS71Sc3Jp3md495uyw+1siGWwWzJc5aMbnrSeMMqG757+5AXRZ2IhMDH/f5w2H3++een0+Gzzz77/PPP39y/nW7jP/3TP/393//9999/b0sm8z17OIqHYqKFICLU8LyPAg0M5PBqZnQnMeWIR7uTIzfYp1czoE1kvGzuPM8xrgfIPz+dvV6knTh2uVwMUQpFNlw6bJ7yoZmRPY6jeaBdHp2g03QVOJjMWXoYBtMgi5ZKdsRywkOY8+Ipiz0uZ5lZydaja1KgNnZeK/CbHkobiWPZtWFKSV8xuL2XSj3hk6jOsEweTh5Oa7+jeUVY8TfOQ77mw3UFwoNgODNll+viqVX4wR9OOVpGRCxqKnrFrgyhD1JVlwyuEglc7rk4bFJmiyPY/hdtcSo9dogiKq/XyM2wPK2WocZOKa24RZL5zk5FBYqFV94f8BjomA+mt2Xr9TKnpEQq0nV93l+bpsPhoLpWnrcpJ8bohmAFdoLoWMpWi4j8h//lP0rgod/tD7vT8e7u/nQ8nIZd34VeAgsHs+Lclpumm+Zaaa4dUkpeW82l9xMYRooEzieJW6DfHLVUZPaWx6I5d7mJH1ioy4lcSinGmDPzIiw4zRV0f//w5s2bn33+hTkkLrerRU5/+PBhivM0TXNaPCgEzkUcUVajIeGuZb7GcUY2dlogUVIu4JAgd9BbkzImWMGytPlTc+qYYzLp3LFtDi5pAPth9+233/zyF7/4/OGdMcDQhZTSOF6Z+XA4DH0Yx0VR2B6rxpTWyhL1JXkrn2DiUdV5nrvF3TXMmp6fn3//hz/97o9/uF5uiVS6cL1e46zSdxYk41EcKW+AWmiguVhe673qmkDAEUu8WJfFAwnoyOVFRClud9p6hVsAVNddhdwFO4uqqmqc59Wi3eSBUsHWs0/FPxUYWc0uvaO5kKAO6WbjmyyKINnXpKvGkHI3hiFTwrtbFS80voH2rI5ch/jlpnPlGFocqNNEoPQ0b5HZi5aPaL+aZbPrlyofVuLj7u7ObOu3b9+atsTCva6BESFdPrKO8jqciNza7lkS13MoM1vm3/l8tvxIyvWwLXXMqvhZquKXX35pMdaWHm1VO2+329PT0/Pz89P5ZZxv55erFVJw7np8fLSzMyivc/q+Pxx2w7CfpinOyTR2THOcEwvZndvtNs1jiiqBSTlp/H7YpxSHYXc6Hff7g+Sz7n7+85+rqi0R7cBnm8fn2zhNSyWSlEitCKjGp6eXrhMisYJ6IqTK8zzu90fLzCFRoRB6CdwlimmOUxwpcb/r7o6nftcd96fD0dY5wdY7IYTDcff523fv3r15+/btmzdvDKr/5e/+w9/93d/9+OOPdoTC7XaTnLno3kPkeb/Zdd0Ut3OQXIGgAelsIDns22PuJUdc+ESfvQN1OJPpOjOLb8s1WaBOjPF2ndxA4jyJI9tT3n6xm/thH/O5Rf5rCMGQAOvYJfbmdDpptpsNJwan7ej6qqDPB1vyf/tf/+9EJIj4OsnHOY5jmmafZhT8QAnCWVC7aWMY2clDlcJFVeL2ipEt5JK9/qt34TRGFSNNZQx/Bt91hdX3uwQB5j4KW9W1mou5yFRzqHykmr0OAllrvt8t4N91ledl7JiZdTWhmNe48A5Ku2tiznu4oWMHBicA2yNDY8I6teOLKNcM6sBbUKnvBW+yPRX5PLEutOByrvV5tOKE9UqFjeVErBpfiditM5zvm9sCvZVqIpriyntO3xBCjJODHSDHecgHwRBUwrfVneMHwLNTKkikM1XIrF03dJ3c3T3s98PpdG9KOQS2BEQmNe5GonA+4t4vp0Lf7xSmbRfmrpMQAoclljr6mbcxcXZiIdWqBaFjFYNomVk5BzO4ZcOENE2JGEyNaDQijTHe5ulyubzk4tPPz8/X6zXG5BJhszLRUonTRyrcrZouTbbA8CGnXK/agits8nEA9kNRFhARhRpjGTjRMAwv14vGyfcrrXGNSTXZbvLnn3/+y1/84vPPP+/7PqQlOJdzrTRmJk45N2VekRyTqnJiyh7ogs1J7WyIy+WiqqtXKWqMseu6RPLDDz/85je/+f7HH6OBxGQn7vjJhUTU8Ro7S43eM1616coYw0tBEahE4zdXXL5rKSJBiqWjqylnJGddo8g0FyXkcBmjoOQdzpSKCdhYoOouJVcXOk3TPI9zPg6GiKYpzvPspdxVNdeuEWb2QmattJoSdt+eqYLpNkpZ+RWaXYH0D1ETOnr8SS3nGh+11YGukOB62AWf1vMIizKy/q4JeKWcW83gKrSKZFtfjBGB8dc5z1y+XvIxOswWAGaeaa/yYbHUfszEcb+cmYzzgivSBBu2huqO1JIUcU3YdZ3FmDpFHGALNXYr3AK4Qwh20MwpXxZl1/f9y/USIVXa9NLtdvv48aO5nD02dZomq3lHRKoc4xSjCbgw6zynabrFqJZiTpRut+l6Pe/7vdefVg4ppXzCYqeqXT/YeoPyWkJT6rpwOByPx0MI3TxPKakIXy7Xrgsp6fV6SUn7vlOlaRrfvfssBJlv04enj5fn86wxkCTWfb+bNQ6hP96fDsOeO9n3u+FgBxCmYRgOx91pf7i/P3311Vc/+/KLzz77LMb4p9//6e///u9/+9vfzfNshn6M64mVyKIKDlM3MIiIQ+cyUomJc5RdS4zyYecU9ECdkEt9m6bCeVbBy2sORLtvanPZ0Ihr/mg+RaEI83Ovs990RmItgMRR+NhdVepSwJspR3i65W25Ky6/Hg2yriYRlY4CZP1KI1B5oQJFu95xjZJP4Bhz7YCvYBeoVto2W0XmyK1YhPJEQqXp6RNABadjvALYLndIEzgbYj6kfrGwYYmDy3Ti1e9rIQ2ZfCtbrw/YVuIWznHUbqlv/kqlS6zCJ2JMAbeIH1foDpvjAXHu402l59ubwtnddXdFL2quigSvPUYlGzsmGXxLiIGWSRyHvnOCWGUORCkHCYiVkiMiVX7//j0zi/xgjpPj8WgHHxx2gwTOdl1YEuF0KVPqqwLOnhv30hJwo1tL7i9cUEFs68KKXpVMtch0zDtBJW9WVGhdQkpy+8Gc2arDrt/tdneH47t371I+ZWma56ePT+fr5fHDx49Pj+P1llKiFFPS+9PdnKKdmmYn7VFi5aQzKeSHUdZxMR+ykOt2L8aiKeKQz/5warqmQ1Qw0eVy6Yde+mBK1jwH8zjFOKvq/f39z7/99quvvjoej4GYk3YSiBIreQEi4k8lNmca1ff3u50dGGFTiFp+Uowh9IfT/dPT029+85vvvvsuaup3u/lyITE6Gm8TLwevbNAOP1R84tgokFDaJVRuOnHZB5pxLT6rlqkM2eLSzvsEB1a6V9UjBtWKJzA4TSTXf3QLz0NBqPQBb84FVde21au5ZtkmbMWQ04pAbLMaLN7f7N3tBi6dR7pWw0zpr+0WVqrS51xXEUjl9kLNgB8IaO1b4SZudiSTqn748IFzttZ+vzfn9OFwOO4Hq49mS0T3TUCYHBEINQkNmaDuaXIvD2dLruIoH6mft/rdd9/ZlqOHzJrL88tvvvLQlC+//PJXv/qVGdxmkz0/n+0wOUvzuObrcr5N841UiFOcNaYpSD9O1+tlTDqTii3yWXan/XGabtMUY5zsVOn9flBVq+ARlZjpNl59ZUJJVaO56VKy45k4BO66YRisOvVIJH0fiGSapvc//OgHiKhqH4LF0tjovDDFEg993JHIsOvu7u4+//zdt199/bMvv7Bq2f/4j//4z//8z3/83R9DCA8PD+akZ+auW2dPJzTlXCNkv0qsuNxRcVeFX2ZT9n0RccC8Fo1xr7BmJ6ObznkdvtYaCkXhv2VGDiFoXt9VvI0OwWoG3DR7nN9QOihXjbPpzOot+jREUALYnDvTNHXrFMos60gWnUhdYGaKn1p50JbWQP3SKmJqDL7qAX8FFXrVPg6bGr2JLXBp2LnyIjiZKWxV56gAw4Fwnuwpr72sHTcuicgPcG7nEq3M1mWMGzunqipwHHeFGbyPq5FWuaP5SCBCFVaTJhxgBXmLfIUCI9WL1R374EeLp+aMZQIBWBHFq0MaI6vad+1yOraY9LecvUMIREmEVImZ7AgCVWKWEGx7i4g0Zx/W+MDWDL1eksmqSonI6bAPIex2u8Nxv98d9odd3w2hE1US6bpuwEZSWkN9qFyILicyJlVVVmILoDaG4dKCU8Pb+k2JlvNXtIDZHhAWFiEp+cFiSVXFDnzJo7Yieh3z5XxeClEH6SX0Q9h1/azp7d29ClNM12kcL9eX6+X54+Pj88vz46MqEaWYIhOlSKKinKwA/jzPcVor1QvxNMeoFG3RRdzlQp5xSsxMShqXcFwbi1ldVupikSziRKoU06wWnz10PStN03i9XI7H49u3b3/+85//4ptvD4fdPM9q2z4xsXFvbjyvKZJqaZoIa1ILOeOMHL/MPpMQiHnOWxzDsI/Kf/ruu9///vfffffd7XaTJc1crMoEgTku1nPGPJdTQiu5+ZkCRpQUhbPfVtlstlCrxqXc3uVSF+HDr2m56qa9tIx36TGpJn8bl3MxRkv7MS911akq7JzABnSljgoIs8HqryCKKmQSkVCB80rFpSbyG5UMNo4uG4atEpt1zZLgMj9yc9bDhWL1vHeE2PAgdIW/yx1mstABe5eLGrLuJjQ/3MvLCw7Ks+5Oh4PX6PWzx72YndXrzbv5fdd1pJFEZiVNKcaUlCwoccoF5ok5Vx9iYp5v66GqlN32qrrf7228ltvns/zv//QHc3OaDX04HMyy3+32FmD91Vc/Ox6PHgF4eX4Zx/F6HW+3y+02nc/Pz8/ny+Xlp58+zFb4cx5V2Q5Mj3EKofeQDKx4M6XY9ZIiwcxCKaU4LfHZ5jpJPVvU+jynoRMRCRxscCklodTt+2GwUyYHyud3hBDywQU7o7vF2Fhozdu3D1988cW7d2+Ox+P58vJ3f/d3v/nNf/rphx8tejhpMIzl0JrRmceoiX5A5DrJpe635aK0np3PZzhwRHWNXfazAL1T3PnMDL++gjtmsEO1WANUntzk4lM510zeUTqqYXrXDtvj4yODy1hyFIoVt/F+JZfV6tBj2pU1mx1HqnligwS1CqGuxZA8WiZ40taF9NDG2+rNVqjxXnArH7uo8AVXYdD7Zym95hUbrS+/nhaNdF3ugzmLMdAJkgyGrhfIoHLASqVcVzbg0lD2O9VgsTX8rLBEq7S/pho/9jxOuutASiMYCSeNR3/5CZJmNj0NSAUiIllj+3zZ0450hYG2McBQnb7Ywt4KPcL1Fc6+Ch50BECzh95rQlugYUppuo1EyTwQphhNod/d3YVOvIwUevK82QSX+TkcbCeEO9K4XHggBvCrt4BDNgFA3iCYLP2+kc9M7ePxuABJZNU8IkVJzMzSceh3+/2e7x6ipuln43W8UdLrOJ6fX55ens/PL8/nl9vlOs5TnGYW9lIhmquCWF1qlwuH35b+mo8YEIgsr8itqkI6dP04T6pqvudpmoLIu3fvvv322y8//+Kzzz7rQzdPEzOHruOkqtGVAvKhJTtu4PYVN+s0TbvdTolsj3gJ5xhv3/3lh9///g8//vijdN3hdLJaS93Qm47VsvFNgr4m5ijI1ChDKc8UdHVk76LfpOLDSg8oKTbuH5BbKnhrjIFO25ovCrDBr1E/mYezKhwHHuHBO6p6u95cFTjkFUqrFgj5vxlINXApQ1mwzZRPm/MWeCsP3n+tKFKBh9igrRh0ep2FNgdiHzCezbRZ3/e4/UjZij2fzzHGy8uLN2UuUgulsJM7LLjCrNjdbtf3Yeh6CYXvPO+8rVMJYsPE1rsmmH2qh+0yvaGql8vFK/qJyJTX5yKST9Q67na7r3/25W4/nI53b9/d993Q9aELfejk6fE5aRxv0+V6fn56eTk/n18u0zx+/Pgx5jpL0zjfxuvtOs7zHEllOTzl5jHN43gN3DEHO0LcDHELEel76jphDjGq3bHjd0wTdl03DF0IvWrsumG/H0Lo9/uh6wbVeDzeffnlF1988eV+P3z99df7/ZBS+sv33/37/+//589//vPz8+M0TZeX88PDw+EwnM/nGOfj8cgcLpeLIQy0vriUtawiIiltT7XOxi4svNiXM85QrsPdgEZGouxoyF+Lih/+jDWSNRU5E6qq5Crg/kqlIoRqu84+eMhQxVSem+ct+3mZNnFbxA4RGZO7/4OJyHZoNE9ODlAMyhpEl6R15sKZT7ShrKlUXq0k41dHqKomiP0iUBZtjwts2XVfQVKBxGAIIh41rxcrLgGAC82F0ss58sw5w7aKcDgo5y26tCxnaJab8wewOGoQiG/Lqp+3rGHHGyrcdiaork1pQRrVDNoEVCBUFTD2c3XTgGy34Bd6dWFKMcuXWP5cen0IXFgSymymz6ovVDXpTKoSSAKxBFKl7Go2TKlS4uUfZbPGfg2MrLKsz1WZSFRpnhc5D6EPwY96mWOieZrH+XK5XbuXs4j8+S/fM6s5py3e43Q67Xa7aVwy3EWE8okGImLleIQ4hEAhrutScVTYYJe/BTWXLDpSJdIkwqED/x8TkUogKymhaz1eK+ixLvYWRkq8YMN6ETtuSVkTa2LiOKcYxynFQByGfj90/RBE6ZROnz08WHXq2zTN4zjO848fP768vHz8+PHp6WkcRxt7ZwkYWW9KEFayYCerM1W6TBJo+doFm1KywkWsSqT73e6bL7/66quvPvvsbRBJKU63KYTQD0NKabzeul5yuWhkRppTZg+gvVZ6Bnhi2O00S3G/3ynRDz/88Kc/fff7P/yZQ787nOYUxzly6PquX0bhus68pLnh10SSKsnKdwq48+UeClRNKSUJhRNks8filXyQVqWi0QBCXZ1SIk6ktQtAZPHuu2Bm1w7HNMV5XU6bpye/t8Yu8xrmQapkqcOZ+VWXte76NWuGpR6L38n6ag0LQSXJocM7iCi8U6FLmxWI46dSv+gdQHz66BKca5jSuuvizKZ53izo4guSBrxPA0/ZxZBoOetUl2o/QcGDqMyh76XrnISqOqc0Xa8vlwtlY9od1YtPeghv7u53u96Lfph7T0ROp5NicRKHVpbhrDqfiUWil9nlXBbWquCX7OcD7GU9qDWO0+P19vGn90T0T//xP3ad9P2u66TrhsNhdzrd7/fD27efDUN3OJxOh/27N2+tTF7XrZUcrtfr8/ny/Pz4/Hy+Xq8W4jLO8Xq9jOMU43y7jZfLmRMFWRIQ45zsmCtiHW+TJSYq7ZYq/bQ4Med5VuXA1AkPw/7+/s39/Umke3i4e3h4ezzu3737/IsvPtvtDvM8/vj+p3/4x9//y7/8ix0Qxqys1Ek4nU7jON5uk4j0fTeOIxN1gZMWoT5u/rV2FJoZLee44wZvapklghfGZXmzranQmkwokszsWjFSVNKkSUkjRQlCvJ4RnDRFtdz4wsPoDc5wEBiBVE7TmBLmPESrYRNjHEeeptEMaGZOKYaQtQNuRaFG8+GJSKAtD3m+PInBNXim0woikiflUApvcHkNPNyO69dmCPypnUtwOP61clRsto8fbMujApKgDrGjrp23HCEEMTq0JeHZIxiq3hc4mVoInSEc27R1iYg7XJFlq+EjjapRIDUpi5xPYwRsgDza0mXpArL+HcJKbtd2eF07tW1uXgznKzOvaGxHhAP3q5JefAZDdHC89qsdi+WePP+QN81FpIeRLjsS85ym6fnl5eXHH3+0ieTh7t628Pb7fT90vhpWq5dMzMxK0dvnIC3wVIqDw6kW/gHhpJqnYpQpBU5wPFQsZHug3pcQJbJDTpKEgQfepeRbcl4yQqTb9T0Pw8Hux/jZF1/MuQD+5XJ5fn622ERzIJ3PS9GikC8LyuQyg9mSzComoUXPLOF3zPz5Z5/96le/+ubLr47HYxAax5GTLiGS05xS6oeQ0mzI2GQJb3+Tr6orpWTBc9dp/O67737/+99//8NPyt1u2DFzmieLyWZLTAGq5Q8brFixcTVeVfWd1Qr4yjPq4lzxDGqAVmpa7dG2QIV4/pXSHKiTiRY3v4mRix4ulnBoqIIqHUVL7Md6EIa/eDgcUlP/1ceLl93xk0QRAxUn4Oubiokh9dw8ODBDrxjAIThmKhsa5y8kPY4Rx0JbEwe9orRdrt1Z7vC4cvPhUBZ8b8p3KTmXRzBHtT0QloNdZBg6i0bwq+/7u7s7s7Pt7A+P+lVdIXS6VzyfcrQPM/ehMFFcTwoHM3wdjdbF8TAYqJarOo7Xx8dHVY3xn3yDy6R4GIZ+CPf39xYfcjzcHe9OX3311a9/vTfImcNsBxbGaAptHMeXj48ppev1+vLyYoVBYr4ceGRC69SP9Doc98fD6XDcP9y/2e0H4TBOt/E2ffeXP//w/Y8//Pj9v/z+d7bHNQydzfWBxSYjb+12vd1ut90w3N/fW0RFPqZgrWtkygqZKtNd4fO6T+VOX4EQBlX1QggojNW7yJ+eyuLS4/wDa/KlPAPRur/ctk9QIFJzXIfEWu/ZB1iTFxeWj/TLklxfXl6WI3tELKhjnueuXRCYlPjkpD6VMidehTBBXSEqVb9fCvWVFTSdq0Vt1DG+61/dQ4lDxfZfu7yR6sXXnqRSy3Dj+faf3DtCINKqWsHvQ4i5iBhzEWqG+6rIu5ZWj8q0ggHVd4VzaibOisqIXkSIqrIU8uONUOWYKY34zYG3kNvYudTgFaIq6qSUWDjXQFixHV+pwiG8xkKIwM4UJ2I79KIIL6m2PpG9CVYLPkARIRWAOa9oJ5OUxdGh2XtkFSdk3dJaCrnO803EUos6YzGLVPvd+w+moHe73bDrPYv5s7dv+r4PwxBCUGDsKdaKYJOyjnOhFf8pZ8qtW0b2MJCjakpVNSZSSnOsiGvs2u87ppSi6WgSEfN8zHNkYkqRchCPkHYi0vU9E+/3dHeXUppygKEVqDK3tKdgE9HHpyfXlYYZZg65bFYFtqp2IRDRYb+/v7//5bc//+abb/a7fhzHlFSYh37ou94isCXQfjhcbuuJpIs+JK1HSktwsjYxx37d5klE5jifnx7/8pe//PnPf356eSaiw+l4G5eTcs3tHe08MyCTXUGJiNzju9kLiptmk8sxgD+hKlOYtlMqdvw21Uj5aw2nXZUrBNWCEi2JmFrInS4ly/GtnKOy8PiCeQjk2LbsK1RQVqGSz5z3QQnXqsyfr6YhAx6z++0nk2uP0UR7TlWrkJ5KUVOZytziPOXLH5ZcaXGJGQ0h5fIFSAg0XhUvJBY6sDz5m3y/STUbRm5LcV6pou8A9RvniDV73p3KXBYtsfbneb7eRj4zf3zkXOXDjGlVdceBRQAPwzAEefNwF/LpG27RSnkKnSt8Ij8aFKZpZcpVqna7nUcnz3O63W7aC4t2/eqInaYxxng4HIgopTjN8zTTOF3DNYjId999l1NiggHW9X0I4XQ6iXRWce94f2cR4fvD8NnDz60+IOJHVf2AFce8ISpO82636/udCKVEdnDeNN0+vP9pmm5PTy/v3//4/Hy2iO3reDucjiGEabrlkAYSoZgmCSQhzFMax1mY704nInp5eRlyLT9nZoY1astCMZ/bsCjDVG9IamlzV6/7Y+axrhQRQShzXicuRpevG5k5hN6lI+Z0I2c5ygXIK4lbgpGmelup0hIIqoOEJSLs8nK3vmdis1WnKZnLLuVAd9JlR9sFI5Q1el25VLir4LCvvqL14bmKb7U8jt8vJAn+hF9bhd6qSOwFX0HIK2XHzLgi94uXQ8hSgjI9y4oH18fov8esTyVLsVdV2gpuUdUul1dr2RQx02KVSl7xgxi0tJsrPPgdT1jEBzQb9M7uLVQuGCkXmGzJRM1OZUsO5AogS+FJNeS3xKWmLIALHuUPSFxqPDctVj1AmZlJl+NRqk6dXhGO2rEWfGcmk5JZiJmtkLsFSMyz5oIeejicbJTn8/nlRYk1SCeB//jHPx6Px/vT3eG03/VDN/RD14e+I5Jli3zZKI/+mUX9b34mCnXESROnNJlxVsUQIx6Y84oHrAcqXX3Oe6qqFMdxDMHX3qshtZyslqrVsqraFplaYI5qCizcdd3d/XG//+arr3e7QSSczy/Pzy/X8Xa5XJ7PlupztsOyWHXBHS/HrvtnIhWW+/vTN9/8/Ntvvz6dTinGaZpC4BC6EJgSX64vzDwc+sBym65oCC6E05TKrPAgsvRIRJxYiUhQhhOTiCTl9+8//O53v/vxxx9VtRv2RPL8/Nz1OwuJtlVByGUZW71X4qr41cWqUrnI9nhTIfbd3SIiEkvHRKuZvSNU+Kg88cUKwk0NbA/H5RD4elwxRgk5NC4qgk1EyFGvqQ67fJ7DaUVVp9tIpWBWiohAJRLRnHeBC5bIYZeV8txsp8IG/k0piQSUICpdKlJuvjGzZPvPW67GyJ5ZaGXjbN6pRsVsK0D/6/M+htI5fhZWyWaKLxtCCJSSQHFfzcdrI1QBjlnZDQcWZQpJ5zjr+Xy+XkYJdLtOXS9Dv++H0IUhdJacTG/v74ZhOOz3u/1+6HsrusEix8NBTIZliXEUZhE7HyBxosRJlNUq8wsPwzBrijFaaJmFAjF343zru7UKpE1e+/3e4qcZKhSlHBquSqps2xjjONoTT09P0zQRybKjRdqxdF2X5mj5f14qxFDx2WefGROaC9ap/PLyEjqep/Ryfrqcb+M43i7X8/UyXm+82PeTH2TTdeHy8rw7Dpq9eAABAABJREFU7IfBsilGVbYHQgjmu+m6zvaBRIRF0JCtmLNSfZT9uNVjFSf7NsXiMJLaEHd5dF6i1WK2A0pcOgo2plzWTGTpaJ7nlMXNY6CtKcwFcqlJieI8qRIrJbLwGbXPNiNS0qjJanPbr3GalCmwkLA/k0hvt1voO7uvqnOKMUZl4v/u//C/DUMfiG/zRDFRkK6pTIkCbM6eLEjrQrM0jGBbudFuiEHOWQJesxPVkHdqrOM2SpfP6bFEB1ys+OtY71YLOy/48+g5xjtIeEuPrVbSmg1KV2EMiTgEl9/xNpe/TEJ24Jz4op/yzoKI+NZ8YaCoBioOj2wJhD8RUeLVpAu59rid3OPzKO6GW8qITw9S7pd94kLBI1hZVg9IGUJTTdiA9tW74A0m2A/hbEO7pNlboWQzB9592G2/FYQIP5UJha5DCx+ziPuHtDHcq8TcCiGA3mUBO01RhJiDl42x+8tglUi4D12364auly588cUXItT3u74PXTeYQ5ZZrR2rRW2l+y1VZbya+dhb+875i+gxHGmkqqrDMJgP2JHgaguH46OOOYeawH+WkhV32bK9xBTIAmFKs2W+x6h9H4Zhb6k2lsmuqlE1aprH6Xy9vDw9f3j8+PL0fLld4zRPcTb8TLfxNo27fjidTu8+e/PLX/78iy++DIGJiGJKKYWObWnBFDweZinYlx0HOC7NNqgZu6o6zpPGJCJCTKyaKJGGEFg6VR1jejmff/fHP/35z38ex5FYUjKXvQ79GhLQct2WvHR43z9EqJhJIPKh66p2NHumnWOLocGmp0tHZZPhh9s4IntXDN8qQGQDlHr3oeJ9VVWpl2eoHFwJ+AOBguUn5R3/BSrf863wadW7sWsM56BSY0uu/EClfg4h3G63UB4ExksOTC0Xrr0dRbiAqajvV6vJ7ZqX8JOYkq3c8BiB0poHc4GSknAngYTtvhDn456IlaKm5XlwoGieHQRStQJY8JbzI+v2WqFdK+Dt5ni9idjeoNqC2XS2EcRMevzcdZ0ECsSJqZfQ7Yb746nf7+6PJwqy74f96Xh/PHW7IZARIp3uDsf9ySqOJopuMPnYKSWSfOZrmisZRFWGemzBSUxdL10YfLy2VPNKfItEBKGkMcbQLft6IiLcoYEB+jA3zkk5KUVNbAuMlJKxS+AOlm2+XImWA4NK1ZwUq/9Cjc2WMvYpJc6l11zYJR+zVdk/mmgc17NBzE61IXtNOs4F7BYYAqV8jgxnVxee+mQizKsznvyUAFQUIfQotjb2OOs4jiH0BrBVX7GifhY5YxSx3gXqkXPSxBSIZ006xzHOh2FHQTjpbZ44qQpz0jHOFDWSipI9n5g4aSQNxFOKx92euzBdb8aNt3nqVJViUpGORUO95FVQ3Hbner3m8xHICvlx6RHk0kXn2f2oJiqltmq3rPhc/PyDdYR6h/NhS5WWR4lFyCshofKqCtFDa0XBI3yFtxwPVXcMdjOqUTt+mZUkp3MJhMHR6xfSpVJPFT4dgZWO5q3MQn8LJ0VfFKUy9hcvH291szIcHbzXPMftGCuaImcyr/UKqodxGY2XL5Cq+9WazT9Lw7eOE8cYwxSI9/0zAlMRrvLE03L6mhHL/6qd3q3Kh8PBtU/UmG7TPEVmfnn5rS0jd7ud737mLUXJACTNu+en0+AIscNlSsDqgCKPRfN51H41SwI50PkNKeUIseynli6sJMatJCkljUnjrDHthyGE0AcRC7MkTprIJlHuzDj+/N1nv8gW1ffff2/lXS+Xy/V6TSmdTqc3b+9/8c3Xd3d3gYmSDrsu7Afz0BAnMsth8XxYeDgJrTs5KDumo91HZac5hhCEaZqmpLHr+74f5qgv19vlev3Hf/znj89P58uVgwQJSVkXcihRRBZCRbGpvgp0ZXgEdpwqHvPW8Cc08lzLpZQCSAS+XlHKCe0OM1wht2TFF13knUNee4WZY/ZCofag7GFxMFq1004rn9alNkZ3LqA8onTbTIza21/HodkVY8QFT6ulq94/8SSG/CE5pFujlRTKy0KUy1KDUomEWIJwShRyp8TKy3YJ6/owq23dsALeEEKcMj5BBcRhOzcxTNn5MR+dZrOh+DxNE8+Li8Rw8lP44IEiXT5w22Omf/b5u2HoTAdanYT9fh+6ooqriLCSHYgYWDpZa+ThGpKZPUgs5W39vuukLIrlPgUfVEpJ3EU4r9yiokmZKbBokF4pklpZsywgRMqWvhmT6hp2SJRI00ZBm0UWiRyfC9ZFupQSqVWlgrj5sNQkULhSPuHSh5PyJdxr9kODBc8ooehevJ6vXbf6VW1xa05PdIFpNnOZxTx6CrZKSimlEdk+A8rTFOc5US5f6IZyyNWZbCA+B1nLCKF9vow32QoFUQswDMKqE1TrSrZcJKV5jqQpLvzQuWOJYDNXYe5H4VfwulGpBVKzOY5CWClERFalXJA2+KuxsiPCgPQANWd6f8sNuErxoVQjwEbgyo9IsKreBM/bRD2ijQ1NkESolVGb1Nxmdtn0tnr4uFagTiAErGiwHDIaggqWcUUC/+oTLfoVfBTt1c4Nm2BU2KjwWT2Jjzmnuam3gF0ym3vj0CBA2NxV7N25vBGwkKPCl8IIkskqunzQVnZ+8y4Uos8R1VrmBrQMVtJ88dgBBeFdWjLwXl5ebIA2RZ1OJ09+H/IlIuP15kgQ6USIWXnd9g1ExLK6Fa+X0UJXLb05l+PVxVAgJYYEEbIdN8oODzDHxWtpO0kYRsSuuO2OnQjFoF4MTV3HMQ+dhbog5o/5N//2b+3UV/NnpJTsuAfRJCJWLa4f1hOwqoMDqJTigtMyH0pZCc5eGcfZ8tLO14uqhK77+PHjP/3zPz8+Pk8pMksXBmaeNTFxCEHnyRxOzIVEWFe6WPN//aqclyuu4A41C/uK+SvGawdeyQURSVkv/zXxd2RWat//vqZPqGnQnq8wv5ImbWjI7ZabYRJMGR5iV0k3balTzvMFSre9FXJVEx+sG1gtxhjsmGqADh7SgoisLrurDe+l1PPrikWaLcSKMTZvtszj3kGEPK1pXgVxCULjHH77G6DgVWrC57Bxp4sNwcpTpJwv6KeTai4GZSruh7/8OeTrcDjc358sfML0SQhhfxispl4IgUhZaYm2XmrhJ8P4PM92hqwF8SxEl26aInNyujALEatSjEv0ggUNO5xd3y9ZAGwPKjETa+JIlJSSFz0yBUDESzmjXPSELExdiTTR0lSul21RBovbXgkyBBb1wsYqNnesegY5U0uDxE1nsyz7LvgWDc5cqECcgVV1ShMvK88E6QcyTbNbLKjVJZ+B7cxgjnMLU0FlZWE3NgGlnAfsoNpmCBF5xHnKB2/x1lys5erXZdwOlTTwrH3jQOvCDX3NLt0OQyCwOQZTz9HEzPa8BTmF0HlERyUtq1BtCWrVOMrYpmBTmaTilHMviI/K+0XqlrpgHSAKtpN2U+w35wn8CTmj0intW4giK4liJhG4DHkhlRTAtKNDYm33BQskf0ZyPW+BTU/Z2k9se2+vFvkEdSKrq/IQVy23HelrZg0QyD+EEKShl4JHoXp4c8LgvFnvK+YW4NYsRux5Rz7HoH+iZVdsqlyarlSzupW4BrAXU7lLk5bznPn5+dk9NH6cQQjh3Zu3Np349tayrwcC6ANX1f3uiMoBNyXwZrXOdFszlYUOPyEavnwVyBNCASciUooxrgY0XI+Pj9bv8Xh07WZ4s4JZlJ1YmI68IURccJr/aq4OP+jVV9p96C63a9d1++Phw/vH3/zLb//8579crtdut+9SsKO5Z10TUiMRl+0j5jeR85qwVE9+Wkhf87BWI/2rTTn2FNbw2oRMVC1oOUm/dqEAVgMMpeGOXUiOx+XGqqMGme3C2HtstajLtb/iaLQwQudDKWNUqFQpiIRPDBxZuhZz996Raj6dkcLao0tKysn97Xj9b6seV5hfYbbKjdLSFzFZiZXfVFUhrgBoW8MLTQsPm0T5dc/CskcRJ8eDaRJVnefx7u6Omfu+Px6P9/f3+8MQpCdOh91+txuOx9Mw9CKh68Iw7Pq+m2erncopRSIW4WHYhS7MU2RNKWroJEhHbJ7htJQpJxFRUrYSdSKSMw4ZYDYdkLIA+QNCVFdk3yQTcWLumJk42ev+eMqRGwsPKIpSUlty5R5wgkN9vnafyLy86FYzEbCgC3xl0d69mEFoL9oExMyXywVdcqg6EiShMjNBNWjOYd8ppSC9hUitvJRnQ8omkzuCNbuWqQkh47yzhFj14WtZfMal2BZsy6KiX5Ial5MwvWOXvUqn402PJU0p2VJMwOeHnO1UquYJn4H8s4JmQQlBtjPxENgxF9hZc7zUvYNichirll1QKdtVVGoEKiXcu/MHENfV8ygGr2kfZg68BN+7I8HHYnfX3lMNmF2vlWXhEsi/ekkZK8lw/sh/yesrnH/t+deUZkV6kP+VoD5j+ZPugaZmDrYLQ0oYrmpp8WnYqJl+ELCK6C3n4OgqAxRBgkbW7jBaSXU9/jTfkxCKagBMKUW9zeN4m8588S7+9Ic/+gEHFu9hW5/DUCQz+foec0QMVLNUqgWS8Yku8qvMVkY25RjuLawulRmWzT5fh/tuLJJmtcJZe2aiWspCn8topsiLA4Y4RVKVjB2iFGMMLB7GsPh+TEoWE73QGM5I8zwbYAq7fsyciFX5eh2fnp9/+9vf/eZffjuN8e7hXhPFGGOKIqISiCRRnuwzNjT/pS2VZc+0dXyRf7Tl9ldsR1wq+x2iIh+WX3kXf9VSP1O5gm3fdcMXJboaaTFqXrtTMGorD+4qF6HDB1LeaMKlL8JTkbWaIBADODoF9xVij0CfUF4EohQXIvkKKfExkPHCJEW6mIwQUVYD67Z4Wo52qx3DXEYkOzAtZvQV07/yFiOQm6q+8p171/GVjdOqU2/cqx9U7gzcAfC10ziOWoS+BBFb5/CHD4+6LDwed7v3XSdEEuO02+2GXbcbDsOu67vdbt/vd0f72w9hNxz6IVg6o46moAJRsvL7aknLbGcLECVlphiTKosSc1CKlGYLIMl6JXOLkGpUYqXIzMRsB0Jq9rCa0tUlssws4WTKg5WIIuXDaJ1A+S8TUZxNP5eBiMoJLFA01olqh9dCr7iGTqEsVMmImu1gTmwOVltpu3k5jqNF2piq91wvDJuxvUTTiO6BTinF2RRDEhGrXuJi4mzmiarOFQoLAzcPvLsEHnT8LPmIQc6x3Zpr0SKe/VoC2txC9/4qbDpTppSsXfPlEJE5tDwLEoWWmePrbgmUGaSN91V5nd2Z58Zu1herjcUQxUuvXFya2t4UlSJtCBFZ9XirXv0x+4zroVbrUaMuici4ahmFsGs6zEigpt/Wj1JpMQCjWBRpaefhqCvIU3ZLO+tsIrNCTqWgcaSf0LYtbqsJoPqsqgIA4wfeahAxhrqgJZN/RqHCCwXEX6/6QiQ4T1bQ4kgR/yU/F/C3HWELLr92YagJinOKanXiPn786DpCRD7//N163kHfLy4uOLGpUjo+UsQAU5doJFgGi4g9vimPqmpJMp6vE6BkFTf1lYhoTnU+ipmzx+OGp1zzkb+WYrKc9p0fwOe5MbOwU79cQbtczHO63m5/+MMf/tff/ueXl8vheLy771+ulz4sef4iQqFT1SnO8zztuuLMptfEgbZ0xWtor976hFrAAS6Lpa0UtJbzEW+OlkLPQyjh5oubY3ztem3U/sEnXdtLUYihqhpxbmmbwpvrCrxEb/WiP8Dg88Zfpym2z1O5I4cDwa/Ib5jURb5AVVVeZ5mk67ueO5SWA3k2MLw5ZWxqsFb9plyIRrOd4WzTwl9xwiYk2NEmdRCBWkbU4F/JQWumQ053d0Q0T3GOE/CJHA57KyHKSxr9YpE/P595SU8Q37KzHJKQyz97IFzXdYf9vpfQdYMdv+IJ2cxBhIlYldNS9YKZJSbiSMJWXtXdPSYvwCpssRzBnSa41nVcZclUomhpLYkW1ycYdkxEMa4zMvJz0kJ8qo78Jry1RofbMxYjV5374TCnmDRvCxgA4zi6u9oaMW1sD6AnmCGq7Xa7rZs/if1hLe14z2HVNah6ZQxL9k35JCYFzyCG+DLM4yIhlWs8zcUVnBC2JEgp3W63zqNP3PTW0hhCRucy9EKzACM9aF1JsIhEMKw320QB3uzRvtpSxtcZuiyP1nQcu3x54UeAojAzM2QtFBoEVWelZfDOa7OaNiZy1YXzH2pJVXUD2pf4iZYAoJqKTApHgvtIccGAyFxaa2YChTsKpmQLpz3wWjDGp6/XEPVf8uJrbyH7Id9v9tuycUUgG121PHB6lTHHqyaiKim7nH4Y7A+/iSiVXMF00yBGZqs4Ckdhd4wTpqmInmIO5p2qyuqpmnJPVkCNFp27lAoTkd/+9neWdjMMw27X+xnjp9N93/fmdw5hzY/MrKI54HIhCDG7F1Gw8gmnYphk08CS3Z9ynqIbJciWyBJxni1o27bvuhCoD0REGoWJZd1kTDnlJa0FqhZ4OCczoQ41wNAyqLyMBHn3toy/3W7X2/Sb3/z2d7/73Rjnw/4UQpdSGobB4FASIkoWJb+gQGhNllpZLg9Qcb3MzNScRYKsXikT1FSVEnMprhgPeXvzMzZCTZ2iSri0saGdW/yOr0A2B+Xe00rAU5ntCp8TL7WMk2pS9bAK+9X+EeW8NHPAVRhwnFTag5lt67bCOToXFEwQZu46H+myqW9txmjwO6jKS7Wr2jmC6Erl/i2Bj8Y7DbkCtM8gSusGnZsUCuv5Tc259PLJhY3j36cGD91pFS+VvGRoDGEt6IFy13ZhV3Wwhd/HEAIvvRdCuI52ShzF5SwekS70oZvmmeyYUiXyzQRhS7abVSkmiomnWc8XVe0+PipEV1vY9BC6PnRd1+12h2Houm7o+2AnFN7dPdgd1cgc7L6EFKex68SKfzoFJfhOHS/ajCzNOmLCH+XMa0csYtU0gyUXFr7kxbC2dFxJsIvIHIKsyXyuxt1lW11EZIt/9xmb53SKs1kjCbZlUG2KLAu5GG3LSphpnhPMVhZaPWe0GLsWlkZKfoKpGpVjjBxkTes0rU4qItM4xxQTqTAnsshhFqbQdymlKc4r9khVNTDZMQgsvJQ/VZIQhMSnBoU4EM5Rtch7McbOPEwh1yKtIgEq2TAMprxRZUaqxbuUMqmSAxl5XsvEVDrXu6h0LoG+8IfNGhC4PN2yUogJ0hdcawAM23JbJRFSqSsVrBkcaTs9UKmIS47fcED6zZCPhLBwKmTi5RUw9FPOUXD1XWRh54uINK2QI6jow0aryDVstSnRxiBWV4WEVEYiUqlM8aeWx1r8tOitMIlquiT3avpwWRDQrqU+MWDb/1aciciBAOJUAfYacrw1T1dCPvQLG9zEgJaX1ZP2RRQ263QUKNQ6z9E8Lt61ibznNlyvV9Pp9sow7A+Hw/F4tGz33W4n+WQHlw6AVkQ68/S4IUs5rmMDLcuO7kIvD302SXf0Ok2VYgjBQ8NxyL5gsKQCt2yY1SAnIuZlM66p3lOYU643KgPaLT9r7XK5PD4+/sM//q+Xy0X67rgbiGUcx8RLmTMREemSqlo9WiuBNxdH5qIMVshZYCvtbPzg9MWb6RVbxPm/EgHZ8lhrk/RW6SLnVb9Z4UobKwq7SFDeseUJxI9/QLsfpbWC0EF6zUDHhQTKi7fJr0QmKChwhvIdlQbA8qn0irLCBlOq/Uf2t60KtYCdSyiklCgt4RyWibSOhdYhoKlajbcaIyoNesXnUlE/lTvATiOHGX+y1/uuN+OhWhFVwPhnV1z+MKoF7CuE0PfDy8ul6zoRJupz8txSZYKILCgirftjfQgh6ewNphxL5lYmZY/p09NTSklnHbre9ujsFYvssuNgvPrH4XDY7/ch8N39setk13eGnUTUB6Yguy6ocOBEIp3wrMvBSZKPuDea+MIPWWgValqOeULOp4Zv0xpkHKVfnRr+Ew62ZntaTnKF4tMdQa5hSzVbU3mJDFO2kjO5za8vOXew79ckfmT15WTfWDBbSokkULZC8ZBanAERG7vdzsgXyzp9Bh7l6djVQuiCxygWoXopjbmCp41iEbr/+//5/5hKX+ZCm8xkWc4XjJcKYt1IRc9E3sIQZk5bViOXrvtKODNzi0/SCYqVUqkOIhxAwFt2ht/BVZc17kths55bTVpBhV2jZwIEUixWEtVKZpS+lQFV7bjb7XZh6H3JkVKapul6vTKzV4N2BmJa99GccFr6ia0jA2/WCe8jNuyDq6GUs1krxeStoeZycrjirrBRkdKHUE1sjs9q2bPyzyv1pFMzy9rfvllIVAOvLiTxguEMD7IQciOSz6Vmt9vxYqHOvl7nfAooEZkPw9kPD0hD8CLUVTV3mv9qfBVjTGndkGIOvuFDwOQoI0COyt4tpIOIiFc+9/sMVvhutzscDsMw2NG7phydMZjZXYDeiN1ZFJwsZYZMqanqy+P1eDzudruUl+XGIVaP3DfElnmU03i9iazk8JZxSeDKlIhM4fp4kccAzrXBCHWC8VLYrDCa/uEPf/jtb3/7+HQZ4zK7hG4IIdh5DV3oLSIrkfrxMdyoQZe7tirI8liekNwDxMwxRk/+RvmKMQY7gqRZ9uOC2RGlqkHWEkyU1+Qt56zo4o2yj1Wb3jvlhVmCCFqnV2YYxS6mNKHaIbAAzGpxTrMZNNCavIjCMpeOG7+k0cD+1XcCFSbBFsJq4KgMVVVTkUig5aSOW9s+KMSP5vQDP5reW15AIshXTquzo2BpADXFdZ3vBqJZACi2K11gYYPjQqZFbHSZ36p2OjjAC+nSSajwWQmXs6td1/HWEotAL3n7tpC4nm8uyw4qEcVYh5iqKlEREoOgMsSCWoOqykp2hIYjxz977LsHfvR93/Vhvx+6rtv1Q78bdkO32+/vTodhv6OUOEgXuOv7LrAd0pFJqR13Esiq1Jv2WIqQ5O5c68Z8BLcnieli767rE/BAc9TVL+aTl2Zfu2sSY5KUUt/vpmkyr4QrfFW1SQ0VmmF1zu5UYzYv0jyOI+oxn8ta7aHKqjoMg9dTynxFbmduivZyfIyIiQ8zXy6X3W4X85ErHtCcUtrv9zFfnOM9RGS8TRW/OU96Iykf2M7MHSq7Zrolf7NVpv7wa76TpcHmvr+FzfpPblhXF71yYZstOasnfZgrePmqPBwV4qqmUMy0iQNDALxxRDKCJF5/LR9VashZYm6kNt+XmmKqRk5nr83cRyo9wTgQbpwQXCZQonZz5V6hV+GUSgZrJsHJbbSl/iogEaX+WPuBgNDaeGo1Lyr8Gb82e28h4fJqH6vQ6+rV9VdWXrMHjb19+9YOW3KGr/it7es1eVSw192iVWUrgljhoR2yLo4NHEI9L2JOGbKB78xYcQ/zsphD2qYK+9z3/TynENiOdLE0nXlW1Xk5kGVOKU2UA+lSJF/oe/wG5YUZrkuNsn7OC1IhQGHjSg8wV/kDG2sqRyzioeJ2zuF3jo2u67788sv9fn8b08v18vz8fD6fxynO80zTFCknnSQlUtKk2Yw2xY2jswsXZgwGBOVJ0QTK9UMs8tYXIDFjr8XGX70qTYv62dvR6uuWWFU9Mjh+XF7ahfGnr9VqBPdBSompHh3qQxzXYnJt+UcJVsg+8IoZ/ioaK41aveL86R9wQe67qQ6A48ev3Oa69PKhV5yAIAUJbrhTtgtN1hCZThdsUJsJusVzxTMVHqoGqaz24I1w9ty7NeL6s1X+dqdrDgxyO6niE0Rg0zUTb6COIfsCF0ixqdXrf905oqq3281TR263W+gsikS6ruv7sN/vh6GzOnpdL17G2njgqy+/IDMAlurGi1a8XkeixBy6wPkYnCBC15sVp6d5Homk60SkI5JpuiEvZZbbPoXNye3RvX7TYxh0K5jTJWudmELwKdhtObO/kRD+ijsOkNNV9enpibKD3zhzmmKCJF1kP82hsD4XmJluiXkpBz27/qEc1W2q2D3lXT4Rtm2/g7MqDWDrrqsUt7/ZMnolzJUA1HzpuzZwv+LU6jMivRWA9pXX2iEQgM0ncbD+ufoViYottJC0GMAXubSesWvJ1ZdCCEPoQggUimOKVlbj1VCzadgZ1/Hm6k8bddbioQLVSaNlCIFLUYuWTcT6B1xTtQ+/Bt7mk5943ZHZwsbNtckPBIxHYKv5hxaMTeZH+nL2hZiCsKhiBUepQAhEJRGUWTd7qurcx0ygxSlLRCmtfKuqzGohoTmWlCv8ld2h5W3PAa2ViKgLvSuExTmnlKJ+eP7omxUGjKmwu7u73X7Y7w67/SAcWKjrBub+crmoJvNhE9HtdpvGOE23u7s7y87xfq0jdxgYeEs8t5qvl4KuVb2R4sQ56HVZD7DgoU5EpEsVORvI8o+XeUaJQrcmiyDSXNEbJER0OBzu7u7GSWOMU1oKCJ4vFzvM5bvvvh/jPI6jCWkQ4U6IKM4jEQ19sEJUmj2OYfGUGy8lTWmONo6Aw3SEmM8bzYWFz7ccH59QvG4SI4e3PInf8PlWvaBQUDmPfFrPtJoWNQ+OlIAbExz9gx9aX4D1K+Abrp5/bSybaKmWAavSpvpClY6oM/J5CGWlrypHkr8VdfVVG7O0Y0f8C28krbari5Uu5ZP4QHWfXomTWcFrnqcyIaTVfvjK8heOd8YHGAwSVPLMhQHdslbdI683UV4UfM/Yl7Ak82ot1o0yM4tEUyhsIdZJc2RanOeUZF7UMkngrnuxLSyRJWe66xYzkZn/83/+bQjS9/1xfzidTvf398fj0ZwUoePAIanGOaY0W+E0Xaomp2mKqilGNtr2/U5VrUSpG9CqUVlU2f6lZHX9SXWZd8yaRI0a4+xM7v5aKsUz5SxwVZVk+Yt2n0xE5tkOaqGlEuM6ba3ucKOkE8sXVNM02akCsUng9t79fqXlzG1vX2M+8s+68B0qyVvr5gKbpyhQR9Xb93gPgZ3PlFKHXFXpYgTFWbYMvVjVE8qSvb44S8oZrsV+9ZOUyXPUaC4EDyVtE9ptmYEW0KODP7Wd+qWvTEsVzC7YlEPvKzF2J6J96LpOZWkt5MpxGapVC6TSZ7Y5OuwFV3j4E8bGCWyfoReEgDEqAxT1I5eX3a8mTsTta9C2jVdfK7og01ZdVB19gpqbrSGoqD0rwKjBj9HRyWfOHtMFZks5POiBRjhDWZ264vM8MgGSbewkfJr5N+/jAgwlyEKVXEwcDx2cSGf6yJ58enrq+96O4LayHsfjcbcfTqfTPI/zPF8ul5Q3r/f7PavVsigO1K0++GRGqRNJbqUgRTZfYealOB3oK393Ey2ITBcBFzePt/MjbUNgomCz6fF4fPPmjarOMf7t3/7t9Xp9ebk8X87X6/Vyuby8vFxvtxjVtyZto8lmx5eXlzybrkdSp5RwkQMzjaLm1HItvYkQZIlPj9rvoLgBSxTtt7q3+uwTGDdG5CZnVgyP9yvw7KZwXYC5Uv5UijZDkgzi0Fe2FTCoBvGm1yT2rvOT2+nF3lGCLV/J24+u7RXstnbURJTmaVXRtE4Brb5dutYC+T5wn+8wBtJ2PNCnVuG8VU2bg/2r+qdlA8/QwsaZOc4TDsefd7OJ8/5txo+2DEAQjuL9ZlCova9lDkAlblxaDgZAPs+BfeVv1xAGh3wJvUsU55Sfj8z2Qa1AHv+0xAnYnt7hcNjvdl0nDw8PlstoYdZdF/b9rh9Wj2nXDa6Kad2X49U3LMJsfvo1oMh/tYhe87AqmC5V3XfKpouHblKpJ/1QbmdIo1EVsutd2PMZjJV/LPSCICjRye14JpBlK5PnM5QzBkLoMPj+huTzJq3xaZqsrCqVRxA4R6Gwm7R2m85CLWOSUNkJ1GfVXMQ7lVv2nM//sC+VYLSSiRcaEMjE0PgqutRIOLJ4K8Zcpj1VWgAfc9daBWeFEGQ11C94cbahE+yMbF5C644e6lnLNFnMa60PR0S6Vv1WuGqHwFDm2XfSK+TYh9SEgjCqacD/JpmoVJotljaBrOiIaHfeQDAqfNoDLiqf7q4C2PUIveLJqMbud9yGdjgFSqxUPbbc5cC3IAFbLr69eZ5FimQspNomqKp4f6Xpkonc1Hyo9ICrXV+LE+i4GOP5NvL1RnpOOqtq34fD4bDf7yzMY7/fD7vFtdB13V66vut8aKBJC4uQ4QTgOXYVWlDHZZTCTndhDRQlHQlY0dustKTT6Hq9qqrZu74ejjESB9Vo1V91Zu4CETHRftfvd/27t29ZJKV0u92enp6eL+frdRzH0c4btwJPMcZxnnZDn7fs1FKDbKe2GwZkP1+Ho/sZMUClvYuk94cRdcQba4b2+i+RWb+QOq/t5GzKDpKmesyJ4gKy2C60uNCWB5i1BHZBQvZNUKpx0moqv48MgF8Zot2qiTaEPNFCfJQSSSBmUtWFvkTEnE/urJ2mNfAAJMc1d4JoHUXh2S0Gshr07W4ASrezB8MsyaB7W9gqeiHLvcYwLaoVjBvk2GLUW6b55rVUnVqeTsRkebhsEXS+w0PLWMSCgGxqhVEvBmhatjiYlwhldbQvHGWOZe6GNcdp0WNrReiMHLFChJyY+t3eh79wixIRB+miUpxpnKfny5U+fBQlVbXiSJaquNvt9ofh/vRgAdbmp+j7nll8Q+Z6udJaIpqIOPuqZ7eqXdkq+HGd3IvntZn3xba58kbn8rClZ2bUEShPzZoZ7ZaYz8zKoXFW+29luXywbtd1gz+fUpKuSwBMyl2TCIcQIdrQLktYJNPVWU3M2eVsE9nyDFFKqS9PJjbIbUK3SG4/AnMJ4dhkaMXTpJvpGZYXq3IRCOevVBKXdXDpdXWM7fjDkhM7NpWdE6ltqrrprVWK+LXX/Vcqxf4TfbW6z1+RsmpBpRF8dRVjVCnKfzpOkpWlyTNBSrWt08JPwOLV39YDWoGEyksgSaJCAh5QopD9ivGsiHAFq/QT8HsvFbn9Ld4yoHH4/vxf7cjhxwVbhIqS3o6Ch3iFJC+Q7KvkC9tXiNnwF7WxoStc4R2faJmZcu3PGKPV6URctTLicDJzjAh2K0q17eXeFBydlkGKi6qNUZVD6Bd515BSnKaY0iXXosqhn6K73e7Nmzf08DDdxq7r7LBAhsQdrD+tYE9jsh0ChuxKJXcBvTYkl4gIqnC0bkX7yat8eOyEPZwytwuUI501WXUXZhWSEHrLvHwzv+n7XeJl8WN1PB4fH8/nsznm3QNkbXLHt7xx4dTHqpcVElBeNnmg0gOqSlRLdOYERf5c/76eRLgpaJUecPZGxycCLyytksQeXXHZZwEORGAS7PagXCTgZIU5BR0Ef1Xb+31Xzlz6gCuiIH4YzNYYo8iaQ+Ibx1waxC0AeYJYsYQhK/hCF/oIxZpwOLhRtqKi9EA7J7QGrqO0JX2lG/GSUgH6hyqHB/VeSwiGy8HLYBSGR4W3lpoK81GFn6pfk/q4xeQKLs+qR78qeLDcmali+3WebZ4NFnCUUpySqqZ5vt5ut5eXS1YCYqX03jw8DEN3PB5Pp5MZgraRRUR2CpPm9ck8z0RsdcrdSYFOPVfpBol95TKt1hHuR0qhLU5EXbf4F1IuFBZjNIe6t5NnLspbB9HlqCIW+lNSzuhF5Yy+Gw9rdvnifDS3M7BrUdPPnkfoWT1xnLELp+n1el0ORMxFtKz3DvUL0h5Fq2IjsIZX5haICXOOqZVvw5QVk/mLtKW5SoZb9SnC+elXkDb4q5bWOQKMyKmEDVtmmPurvvBF3Now+mmnSPWUkqgECQkU5dKydZonJFyxUOMprAZb/SVIvfKuubSWkIc2MY9j1+Zqt8Bec+p7U/gr6mhvpxhaM0angiEZFyGbmhGpXxGaQHFX93F7DgFwFyk2yNmiSjlyS2F+qljLmkqFv3w1C9Ddy4w7Qk4pmzz8H1FNKbba+0BQaxNXYvbAeidnlSz2q4gwByJ11cxsgQ1kWa9RWZVDICu+QWwvaq6duTDhy/Plw4cPIYTTsLfzdW0C6Lpuv9/v93vNe9ku3QveyqWRX13XkcsmrYG9pVpbEV5MddlFtH5prmp/0G7GXG7PtbN0oR/CTnqmkFKaUpznmWPsum7ow36/j1FTSomp64d9P7x7eGOjMwV9uVyen58tJfF6vY5xtmx01DwEwh630tgrTe5Xq/Tw82tvIart22YjlWi3KoIavdR+1lIPU6kHqjW84YFLNcWrcVmAATqtFj0XK1RQLcDVFaGygetP1JypdN2h48bJp6oh1HXHN4nokBTr88y3DPmjdqvq17Y0/Q7no+ldN65zeh2lubSDM3tFuxbbeOHDr+nhqk0Cekmjb9tpApGjXHApMECd07X0mLS6o9nII1ggwYtL43n73f5SjDMz244jLVpxcTTYoajM7KKjqmmpxbnCo0s4dUdExCFpVKVEFJN5p1kTxTwKiXSbtA/88vwsIl4cyQrq7ff7+/uTJyCmlOY55k2z2vR0fvPsDkOF2aND1+HBge4zdr2HUR+0LAwkRp1nm4hNB4dpivPshxJo9uNYVa41CssN8b7fpZSmacJCTCJi4/cZwRnDQkpsCLZJaADbziFBlCDDUsECscwyNo/y7XZDKXbqvLy8pFwU3Ea9nFVOzVxOjXarFJ/NpMwFz6HeaS/8CVkfGlwvBx3/vnZxY5hWzb72ujZzEn6txHUTFe3QsHfdsrb9J7yJfOPKyx7DfYBsxCxKViAwwJVvu5CoDFkfmpf9tvuul/1ESZSKdmj+tVpiOboSBBqiV89vvkYaVI4VBQvSlH6dlRxlwMZrDFld1Ug1l2HCRvwv6h2/nyCKyVHKsKMiIoZzN/GplALNfixeDceVSXxyNQPa0/Yrq67i6go5zMS8OmmqIcPN9T6Wk8PHAlTiRDyEfmfOaAv4Y2bipVKknYAowl3XL+v4xB+fnlnp/fuPspyzEO7u7u7u7h4eHvo+7HaHrpMQ+hAsQi4RJxtAAjVXabAVVFNUORivNaBVl5q5KzWbuvJ2jeOIouS/Ss4TdwGcpuk2TaxicEu3FBpPk5UP65mUYdHClIj0/u7IzMzvVHWe59vtdr1exyn++ONPl5th7jaO8/V6TpHmFEM/pDSnpERJpBMhC875lK4sCZ0/1/ZNyxUogP7jJ9RypdlQJ2gz11DFe1BlopK7T8iya0suAx8VVjt5LOsr+AEVcttRO9iqDKVdrsZbvLmelFyUHVUBTl5uBPi72Jpx2gIhrxsmqHy4XJD7iwaksev5fHamLbBUBtlTuarh0smKNGpR5K/gw1puFPhnXG9QQ/RK2VI2mBAYz0+o9HP+m7BZWum+VlZ1rmNYYLiCXbAkBW94F54TUk0Q7rCsBpIdMdtytOJc+zAQLcnHKxUMY6Py7TallFifpQuBJfTd3fF0ur97eD71w3DY7/thCCIp67j4SpUzN4gVPBdO35TMIcI5bdG2Fs14no2wlu58vY4pLTycd+G467rn52e3wgHPIUYlSkSSUkyJYpxsZXq53HyCc55n5vCKw9TOj8T6V7E8TAAF1nb/bL3hZrpp8jStq3QnuuHN7Ozr9UpEFs4RY+T//r/7b9zD5HNAzCcMaRlwLWuwfFE6il+vx0xSGCJ+YdIAcFjqRPyIS+vFwJMOYx9XnvaYswRVNkUEs9Rx9Sx5+7uRybpQf1rqYg6VVFP2dFbt2H3s1zUOwxahw9ktZRXXsg8COYXYF2dH5pSWEvTLRWtMKkpFLFfbTqZKXSI5VtlO6vmqTtau68ywrkj2Wi+S6xy3l/KGYqWsMly6HEI/F8PxgB21ufMd90hZhgkVn6yeWeCBKmkm/HnKX2GLZSl+R9028xMRrRXHvIgmSpzfMTr2ffA7DDXyvKyHk8a+ljy84hP1PsG8GydI/gBIGabAxOtA7OAPKnUufk3ljJvbkaqINbxiYSdFiDOixe4Elq4PQ7+zmh7H0+GwP+72Q9cJiwoxyZIL5XtwIsLNMjLOS5UD4yDvRVXtUJhpvvkmzDzPfRg8GUDzfGOqGcO+l8FaqWeow73ghFTjTFJM8PldQdMf8Y9C4VdKklIa53i7XV8ul+fnp5eX8zjePj49xzTPU4xpjkmZiUNw/RPgDEhUQbhLa/fjrMiETkSvi4J+qRBCkFVgkfQCO2AoCF7JXssJr4qE0TyPzKlu2Z53/m/4+eYwY2up2fA18o3XSUEZYqFZn6qpLLPlLjfKdp7xQ4VVLkPdEhxQz2DfU/ZuLhEUqRB2NFxs69m2btbUUsUY6PWD2wo4WBEZb7MBg+2g4V6JM+saMJmg3i1Ksb24rJyF8fWKeyul7VR2nPjlhiZ21LINShP2yHmftg89vuh9YQiKs9BrX7WMF8erwjDl6IgcNbGKsD+G7O0IFNi5QixJZ+eqilI05FvlIuOQlOu4WXdxms2PGezADdWoap/fPjzsj8fDbschHPf7493dru9jjFbertW3vqNSkTIXX6fr9Ryj2tHlqlGki3FKiZhVpGPWGDXGmCDMz9vhPI/jECzUJHt8mXlx5IsEKx3thoTHTlhVDUOLiJinOeWq1T4XaC7YLDn+xPWJU8GDT1A9GsP7uy6t1qBHiSCLdhV1KStKZIJSJAI+TK+r/rYFbfzQVfvMVrrPS2NCnFbR2kpgFCEpE2N9YiAQJ21U/Ca03loET6HDr9k3XIkxEfmBKZXWwC4cpJSS9EUhFJdeM+AQVBHpyavnWFOrFVJpE/9bmXotzkv8s8eDVq21EyTBQmK7qe0fVjzgw4hb/+yaomrNh5PK4jWqOse5ekzzBpBumbmFeQ3sgfvmyE5E61oIu/YFQ0XulkMqSa4UDQ6zeotKmn76qsjX/rrZ1/K3pAheiGpHDopVRo4yF9EXsrp5bM1TLxGZSTX6YynFeaIUr7fb7Ymfw0+h67rQyZv7Owm05M3sBkup8dNqUsakKcEQQpy7fLYLWOchJD9ZSpbtS2O2OK/LUdetlkFScSwzM4nnvjhaVJWMvsSssOpWEuZESepTpu1NWuaRAufSB1EJXdcddsPbhwf9+msD6ePT422ezufz8/Pz0/Pz8/Pz9Xqdln3kehcep2r3jNiEEaRHPenzqC2YefUVLSKAB1JUWkVhWwlV0OaFskOFUCx7r24B+xAcbH+lsjgJ2NimWF9q+njdIHYSh3z4gsLKFvnE+QH/cmmdt7KM5imVMcquS+d5ZlqPl8f2W4PM8YZfUbcgfyZwqVQ/IQz40/JwWic4w559NgPIG/fRuUMhlbULqqWjf/agIyqZpHJzONiVrkO97bzqryPDVNxFr3Cjt48kSKU7HN9tG3Gi++sIxmsfcLHaypGZQJLD60E6VkkkIu2CHaazBDYsf5mZf3z/YXe+mMtmt9udTqe+72OcOxGRRa4rGKhU7/bhel0OQPGlJvOoeV3tFT+cpSNsMqO5WYU+ptXzuBawcunruu5yuZQIWZDvbmaCU6UwlC6B10BE8KRhhssZhkphccdBqhwNkL3tjagZ0NiWs74zOjIHl/681jjbvCrBSGCStrzYdR2l6L4x131LXUDyuWdpWbVI/kAOe03HIcytfqmamqc1pgKfDOWZBTiESh4qPqjuJNjilPJC4J1ysyZ8vW22oggin2E5IeVO3PowF485Hqrw6Laj6s5rLMFSRCQjyaonfSFEW55+Jy5lQVrEL63vOslwvA6etYCxg1pOhCBuK/VDF7hU0yggLUplPVO6mGJxQVK1RqXQYYMCUdSfQDIBn+NjLZ/7fXzmtQUWdsfZtELCMbMbXpQVk9FFyoNjsDvkf++869a9BfcxsNDTxw9ExEEs9fBwOBwOh77v7+/vQwjSBcme6XmeVK+H/Z4oUFEbmpl5GMLtdk0pBe6UNKYpqUovfRdWt1zSFFU1xTmRMilrIs4r2CWusYi2XJb5RIWytnJjLEy81AGoyFSRgFZOMGaImpLlEIcQWFiEHx7uVHV6cz9Nn91ut+t4s5Nyr5fxfD4/PT09Pz+bd4dz1cMV86AYU5zs8DwDQngpGhCC60/KBZdTTFRtYa+M4VpZl1vrX2AelAsY5oIBVZUcOlWt2H3WQCZR1dAsUL27Telw37z3Ivl0MYeBQIGgtY1wcpkRzhC/QVRrSM62uEK8srF0362e10qHO4RowbdPtvp/oay9lZgbe07hqrrjjHbDv9kTOOkzMI+qTnHWpiaabrmWsCP/yZut7jicK2DNjIZvrXfiK9Fc+ZkWJCeov5LqqmKFgVG9W/XVsnSFB/+qMMXgr25QgjdhZQB0jjIzOqQcAMl7UFY14uXl5fn5WURinIXIDOjqFfTFonKOUXEV6vBYboYb0CEXMh/LsncuEdXJqebrnaZpt9u3BjT2yOXOjNnxCIx1dDgcGEqKbXKaD9BlyudTVy8OZ8rbRJzLFHo7SIKOYUGTYIOMmmtLv6/E29RWFdz+ZCu3C+GJh65PiVOexysyZHSsGFGtdQdDiG2LvlgKGK18nE87K8f72rhQWvCZqgXvt8m6Xf7iloFAFWFnIC1X4b5PkVLy1X+laBJ4tlAeqrG06oBgiqrEG9HVvtLiZ5OFiJawgYouiEZsv1KCWq7C0QPB2WILsAxBEULG8BFVGDCnKWdjDoa2Olc66an0h2npYXXIKy1JQPcWNqBggV4fIHaBqNhEMm1pZ9Q4+CLeb29KM+VYm6l0EFIjL63awoHj0Cos2YULy/XhRCJdSrOFoF2v15eXF4t+O5/P+/3+eHe6u7uzYk9d13XdjlREbLxWPm9OiWK0LT+PH7X9ccremdU94x98ZwkHW2Eb8bYpO5+4Sj70t/Q2XpgCMwePvxqnyYJfmUVkt9vt9/sHYxJSSnwbx/F2O18ut+v15Xw+v7xcb7fHjx9jMiM4kSrlslzDsHpoEPjb7VZRxH7twuqh8ecrgwOHgG1Wyp9KPdB+xcsMgtYsw9hWv3DGdQvYpnlb4zh10C6nkifpFV1UcSmV7k+fv7Ws9V5ZRZot6QBlsypso9r3FXi7ftnksVWrUMD1to/I7V2H0J7vQ4f8gPhxEUZEBV1PEGzNmphPevPnET9Oa2SSTeRXg6Umnr7iH9Qzqdljrxp8TR9WPWIXlbQKHKtcqQIHqWKtVrjskrAu4N0qS8UO3kqslFLgYp3pD+x2O4a9l0yIuQ8hxnq2IiI/fxvnJiI7FYWdRv4TunvxrVsO1aja9xBQRxf6pxE5znWoXvBXhgAz50mvS11xQtcVZV6djT0Eq6Ijw9WyQStrHfo7cQDI06X3bmMJu8mayysWn0ea66+xsFjCafWkqpLLUlLTFii0RGS1auPWdj9C1apjp/EmgrQsT+YfsOvqes2P3jaOQq5gxi30K+1IBiMDmdVZbTnjCIbp7hMfC2/NTKgIsCMFLYkA4+dNFUDAwZRXsW0L9cWkjWZsyeFf0athdxA/yLSvdVgRVMGy5FIvOLlb+WmR4K+7skMY9BUWxcYrreevvoq6LWBee6CCf5N29PoYaUXvBofTFvIRDzg3Y3rNpqhWY7H7gQvCub4+HPfMXScurTzPKUZVlsttvNzGH398LyLDMAzD0Pfh/nQXQshf+66XLvTc9/M8D8OemWOcjKdi1Ntt6payYmzWTt8vGy+hqY9OS332JTexJgUr8VJ++HUqbfvVEEtCHAKbc52ZU7YIo1Ji1TSrru8S0a7bdd3+/rB/9+4NJx3jPF1v12lM03ydxuvL+fHl+eXx6flynq63cZ40u1tcKYUQiHi/G6jkeVWKEFj8Gkt8Qo28JrAoShpzBEVWZf6MOU40S8gCG2nVO8qdL/McsTNsxTr7eRC8w4aeVLsp5U7LJimxa/xJVa2cVt/3BIdOd11nHoUKq9zs7rqwpFQ4gCrJYjCt/gvV0acHhdTZvGkH2VTmnePQ0rOwOCOVJRT8rWIn0BmujKxAAGJZlYzyTNEe7V6NrhoLw54GZ9cJfq1eR47y1znHWLcXKjdsttWETpoW2woLMwLeTil1XX0ku/09n8/uifPcG2aiZtVhlzsIEDAqY7j9LRGxkDm0QT3VBzG2yrWuuRaez+flMghWC5pDhkJ5QoWppjZ5FL96FygFLTtVQLpbWiC532M+Ne9IaFkOwT50FSgMjk+G5WbLeRWLIDHwMRQApE3p4cuvMIfAKdXHFytMtP7WJjCb8KBUoxsPHyCQJURQCJ86ya/qiPKel+MdpQI78qvrgpRHR1o4JgoMGtC2g7w8zJSBDIWHG1CBI3Lu9w+Ea98iPbbQ4AliwnRLk1Zo3KRL9ZZu6fFKrbTWs+NNYVL0X0WEUj132tWmG27C6W3iYgA1ywx0R3GNcMYpNohfW9S99mR1R0tDk19f17WN+1sLD0Cl5014WjC43L/bvJAElWS163MnKAJZkR6Ne/TwuWfUdXeCzTj3q91uN3Pv/fTDexHq+90wdIfD6Xjc7/d7O9Kl70W4yyq7Y14CJSr+12xgVeNq9UyFyc2fcPh4tSs3w4lXY4jTnFlbk3l9VFNSg5iEhbgLQho1xWnWqLNQCB3vTqf7cNJIiWKadYrjdJuv42W8TtM8/+lP39mR4xYB4rtbnkTrxF3snjkmWvmQ/5oBgdiouE5LZ6ENbY7FbO0PVyGFKw559dVhj56oFMClVyntlv2QrA4eEqgSSfSncvaEVfR1e7HqMYTQ9/00rlURNh0QyI2ylL2uF+QVrgjnMvC4I96s/gAqUoKVAyo3+2yl3FvyxbSmwbWCyczWkb9lYUU1EWHn1mGwv9XORoVbztv9qFIqIB1XPkZ/nmE3v8JSqz8RjEpVotjiB3zAkVDJuMJagsvL75gKdQtVS58aktv7xYIKKF8pRg+wRluo1Uh2hbAEGSNIvvhEjFk7fT74CTs1Ogrsqyeo67qJRquwgOHXJstmQCN97RqGoRos2v0VHf1vhXb/qZKpBCGIVb9rqjWXVRocQW3QGIpHyyvVZScw5XKLWeyZlgmycLwVVHTLyQIVcI0b7CzKNRentnK4UUDeYB/qLSRqeB15gras/7ZxvKo7lUhTSbBWZuyqki3YNR3KCZzcUzyM+M+nlPtb0mwGUSY6M1O5tuFm+A5J9UwFyWv84HcrrtVmDkMLHrvAz6Esvy8iXB59vEkU7KvCXgt2xWPbgyo9BOVV2oX5QiqgAsIPFRsrTMMo7ZsXPuDSTkSbHpoK/rZfQAW1nyvMcBmqUWEedVbVFHLjOE5+0wPsiKjvBpQXtZIXqnGOIjL0OyKKtDgtUtROQkrxerldLpfHjy+hWxar9/f3w9DlMnnBAiH2u+M4XWUpCJDnWrNSedFQzMzCxEvUL+s2SxDERpd423BHUSNK/lZMZdKeLP8xcyJNiYNNSKRCSZOyaCfc7frEnc46pSmOt0hx3+9ZaDf0e+n4wLOedNZZ0y9/+ctpin7Y+PPz88vLy+12e35+jinauadisBHHv740btGwRF+TLk5lWioxy4IiZV7OEzCEWgylzT75FSLyUA1VNt9/lpFKj1m3uOhCDgxd8K1nKu1gvGhrSeOkcXIIHPJF4K7zBzRvnnhYJ2WWXtoXk0pKSZl8RAsDiAQJpPlUQwmkDb9tqg6HXKkuQNEqFm9HVZmX2u02cadkRCFezuBLPiHqAu0KhS6LcwbMq0gRDmcltlo+t+pg9o2ZY0wi5O52HKbTl0rxWTRqtio/oaA+fVWqqVKAVbWQzV78FWe/SlE7J9jwE1RlaV0VHmGMyz8Gx8Tm6A6HA4LkzYa+t2JTDLOnlktlf5GZhbtEJFCVS1UT7Lu5hFpM0qZCQ1sRw5QJnIOVZzPlInl4R1WHbKBjL5RPpE9NrlH1fEU7nE+12bfBV1Cs8E6H+oLLBZk3XdnK9tld7pvM5JdtWrVjblnTBckHJtKJiEWmFkpB8ZVVxlDl6Za1EWMcum143LePI/WHuFHQVLKIP+BrNedyboLQK0ZByE0qGMq+VFcEezdBOA3uTVQg4Xi9nUqNruQo7RtnFAZdUCrEQlO0DFBdLet/+rHN2Mrqs0PI5Ul12NRrEDo2vCXvV1dfyCqcngTpl83HFnNWI7MhN4pbNZxN8akGoqXFgNLXjgt7XBn+dUrBzQ1IKpGp6OgMg74K7NoZqeXDCgZ71yo3Oa7aJ70pP5V3XXJTfisIEXfUU1heSSlNcVZaynna0dwGyOl0enh4OJ1O/aDCnZIKd6FjUglhSpFUZ1IhVqbArExBOWokas4/dwhfu9mqkXZoC6IqPp8XqV/4nOvyBVaveqQltYuIQgh9GIzdlCIlIuZegvTCFB5fzl0nDw8Pb97cq/I42hHj12mKt9vlfL6ez8/n8/V6Pd9u0xjnEITLrCb0HVaj+ISMu83a6hkC9sDnEVfITv7ksonPrKrDMNhXrzG3GCJa2MqULQnTzzido8nb0sWBFDhaQkQs5tLhT7n+iV3euAOMlS7cxcjMHtOJxn3lsUN2auVr+QuaHEeBXl78qYPFKmIPLwQgbJ291TK5f7VwAlzeEBimKdfcTfma51Q15ToBe6lwhfdpS8RaBFaP8esbJhUzVO8iP2NH1R3nq8pZOc51tR/bqYj5qEUkRAjBypJ6v8geFaMa5qdptF0JgUI3CRJaEBhm1pyU74yK9akI/FwoLwqbGEYUi4EWETvwj3L5v5Rq8lE2hJznLbwEpdt79MeqABK/TPrQx2/3BZL7HQkph2q4YiEwdB2fuPPM//1/99/g2oJz9cd2jzhTaE03xoZMcbuXHsmP5ES820+ufQwL+6GnlKZl0VyXzFsW6WnROMxF7V786/Q2aF3B2WxXtLkAVhxZ7P3OacOFhpKDtGwF2J/B6lEuiiGE+TZaGQFVtWOEmNm0uddq0byLISLmXVsagUKz9opmw9qFKs2rQYNsdLvdbJeEckKJTTBtZoA1iwZlq5u8a8p7Q7iF5MSNMXpdWMQzl3U68YMnWXJjtG3SMVDnbSIVGLw+ziGhPJebRSsezj2uU8icYtW+myl2s5p1UqrhdHhoa2IwD02lfHGwqsUGEfIklVLmRHcdJyKCVSCkMFZca6isL3ZQjQ7xX9HLe8fHcCC4sKwGhe+u1GHCwfq4mNdYZMyoyjX9EyrWlFKgKkl6AdsYXkRiWmI0Qwhd1+2H3TB0fb/rOtnvj/f3p9PpPgRWZUtAtBqoVjBTNWJd3ozwusJ9uSDZwMD6A4iqDdyivRGr5oJsF2CU+crfdaJzUw4y5Rpkpt+Ygx+RYKOb52R3Ypxut+l8fn5+Pp8vlx/ef7iN4+12G8cRmW2/38e4VK7VHOArItokedtf29mvlLOIGC04z/d+imflfiMQvYrxWnVNhTZeJ2lsJ8Zotq/FGNgcP02TO4CQD7WMb0RUiywVMCUXs3KtqKWBnukyIB60NGddcnE4zt4M+VhLlSoQ9sxMRfnOlA8/qiYsH0LaKjNnhGghIVrPM+JsbSAPKxidmjfuERjsyNWaS6sR3eY+IrLj39zKcQxLLjoxTVPgztGI6jHmg1EYLDBmllK+HG2+bVuRzDYZqoAlzaZYuzDA+wrWCABQpLKRrJYiRqeYvOASy9rHeuqObZvH7b6/tXi4Xylm0H61K8LJ2NW8U900/RkhRwvx6fYhokJVWddOFS5PE1ywkl90g9jWFaYf9vu9qSPs2q5hv/M0VhyIZ+agCgohaKzLSDivovh7F51D5mLgNKO/diUIM8V2cORVO3jfPztJhJhV0yuvAJbX+0huBu+a02/dLFs8wbeKRfLAC5fqqiBSzVL2k3s47Gt6pRqDv+IGBOb82fMKS0A/kVLKla5jiXHxXZYwdDAwtMMZpWIv5x5EnUu7Nos5ly4kKCK8IiUqX/ypIrpf1IiuXcicCLkjp32FgPoOoQsPdlqxFmej7dPNVtemvJQjq59HnCAMqkr010f3CZA2cViRCfFZ8cbymWBRBJVeHKtICJSXTbZRmEQr2rXM43eYCyJuYgNfX5iWCrwzL8fnwrvCXAK/BEYtav1yuYxjYL6YbO52O/N/fPbZZ35ersusKjMFX8Pr4i/ZiSxZ51k8yaWhlWufniuCbgpFJQLVV4baT1SKGNpVK7GURO1sowUW+52WambCzMNwOBwOb97cLxHSLOMUr5eL1fd4en4+v7xcrtfL+axEfgpUUiVTerrEZxviVYiSJlaNKXRh6HoOQkmnOMdpnuLkWshmSlx3tQzw2n0qPZSliLXPLj9JPvWasoMfhQLJUdGoEodNBeIxx5Uw4uK2omwqY5S9WdwEl8Yhiphh5hTREbDNPz7AVn69ZdzuLxQCr+KDg8J50HGIALSI9bQthn3O3W7nq7KU0m63o3ysqUKJFWuh6zpKGwtyLU9qxHERrZJSDZnBh1r6UwqJw4G0Al6pL2TmqlO/GGYr78uT57icMjC8zfttExJWXJXTjf9FLeRA2osIjMIE6jfd+JnnGZ0y2HvFcj404ZXtFa6qR+TtyqDXnJW4iUnkEKeplPGWr2mY9pn2foes4MRDIw8Hg21peaH1jKBYVjVifMGFKrEy23S25KxTjgGyuDmFV5YxK7EW/pxqzK9xZDWK6q3qdaQiUVE/2D+7nFROggpj3lHKUfOLXsu077Jn2uWESq6tF6zohixYbuUwKmXPP6BS81V+RR3ckmuRiWyEIlShyB+rWmDmpEXUAcPV4pnKPN+qqWrIuZXatqi8AlQa5SW0y4sKMffUkH4T2kpK/UmRGs52jNXI8Mvmi9XrLR7wxZYEVbNb2mplrJgKj4JfUsaxOaN6xjf2qI3fwhtsKZjbX3Vf4b/xIQDwzExBiFRSQSDmJZi05ExT2eu4hMNyflDOXUxQgcumqOfn591udzwe7QDYvu8Ph8N+vw9Bum4we8umkHmKSl482GmqImFRds3sTlsG9AK/5BLLpicXAAv+V5js51yHtbVpEMM+dmYRWtYUi5lPzMRDPyz1MudppRfTruv7vn84HuLn7yim6zRO19ttns5Pz8+X8+P7Dz99/HB9Oc+aegnchaEbIiknjSmxkjIFYhbmpMs5ippEiYJ0LBJC1w84LyIbbzJSxdgVf1aWhPE2lyaIlqaSuZzNoat567lizte6tkckn7GF/BnycS1choW0zaJSaj3QlRXOYAZVSMgtNzNIo1GRi7wRZzCXa3r9QicodlfpFt0y0B0Gbpz6lf3qPmBXMnY+qIIJaBkC7jb24fjmKmcTirJZ6b0wWDX4WCojBxhmf38FJ3ckAbKBc4K3SQ3fErA6Ms/1erWkOteEqOgcsQrbKd4+/hRQNzZTdtWmQvL9a2yGnik1C20rmQ8XMIVQ01+X5eoB69GPU9Hsht98HSXImSrAwVgV1702MVc7MP5h2fepoHQStmO2/782Qr+/zgepxrgzaNuIqnpEY3WfULC3Yw43Lhfd1WDttktcbzK0NkkD/sFrW6JWkleOsEZMYqcEhqzLFTXWCRXsrlUjyI72QQDa6mhxH06lKVwspYwtq7D0CQ1YiSKqGP8gIsg/yNavNVvpNWy/UtbLGHU7rBa1AI634FgwqkqoXl1uoeaq6FKNsbJg7MJXXLxRVVEpku24vNlaRjJxq3fxSZe1ir1b0rcDRxXBsCDcbKeCZ7OjanTOhJVUVlh1XDHsgJUPFw4P+LXYcmGYsVoFxcwxRjv2L+VcltPptN/vu67b74fj8W6/H3xbXKS73W4WEYScoKoh1HVbV3K8sspqRaNij0r08HpNlgGHBU39V9xboyxfHXPXB6s2TTor864Pgxz3On/+5i2JssoUx+v59vj88fnx5XK9/vDDDzHGKUWKc1RmVgp9IFXmjszTmywYJsaU5jTPM8tqJThgInXoBWXGo5LTHNqUNtfqtReNS7UmZUJhK3cVzisCud7DD9hX1SDOL7gQtQMdKvnV7EesxC01ZbZaolejrhxkDpJroYr90EjA0aUGRSjaLVdXIPlfdzBRnlutF4vZqKzhlKPm8Nw4O5ijD4NXkvFeFCxs8orgy09r/WDEM6oFhukMwyoQGDdYHU4uJxqEn7aEGt8koDWSw1rDmHuBymsCEaQIBuLZ+a2imi+QtLwClO9EMFE2MU+ptUARqw6eA5DihqP2tX4Vpmz0SKZXcoGYGfkTtQTiyhuMMXZSV32pvlbisAaaIK4R6XgR0VqcuZSNyqD08aQ00bLIcFskoT/GuDH3FYnBS6pERBHIYJ0GWd5hd+lsXRWpWnTglbZSJVQ3auX68/4ZpeW19ltD0O9UT3rvSAW/6XWgqTQIcKWbILEy6lpWCd/yI225DP9v2R2pyaWeRZirzxXfQ8tbq6a/ZpdzOcnRVhLJgv9YPFwRFMdSCXMF0iYw+ADSjrlInij5f6W45qlikyEzV9SSVXVEW9jW0tDE9j/Bk9UFVEaS1c9swlA5WjYx1rZQMTk+po1KXcZSiSdRJBURbuek3E2Dn6aCOysLk5ImtRhrW6guIVqURIlZVNNS25lpjunj49PHxydWCp303TDs+mEYDofD8Xi0mh7Cq1SaLzfpfDjsECE+3k0PHzMTB9UlpgZ/MAz5AYDMwixEG1u6HuG3LaQpsfmcs3N7weociUiYpIOql8LTdEtEnDhR5MQhUOgChaCzRkqUYmA67Xf7/edff/6zxGTR0ufz9fn58eXlcj4/j+NscdWqMSViXmoIBmFmnpWYdImzEQ42n2myO0oEc7QK07x19FUr0dUz+NmZEC/PY3utjBr6JtsHWumogqD8p5Rm0Io2OSZjGfuaJzrbNimqi2AXvmmMNZdUVWTJcuHyameE/DX5fA0sQeVCdB1v15keTrpqP6udkijLUZ5JiZmWOh7MRGrVARZaaeJcL4A4kU1hnFSFwUTjbL5wnvU8g0tEuq7rpDcDGrWuXe7e8qjOlJJtOFTEQn2O84tbbH7frgRlH90Fht7idqJ5TVUqF1O55q0Mz9hJOQLb1xuOCpsTqzRNKmN+lh1gJhZWZEX34KoW/wRYhbO5lu+rVWiBQWGuF+IT8eCoXngFZPATU5ujersd+IqvbKoCg3Nzq8Q7xdYoF8PwX/3qXPCQbLIVQIYXoqyFD1WYlgAhJ+EgqRTmqtMGQS1Er3Ik56AUWlYwc/VwVrtrO86RRDTBCmmddZp6twni61tIEH4UbM7BXgxnaeKeCLa28OUrBvTmWAiS26ikpjEEOjnaTRBko9cwvKnQq7ewnc2tHOSi1/gNl9otYvGDKx0ceIUu7MUg2Wx2Y/i8Eq6V2wpsVSWqaVT+uvG5HU7bnY+u9Vi3mHQCVThH3Ve+u6JLyqojFUpRnF+DpNJN7RAq1GHLxeaadV2qDmrYbIWBmba8MlXv3qmPxbtGqfTcc0u95ewKitMc5xTnq5X1kMAuxcMwHI/Hu7ujmdR934vssoVUC+8m+bTZUkTGYF4CVLAFNJSxTZTu6vkWOdUaDyetvu9FmIQC5SxAmmmmvu+DcpLEUZVVNBBRINqd7vSeP/+cVL+d59ns6Xme//jHP95uNyuZl3ftkjAFXSZpxzwB87S85PSquKv1+bXUxxYYJlF711U6bSkN2UoU0aYaAG4QtSTmHHLjWvQ1DelvufHnYPivflEj+0hlH1H1zDJ2ZQTPu8AdP2cGVe379SRCJESFOmpZt6SjyVSrEKYxVhnkhmQrTIHJYRZYpXGZZfx5Y1IRyWUfivIXw7Bz+B1XDgNykVsRshVBazHuSBe3aKnUk4aoOn/dZZZX/ODrGJSPcCIPOJybmLfHxnHht2q3udLk3mAFpA8c+QFJU5385wDg3OH4QVpX3N5yvl9G0Kq19vmFx2jFmEtWKpNZvetQHhZRjboVdvU60O1fhjlbC/umbsIVMa4Mtl6sf6oUkOTQMaCKMi/xiRHy21RXpFuIMgKPNKMN3t2YxYlI2jNSy3ba9qubjocK0ZSVMi4K1cumEGM1Eitb6Cm02N2y9MxB+i3VXoO/UkkOEipWVPQV/PZ6tYWH43VrNTXeICo5qtKhldxW+hfhpKwaUC22HalqgB2SCoDWf9CI0ApMOZC/bum+djnwFaX+C1+s+q00I5XlwDYbrxhgU7tRU48S6eI3Uag91rYaJpUi41/RWYKDake0fE6xcl2YBoyaTMJSUvvRWKMoFgajFkK95NVLM6Ky9vA7t9vNWDVLpYkt9f3On5ymCOQQs+ptoZpSGsfRqjfYYePPz8922HgIgVm/+vpnzBrKi7eqHPjfxESZBZlJFNDFy1Gmq5SFdVMuk1CIyD1J6/DZDiGxmivKlL2gmjSte8TMxMLBDmhkvl6v7l1j1YDslRKrWnln60mZ5jgGCiEECTJ0w37oYtynlH72+TsrqmAlqJ+enh4fH18ut3GKs9I4jl5dgfOpKNXcZGNBwwIHWMk44HNDGfoz/oqWB0tRswoVqAJWUY1AWXG2XVBfYe+tWkApo/KqdBFeFQbWuUbrx1ya2k6ZmaneOm9FG39Cp4ZLq8PPoNX9a4VP/8nxgOTALXsCE0dLO17zdJZiMSgtzU0jhGNAcvkONLgR20hEBMN/JVhKOcM4CQj0s99B+69qnJkT1eiyzRCf+0xjoAFKDcO3Jb8qVDg2nFLu1a6IzjCtV18Rkyv8WwvXqgUcIL8ij7E888gvx6eNwmCw7XTautARHsq6145hb5C5Dmlw7OH+PApal6Ami0LpNCpFyEUuz1gdUohzmSTHFCo7AgVBwIiImgqtFTaJKMUoazIshOCUQ0X2VVghOXOL1NSihefq0Ddvh0C3+vNxq9yP46ptP+ajalAqVC2UhZkZj7Ca59m3DLDBlJKE9RR4zQOvtK0l69jPCRKiXdQrIH0LYhN4Ak5of8UFA5fq1a8WQn/ee6x0Or6L6PWHW2/0ol9kbZm2CMdQUbJ63b5t8ucmVArqHgfiCDd+Q+whg3E5h+XPr668Ny9s/LXnWwird10pLBRMmkjFfLgQs4u6uNoUppJAmzoRn3G6tNSxzylFVJGUlaCdrVDRruqOyeo9MG8tOQqQVJTsNL/ES9GJfYK1uiuQ8/lsFUw511YjK7Hc91mWpeuCJfq4VTeN8zRNpMxCwoFYP3z8SYSGYb/b9bvdYbfrh2EvQg8Pb5k1FwkRoqiag9SZRCkSia7xTxXtKKOVqxVCo05RIjRpCEIlpVCx+/A1mwhWBoGIY5ztEZFgETRESrTkOVgtJSba7XeJVGOKMVJSZQosoQ9D188pHnb7N2/esNKc4nQbxyk+X2+Xy+XDhw/v37+/3W7JjoO+3fb7PWkiTThGZem6oEoVqLSlqTJCbCxClCwMG6UYtY2N144s/oSGR1XDuSwabpozc9d1rt4r8HLozhK00kqN64qsu5Z5x0M1GBYY3iN7KALYFd61lif8MdhSUlbb8AcqH7Ovh6e4etApG1U46SCjCpQ3rVCtYEu4oWnJcC6JnHMxLQkMbRpLKWPOhwxRYFHS7XAC0yoeuGj3DD0GRUpR8w5WCGJ8rmWVQDdDDV12bgPesQvNXPypkkqnr3XkXajW3n1fVVI517hFgQVVsTtDsgd4uOfLWo7lSbr+1zQektKwZzrQzUVvLTXZjY4HZIbV/VykHRW2PjWXwlJH4FzD9klHeEsvLNSLUmOIjdNcwYDdAZmWi/8f/9f/k8m2SZQ5Qnx1Q+ArNciM80jZ4/QNmx7Dx4tXZnu+BEWwnuXo45HSjY2osVCTymxSVenq+s3oOaiGUAktcjYuZzcpUVGoKqDjHfHWLgAysX+1Fvq+93rMXkA0hHA4HFKuKKygQxNc3gUK0nKHFzPavPXtoBwVtrFFRDb3U9ZcThFv04HHOseqRX1Nhdlo84pxGaBLLypcZJXleV3rhVNe2nndUxwRyjkKjLXvsW7evn3ouF9ZQUpn3soeyDbBealSjqgIVnjsPN1ycwahra7A9Z617VRS1nGGAUsiRiXofGK49SzjihVRQHDG8oN7jAGWBZgU40U+tPx3xPDSXT6yBMdLRHGcNkWpNcSdn5FM3iAmuxBIK5KViFRYcj54AjcMqo78IRKJZUMRkcUy+q8+Vdxut2EYrIYdpvM7s1Ep5uYXIaIYJ1UWIVWe57HrWTWqMlGyWsldN5hJ7cmIdkekC2GZRM3LHcqcJO/Opy7NO11ZllPMVy67WVcxV10Z0oXRV5it+6BfFvBseOMcwWwVsv2+asy1pRXL2CVSN6PtcyI1TgssJDxOkYKo6jiOdjLi7XaLMf74448vLy/n87mI8WWak/TDYAyccnlXq50S4QgVExmQmsBMaHnv9/t5nrMG7lzvzfNIeXIVOC6+YsKVP6V3XOVGkqp6/XhTS6ZjY0yhs6PapS0Ar6qW1rzqJ6OVrjOFlXgzK8dEyRSjP4Dyy9n0T1B/FtlYVSUs/I92G+Up0gNU/JVpvhnO3XqDaMnkuss3W4xMPr9UdryJG2d/XIxRY0I40VLn0rpwAAyfRMkraBHRbrcz+qaUhJdjokXker2SlYYSZQpKURMnna+X0e7Yr0pRuGPmcV4MZQ9KNtt96PoE0clOQd9MduFy/eBsWVrzRUyOY5Jg4kBj1Kfvapa0NZsxPOp8O/DLUe1mzDRN9haaTwTVS7xHfwsnFIGNUJcUr+nOYPd7ZXcB/7fCFGk/hXxqt32wja/9fp9SYXFb287Yuiy0gmODw7LMcBPLQEJDH/lcsg3sthCXUVXV36K6fiH5WlxUnshARJQ3IlXVqEWNuelk2Lxazqj4BtupjJVVF5Di8wxWVNXd5k9OP9QUqMVa5KAOqnoRkbaINaK7ehhhrh4zDViZ9VoWZvKbG4PV5S96FCrAfIAukAK7UVQsixU/u3EjIjGWhtfrICE+K7Rwk03/6YubrUNnj1TuFuFPBEzidMfKweiBLi/FcaFKqnBbNEREnyofVnD7+kCq7UKkEWW2CfkoAXwA58XXMF+BUWqiFTNkd2gJI+ZyeVDJJg5/juvBIvgAYgZFzNFIpQjE8uCMCvjXuGJFrK7jbd8qBdwEZCldg1UOEhSzM9OZgIWQoyokU8FF1jIT2U7dkNKcUrKVbYxKNIvI5fLx6UmYfzJdfzgc7u/v9/t9YOn65fguBaPE5hLkMcOzHWhi0RGqy4rL3vWxVxzeKihn78qAZmYzSkR4WRoWIQEeI6e0nFeSeWj5fy47bb1YQVLTmFEjKylrmplFmIdOwt3x4e5oE+o0/fr5+fnx8fFyuVwul/P5fLlcxjlR19/G5XwNho1BH46ba1q4wcxZbkMcmPl2u9GaMbJka7lBwzDH61a9f5cdgS37/DeVXa8slBuRzIdrCBzqMR9RYpIIRcUhmNV5oFKMVTqd/0U4W75FBeW9ux7AIaNcIIp8Ext3s7XcnUPB1Oy2D+XRhggYPo/zr+RgCcCbIUEdvb5rxOApJ6Kl8hIlTcvzSklV+8GrbUgyK0OUIYmzkQtyPlEwKgTqivjDSP2wlu6pq007olTVF/bIz9QkHzvVUt5VTrCV2iptv2Oms5ROWYItBcewAe/w+HDwLecxLq0p79TVvojcbjc7Ls14yTIlTI9x3u30seMQ2s8ZBtVmjnCOctiQFitXl6JaPdCq+g779nUhN1s2TjkLlrf7IS8jKE94lWr+xIWshrYIzlLV4DdHxUCVqn383PLQJiUQtvYzKiACi9NFRZqz7PEVvO8gIeHxAa8/Wl24ckrguW85psVDC4CW1rD/VMXwVKNGKlgWud/B+WYTHo81r4Cp8LaSTAuTxaWuogIKP7aPpKct6nNCjqrx5kSBZtdwl0o5IlpQATHYoAS09v5cKTNzSsXOBsBWV97hvCVaMRK9IhHVwCsqtAbBwle8cjgukFrlaCDFObo4MzinN+uPanNAw2ugorRWH/DCUbQMsImQ6kUkEzJ2Dl1Y54YKjU73TZZzvrXe7CUiUuWUSFW7bjAMj+MY4+Xjx6cffvip60RjsuIedh2Px8PhcNjvmZk4JQUzi4mIbCfBN15V1U5GzIJpJ5PZPG31ffsK865bBByTK3KWuv72lVJaDc38WNGah6ghTjZpp6qadLfbWbi2e5rNTWNx5IfDwaAdx3Ecxynqx8fnnz5+eHp6svvX69UCP16eb8Mw7Pd7G6CbHbSsl1YumueJIIlNFx9zxKQUvFK5m6SlkSe47c6kqklJlXrMJzM2EOH1UINU8WFrQC8o0lUpIb1a3Jr8+rxcweafCQwdHEgl3c4PComSIkK8eoIASN0Uk9QkAmm2hnEg7hYtVXLBKmgAIaIqzBAR5z09HykRqaYULSSyxqeNZRgGykaRI0dEtDkXght/UwXApufefe2lsOAaoKAmel7x4apfhwR94fhKhR+/g/lzqACxUyefe06RKI4lvx9CfYoqEGUB+Ha7ObYTHJqIu9xUJh0ibLR9Wa7LcrQWbc3jFRgr1bIq835bWUCuXvfBfarDBaXCWlly5JBm57wd4kX5mJxXBrN9VSEZnOfaaqXuo63UlkPIZfJfxcSIbrxTXW3LjjLkZrzcaFNYISEY2A4S3nv0O9iFo9q3tv15FyHJ6xZXf7bNsQlnteWB+HclJeV2OZWKCTkPEaU5/A7tP+eW1xYAVbM4amQ5v4+YrHgdZcBvoo6oWmuFxwFYftoygplZ4fCFln8QgRUOq6ZwUK9J8ua4uAxow75w1CgXLcI3aYFauP2VIc7eBdBJTI2WoNLrUCj9Vwz3FjlU0t0uH/5rw2lpij9VMtgqhIpJKmXtTj7XV8iuLce21MxvdXFOSgUm7bKoA/M0x3wm9jzPQ9fb5+fnZ1UNIez3+2EYPv/8c4fEwsD6vheRwH3S2QN4XEsJbFZkxBRMu4n/6i8zp3KHhICLWhnhhuitIioWw0SXy4XD6pchOA3bVI1Z0s4S/+pf/83Hp5fz0/NlvI2X64enx+ePj+fbdbrephTTNJ/Hs85RhXsJFGQaRyoDSY2ssTyy2DsyPYYwc7kebuV3HTuv7Id4VnekaV34qG3EmZBoiYhhMHZROrgMojPCd11tE7tp4kLRciw3xpDm3Xnrwj39GMqIgXnYeEV3hioZhvwKDHtSRLqu8xAOBIxyqBXBxNTyXkZpsah2olvBEQunwZ/sr5+kg6QREQm1q9VAEqqjZvEvgcFQ/YT8w2UqFDKDP6alIY7zr4PkPMx5j8LhR32FbUrje3aQpNmsQMAq/Fv9clc+FYmxWf/J1JdCyEeAMykNAHOQV3ZOboe5KXLg91tyaGMSODyIed0y2yr42XIBV5Yqlzv4NGevpORaGSi6WsbgEtVaoBlzvTZF2rf3vRFEK7bYmrlcaiICdmk7xfsVc1Q7YtRwPMLmWwzImtYUGqnYL3oa8GpX6pn2gTnkZAklUuYg0uH2H5VVIyr9hb3jhwr46vVq8eqttdqES5OopUKrPghWq5XrxU1DJDoyDzLGosjsKxFr/mL86UAt8QnEzAmR8IpjjMBKEOl8qen3vXf/yTHpkz1qMc4BixU+GWxxlBRHssCWXMWxjvmWw18jhKNxk15Lg2nx3uF2B5dCh4JgE5uFGWzyG44Xf9JyOv8ECyGE2GA1cG5WKRUkm4hyBe02FkO2Po6X4dzsTW2DHI7kI822lRIRayJiSlE1xcyPJBxC3xHreL3Z5EFEMc7TNN5uk4j86U/fhRC88vTpdDoej30fcqz/QiQJC7QWopAvdPgtZTPy6Nb9QCLWomYRsx0huHWAEYbctFMUAZWR9M7hQIDJxJbZalPDhJ3UgmJjWl288eW868Pu7cN9ipT0l+HncZrHeXr88PF8vTw/Pr1czuP1dpvG6TZOcZbdMsFrmg0Ik80QetJERJqSpqREwvWpEKiQWxJnllClHBmGCzOSpEt8Hyc7PJ1omSmTfUC5liXvgv0ESrVVaKk2XWeiAcTZeqYcyqlbtp3DjG42zR67TZFprwS76pJjmlOOBkbRcFC9Uy1twaovM5vmtH0SZKslOJsxFUVMzELoXTkvVBPFSu2oeZCsLg6LDxEqgKHJRGljciQiC05wHeLICU29dmYOIYzj6EREAnkEFwqUI7CiUeWSK/mzXi18gjdc2xPVWyKVbq84Ctv31XVrQqSULDdjHEd3BFj4WZXrUjkNvSMf3TwXBXkzdymVHmhESIXA6jH73OLWL/upqzSCB7OjMPsYnJOW4elG7ClSDpHlX/GDgL+Zy/KNVQv4Ey5zbb+PQZe1BN5ssLqJEyGXK+/24YobCu9pszDgUs96syiHFTdouSBBGJCiKPPtuFrY8MXNVyo410GB7wGf1JzVS5DDhCp183IBw9bc0OTS7mF4i8vYf2rEmIgwphlMgWJQXFzFcDbBw6dbzytlfkhNWLyqSrNgqJgH2U9VhQuJ9dZ8gsRtIrfLEc52vBVxK+ahZu3n00xKKcaEg0X4N4VOwvYJcD7BIDa03H5BvFWbWp+w9SuZRR6umL+CquqRGrn2BnUrB4NKpcTNdI4c4jdxW9ORTEQeKlBN8303SCgcHPbTfr+3m8/Pz09PT5TnmM8//7zvg8V7DMMQNBAvycoGAzRvWv3VVQdiAMUNwXYFjlKDfFjRqyVH5Um5u7tLOfQ8Qyg+kTsV8mpWpjiHbmCWcb7qrGEIQ+hE6P7rb8Y4pinNOuusL9eX54/PT+eXH9//dJum221yC8/3VC0a3uFZVJmsJ7dVXrqK3LiQKJTLFh42L+SW0OSuZMAKJLvaqQwdWauYF/TyxXAoiyuD7G+EyGtpSXBpFaHOcfxURgkqH+clLRWRL0dbpwl+9oG0yGdm2zHwt6pRoCMDyYqDqh7zfpcu8qSkpf8LV3pINd9JdubhxeBbE+w0L4EqJkGQ8Eh5fAAbIVA7zj9IGmqYFpGDX5HPGUzMCjx/zF9H/5GWSrViNnsAd9oNJ1omEiTYXWkTY5yOzjCe2o5DQ2AQnmrgKSVqfIVcGip4k5k7XIFZGmZKyc5/drbGnNmYy3OqapzXna8KsxWauJRJJzyKpfX42pnjr1J966CKzTFvNlLdRF7cHAu2qU21/6o0hz+m4MmupJoabrB2UABa/kZ2LNbBr4yUYTq3O23Muiu+SthatDhj+DctLc7XMEzlQqVCZjWuhdchHwKff+1yXrI4LQaFjgKzIlyhzcbAymive5QmZMJx1VhI6yvYbNVgy2Yo9kga76jiCoC27qVVB1Uj/gBaxs63XLoiqHQ7VexRzYIwtA0hasUc4cHX8XP1Ct5EWXCDpn1387J+q61bfwvlxf9WklthGwnkXGeFku0eLyc+qqr6AQch9CG4MonKNMeUptmxaoxtsYO5cSIiTZoo/vnPfzbYuq7b7frD4WAhHw8PD5wd0kTEvJSVsMMAV2bwIfByDJ1mEM35TKTKqpwL8LNGjSlZoK8JERGRklZYciS8Jr+Gruk2KSyrjO9ErMxoMGuBVjajPgTSxMRDF5SVmIR113UaU2CSwIE76eVwHL54+y5qOo+36/X68nKxmh6Wkni73bqh05TNkZBrEQjfxnlZmK96DzW8cyaZlrD0e+Y1orTiGVqdIKbZUoUEu+MOBUO/odB6dE3i6zfzYnjlAVR3xmOtuRngJDZHvpEvD9dIvxzdFUJgVqVIRBIoR04qZ4pU8lLZKP5r1aP/5J6XhS2h7hCCXYkYDsouf4SIyuCN6Okr5NwOkLl+05TIy86y7RUoEUWIexGxfZtkUTXMrJSYZelelXLDlowIbhdi4a7v6eY2OqWktvEhRF1vaVSGQ7IYOiYaxzEDiVG5mnRmCpSLujMvZ6qGjlNKKcdeswjLQj7HHmrdCp+VJ6uV3OoVxz+SDFWx5Wb4877ws/xsC/ywejtd1w3DgA4UVCD5pG1lJoLdAGYSYYHlru2CSrcW0AAmKRwrzg/tQHwh6p57x4/91AnspHj1E+dXf9mNGC2NMK3MkcYUqLCJ8Llb3nFqBvrm67j1wOCK67tQtY90fU1ZVxeDrvevmk2x6mFEYiojjZLzfjOPIqLa3lHG2jUcoki1UIiOirZZ7L2CB8FAfNJW1DyOrsKJT/+IQCNrfKWwuQNAwLXaON5WQrxi9iBmcCza1M3xh1ttzsxFXfAtBq5I4AshXDU56gIcEpvrqNSmWAUGlYyn4B3E532ljtPSprba5LEKXQiD81sFDPItjsvzPLA7bzOmBaTKhSavHFSEXePQvEwh3qQy2QWHibyEiP0v0QD4DOYzrHMqyC/2iIuiTzfrl00MFar9eVV19cvMzB3RYlVwNhynabper5axzqAJVZUSp2hxS8uT5/PZHrOzXfb7/W7f7/d7c1H3fd8PAzXcruXR38hayM/WKU4N7XiD1OnIFbpQA6hqzJVDcHQWBd66WtmSsW5L3iQFut1uY5qN94KIDCvTElPHctwf9vv9uzdvrazebZqv58t1vL3/8afL7fry9Hy+3OZpmueZVJOqdL2voW0JIcxR82HjqrpYm/lAnYWm6rlrqHDwQ0rEvB50oqXOFzh7BfktlfrNnjFhASttXQPzCtLaiMIWViVlVvcdGdIuN7i9d6S+j8sbdxpVDyADYIP2pC0OJSdnp5Ssch++LrnwCKI3bcUftthDbCz8BluazsOOOio9DvYB/aPVBy0NTWb2+CuFQzbM0HJTx3Ie7GH7gDxjn4dhcMgVkmJdKBTcFinnbGwqLhQ65BMqtSg+45cPzWOvKyQ79yLnMAQ1UJk0b2nBpvQ8cTPlGqAO22qG5Q4VtL0/U62OzIBGcviTyDBcaicXDRx41aPf4f/n/+2/9SLkIR/7FGNExGg5wRigqnZe1TJClBOCOtBcTvlOGMSm60oU4JZH7UmcS7Q80AFfrDJA/Rk0RNDucZlMeZNLyqB1bEryBiJCYj/dckF1H9SCzy3rBDFQLScS1EosTZx1Ui+ylUuDe/3A5MPxZr1SI/IfZU+AU6cSD6/gaA4PK6sZwna/yLIIZIwa8kkTbjQz4xp9xYwDgMS1vx5D5hxoismc937YckV6nIMX5a4Y/xedvrE4KGcdVNcNCMamliEwCJTrmDO78EQ3H6OIVLF01eeKyQnydyuSuTwqWMkoRw6kP1YBv3AXGEAVPyCxHLxZi/KLjm1Ohd7xy1v2r5yTUCt8+uVLVrxf6RkHMsCRuQjtbrezr6nZGjI+D3BmMgoLgw3nr1dsj/isZvpWIhyMTSRXw/R3PeSj5I1UlxPNJcx9Dcy8CKDx3sPDw263sxBqN9q8U85TclxqDEuKU4VP+zqO436/N7MgpbV2u9AGzzgaXRLtV2aeYl0vXEG3ILkXEqSZSnlEWlQYTqQsXSTlpLMmUVKWwKzM4/WqzBrjy+V2O1/Ot+vtfLmMt8enlynF+TZepzEQUxBOOsY5ECemQCx9Z+mJojRrijEzvy5dJzKDZj2qWpfhsKpO4xXGW7hFDOpCiJg1pQj14LFqwdq+c4Wy+bmRrPYVq4sgkqOuK2SGsApEKVIHQwtwgsYyrN64N9jyttd9smstH9n1mfeWCt82dqtb7MwJUlzYVapqybJlNT3wIEjNzHY5bDg0EdHEHn1B2cpnZoIjA20IyzQHIbn+gIi8vLx44q9mIyGl1MMOGGVrBEMA/OZCr6aOfksyROw0LjZDq8RMJ6RcH1qyQxMb98uLQGBfKHoVX0njiLQLwzYMAIOn73srp2Mo8mem+YZ6lYgsE9fCpvNAljycEMIUZxFBAz1B2Udq9C2DlqZyfrEe/dAMY8gO5w9kdAGkYB/t1/ZmOxPUgl0uVqR0peDr/hXt5mLAJZxV4xUY3pquUw45mnxFaAv6lFVVNdhqvJUaksI7W/vDsBEGI56ycvFmK7rCi0pbuMU2sS83JR17JtuVgYXYo9fJ6o1ILmeTUl39AwnXihYSsUJOK37UsIFfCQq24IUcX91H0jjJNoFsBl4TolrcC2Q6VwycXm2zUEkrwhsMOMCbBMLHWiq0Xz/9vNPl/8/a//XKsit5YlhEMLOq1tp733/dPaPpGVkfVhD0IEE2IMAPgmH4QYA/kQH7eWS1Z6b73HvO3mtVVWaS4YdIRv4YZNY+MxDvwb65sphkMP4xGAwGDwRCmC+ydFCIZ92ds/Hpn4i9/vOzgQSahhGFz4Muwl9RH2I1I7FdxmFqwXYeewithLRQzjN4lgDZ9WyCCYIw5FVAXeMTUlVS0now0eddm/lMhC3kw84jmov669ev7+/vlrbP8VBto0lLKWXNcMGT/fSnP/1pq8UQZQaEG9ABUeiY+Okwh3WQD3txcAeS9ygirGourEKayDJTKxEJ8e12M+vk/f09/+kPqrqtZV3Xx7qsebt/PL5//Pb4fN6fn58/7uv2nKZroczKrFkLE+UtU1G9zPMmZNsYpWQtVErJWqZpUj1cBkrEdtlPM67j6Gr1RMbFudSwNIaFQc8wFRVaSnPU1c27XLME9iLgJAjPQ66TbufB/rSllLa3h5jUoA1N7VzggsBt0oJ+aMH14NggGst1qz/HMovcFcbl8julCy7gxfcEIHiGq8WSUtpy1pFpcb1e0Y+TIc8dKjGtdnPYufI8FTbqXJPW+Rv34BLIFDPPc+MLCCKDLNHzFfJAWBohXZBSZ5r2rLg+tHAOajO8oSyErzBiU+oehYhMvNs/Pro+eBWLr2ccRdYORjX7MEspEzbn0DM4ToIuS6O8rQGasz+HQAdBtTSXSHIXSNcXyBaoQEsXyYDTUs803j5yA+bi8VhkB7XnGGrVUHA44Rh7HjJPp48LoQ0KC4tahgkl5kQULUv7qw5w54AC2Q0RmJ7R+5dYX2DnztTB47E4sXqy9khDhxayWRhjINMICaqdlUxEiffIMTvIbyf5mTiXIsx20a67ZJiI+HT2BULENY+3YEIr7X4ZyoU2EZMHsVwaEeGllN5j9+L5hW5C+FGgHGnUkpjgGCiB04u6Q6g+zGH7nlcbASulpNGkxbBoDKM44x/UVP4nQxYI/9YKplNERhoiDWv6bIT17Y1fkdVevzrGf1+wTeSH1yBRF0aPRAGCYkibpZtQIhJmyxmtqqUwkZ8q2z1A9/vd2rlcLtfr1Sb46/VqxvQ8z9frtUZWXJhjoMvzuZrNd72+MbN5j7atTKO879RySDuQ1ieyLwOUqtUTPmRhbAR1UWDRfQblIkTEaoJv0r1bP8Y5qpMIM8+Jplm+yFshoj/Tkv+hrOW5PZ+fz4/Hx/3H/fP5ef9x/3h8lHVV0YmnaU6FMmsRJSKakvCUiKgw7Te6EwkpsWiNWZ0v11K2nHMpuagql7JlZk6TKcYjyyRKBKIR5/WAZIU1FX7OnQHtPwncm431gzAGxsMetU6jCglerQWpm59uoKAsaN3KdgvVFHi/tvQtDuTA6ofu2Ww3mgE5piuUuSagAWnC8XbMyYWbvbWDCoBAx1VKqUDeQL+ysYre4cNK9ToVbUMLFCaUoco1ZzyCZACHVYp/Ltx4uAMDoPJHgUIw7N+QZAkpiFzR1wkPgbUccjdYffME/WUtSBlTB1jzpud0D/9u0ry80Mxe0EWtEF/qmwlU3RCTAxpGhQ+BfkgAhMzfONJ6AcNqfcv4SVAT/TMKauBybid1AoH3MGsCHi1tTBV6hc/A6I31vX53E1UYb5DSdmspIrZXYXW/qKEUt0YGguqrW/8TsYeYsT+DRyfwK47db0Oljin1ZCajumZwR3hgKleIiA0dmWsBjQ5k6tIDBZyjw0PsENUIb/g5wW2Xdv0EgTWD/Ib8zHU1jKRxtgnucH8WaWL6R8AMqHaG7dA+dSxNnfQhrkSkdBLXAxP6RXJggzSSCKSg1qU7n5z77rt+AUBPyr6FIZIDU3l9ZrbcwOadFQhC7UvYWh3KkbMQaq0AVa9CQ51eRkIdRCyVeuzrkGWidvfWLgb7/Pw0Gb9cLhbHac9/+PotTWw7mHhI17ZHzQNt7ddfG4++dx38jqB/BoYLjgWxpKp7Srrutvae+vsb3jHf6igVhWhpt7m3bStFppTSdEszX+UL3Zb39evz7f2/+bJt67Ks9/vnx8fnjx/fPz/vz+fzua5bkazbVnIpqsUiGWiaJk3MZKsyLmW/gsbUFVpdFfJGahxad1Xar5jtK0i6lZQm3EpVcB8MNYN7WxCNiExu59Z+h8cK7lEYJ6Q2S3Qgbph3DlrnmJfJf8I9EMBSS+5aTsT0KAEVva6zl37nJUEIIhFR5zn2P12VlS7HlLfMfnaojalzYAKhEQ9SQzs86ibDbfOhmLWt7cyusDPm9HI+QVABnzEEQtvSj1FhivRP0CTFRrjeBuXxJHu1EydI1QY7S7ggO0Og8un1tjd1uK6nXXDwDkuHzdeZkxv4AaAevh5NwSPilb2nvgV/k062hsNo/eUKscVUFcGQTvSzwjBj4UtHijGZIVFb6w2Hg3J+zIWdFngNDBqRQ1z5VhFyag/PWUFZ8maRexDJPQJDp0FaqO5IoCj2nBDwHDCPDTpdnIX6hQpXA9Tb8QqlFPMxYztcJx78nEdyWM839/yMfx4+D+w3jAXhDGrF8RbQ1UsBjWQwVMPh4L/9HDlkSHw5JBNeLY6C0DerjUVyanYj2NQyNp2zR+iawYriNj7HO+3HO4QkgIoA9OqFiMyOJFiaDjkqtAloUa378iKuKumIjIUFGxEVCMBXbcSWiJQOh9v+RUHzyw96kgcHMcmeYJmIWJVZVUrWrIWZSaZUs5SWUrLy/bmW+9PMYkm0PZfL5WKZp798+WInEVNKxJllkmSnwzlNl5zzuj5Zj0NvYYcNmbNFuCt25F7TA+6dsaGr1pP4juRefp1VVFXM8UykcHyv/mtosmMSrEo6sdie/O6qZ+KiuZDmbVkk0df39z98e9fCW162tWwl//Wvf32u2/J4fNzvj8fj8ViWZdm2sq4LMVt2DpGUmKZJLN83qjhVtUAP96mBltgx4O9RUhi87KgBkJ97QUNVuUsi6x65vdexCo0XAA8E5xyXslYs77jCiQWBAIO+PkP2TKxQ2lAcb6Sf/etecSFWy+CNo1a1WPnBjKlVWlCn9XAqETPnsu6IFRWx3N4eSlF2iWKufhYhYUlsyT1z3vbbW5LYDZ1UrfCct7JtRHSdL04UomKwM6sddq/Kwc1IZSZbnnB1xln6R09bifxPJItuvXOawCpwcuAik0DTHggZeTF8UcGtEwR5r/8qgEp1Sc/cBCC5fiCK7hUWJS49VDg9Yac4LgL9A8hvTDt7b5H96OI58kDjgAP3hGfv0nMidnAMGqGGkM2vvWCj2Fvl3N54R9XN3rcTlEUUg26k+Ks9hIiivk3EOMJM+6ZpHHjAD36OISKhQUdUy7iDrd4zZAaUOitIe8SbW90R2sHGw3Npw06oJXGPNG8Zl15BRFHVlnY/Cxs581DmevMqwelMghOQ2h0Qga4jPw8Lt9umBQL3sdlAcWzTH3DCC0LeA4AsgS/xIYAR6iOjDrk0eJ6GMPTtD2u+YMgh5PghAukDd4QPG+zx/IKCw+I8E1DkPLmuq7lDzCNbujMSCPNZFpFpGm/Kh2reml9Fi0AShHwMcdKjyOa1aipURipqFx+6kkFXLhLCRCbJxLOq6o8fPz4+PqTm1BMRu8/ldrtZsIcf/ZnF7AD2MdqSHq9GPyi7JwHTId8O8UCgCpCjLMb6TAocYwHbTnF7Llue55mTUFG7AZBTSixpepvTVEjLtq5b0VxIeJ7SJU1f3v7tVvK6rsuyruv6XNdl2XLO/+k//UvOeXluz3VZ18OI0XgGjoseeZp9sKpairnrmpNzUs8FmsMMpw+uBk1Y5mFuIkf1YRNIdC2FgvrB4A1E1OoCbKsdpEG2D2jn85lI24kbMUaH8JLWxLZBCqq8tCYgk448qTTysHJjph/YsGL5+8NIRSRrQSCdsu5VDSNK7X0LPvAzj6+PDvs1qcThOK1vtxtuSlfWOjys1MpLD4/32K9herZB+ob32tqp3qOj1H1Ah2qi7Gm5UOlZ/ZQSVQ86QSyurwR8sAXiBkPXVIP0fJjmCDcHrg9ZajDS5J5gqccXwsSgnXFwDJKaVDhYYDqIk33AsuPLxsatjL2gBLfpSIY2cTATqZXDAnGrVO1mBaM2fI4g9QqLqjYkUCgE2sFJgkD2jOXVtA3OtoeUJmyQYeqNrACEYCiBUs7K9mGGiwCQiLjPwlU16+EXiauLQCn/SbvDfE5KhwTXfNTyA4NhqpB//vgc0InawanjBrrBn2pUNBExH5C3uEIveIxxD/SNZD0xdlUH+87x25HBFMrwJTaIrIKf9OJJnRCpKnN8cwbh/swnLH1uzSqoyB7OppE2u1A/ip4Kw0ao48mAAUSR7x4ybFJp1ZnDrgOv+sshznsY8JOa52z/lw/0FkeAPRARc5LUH7rCOwJtoj1Gty6LDcSzHGin8Aue+l+b6Odp0mmilOiXX/72t7/9ZnHhdhLx69evl8skyiKER3x8wRlkn4iUmql9iMyA0kLKsCa3UnS/YMumQ/93xyTXSFk9XCSXizndDwaz4MZSNiHhojlvXFQzi1IuWXLmKV2npDJx0bVkq7OWlYiS0Nvb7f39jYhMhf+bf/Wvn9v6eCwfHx8/vn9+fn4+Ho81b2s+wmH3WTnNVPP+1rGreTdfMIzrOm5t0N4Qdq7ukRke+l97+Upt2nuq8wLenIen64J8IUjOD01HMFmHsTvbwCy5/0v7dTMHqFVyqel9NGQvQ5Xuh/MQThFLszxAFxOjmeH3jhl3uQHtAogzvrTbzti+1iQHvQkuXWgZDiqlQdiYtnYLYnhoKRGRhcL2U5hAiCbO42chJb1B4u+dbVzNpiN5uUF7eFQDfhz/pbsQFz8JKhq7cCaxyr2j0MCb/ANpA/xfDMwf7H5RHXkikXLIasN5HbFfSu5rKpzuzJDgWmq6sX7GCgr3QGiNcQm/al2a4FyybVs47YuIpk6qe0UQ8IBNBcYCdcmBkCjUKcV9CgU15J87esNkf8Zn/tLR6206WlBUHHjm6C8MxTm1NrjPdtolO6M2srznqyFjhBYmOS4IUDjF4jhROChth0R9pYs0TJDnuB1OXNicSQoSRVstw3CIpx9UT1kk67D9IdqHb0J9JA1KYqkHCmWKMdko1AMYuHlzjO6EN3zKDzr6DP7hcHqQvA5mkKQRw4dRBO7yduxKXtwYNVw9Ho8g1PY8PNRIRKVEz2gYhbaKkToeC0PAB9qdcIM8tVOTHuuIP75crjlvWp0uvvlG4GtA7kUPnFFtWRZrf6m2+Pfv3//pn/5pnufb7fLl7f1ynb68vb99eX+/vU2XObFwYlYiYcqFhJmFRFmFlGCrXe3oI44xEIWZt3X1aR5ZF/VGo3/snJnG2apedS5Uw+p2fColYk5yIaJ6DU0qqZQiSjlnyjVxmMgsaYd953mxNBy5lCTy9f32x6/f+B/+Pmd9Pp+Px+O5rffH8vn5+f3794+Pjz3d9ZpL2RInIRVORTezCYVZiNdtSWlG6hiopRbUxqo6TUzElnxFlU0jlrKJXGvWvEIkqtm045mZPlhaKymTgAMCue5yueSagMIZ25V82OjwlhVmSQYjL4BU4KCh7qbkatxianxvtjWgiXaDOfRI0IW9KZDiqccD2kgKZqjDFqa8ApkHfb2R2jSs3vgGJwK1W+d4s1rnZT/F7thLcJsHgVYxnG950XrO208uUg2R9ZZ9HSttIIeXlJJSVmWlzLQndWTINkit1ur1LRYGc7bqMbF4iVRv96PdOn+ED3c9sG3MXMqOIp+/7H1gY0sRg51igwmS/BYI6EVkZr/o53/5H//bwD3W3LZtvlNJ1WO/bZult6ROqXkCv2ARhiUwjgQnHmzTmyWYLdCPiBMSVkb4gwI9CM+TwnxAkOzdGdqHLJAPWFVLjX+VNgSiIIu3eRMdJPf0+6/2fs2NHkRx4na9zm22B6zDsLlArbxlbciBq3ZcJvpqz/PvBo7pIbdinpse/6gggm3kUkE1jajvd/fF0Hz4qFqW8zyaPV85HZEcgXUJ8uMiAyjcSOelVyL4K9WlP57A0LjyPpYH/l5k1/uW7zOlGecq7aYQXN/jiVhqFZbDEFgRAUCwsZ1mXBBTjh96xl9q88uasqtexmNnwNailYL7eiznTJDXHMcrbehCPzoEldrE/u7jFJGtjC9m4s4m02pouixQm/Yx6Bz7s/DRApcGSy5uQofIcGrEGXk1QGI/yXxB/vRRw6qvxUmOe24HqLVA75pHWwOVNISf7/BQlHTsKzDbQQslmdLtMr99ef/y9j5fL3/5059lSpdpTvOUWArlsmnRjVmJtBTNeTMB2nWRZmi8Jt8Fi4ch4a5WXyPyjB5aMZunmSCJquMN9RsRbTo+7Dhxc7eUU3PT5sxGITV/uN2o1PEtS5oz8bquz+fzo5Zledzvz5zXZdm2bcHRfdw/mZKbPqivns/ntu2W5e4Hmafr9Xp/PFQpJcm5qNopkVKKMlMpKsKXy9UOnpnhdYSVK87I0bXBqhnmNW0VOPIwskdW8rwFblbiMXecp5g5rxu0fEiBhB051ryVUsp0OTzfCA86wlwQTCJRExIIl0De5UNqIIQAH4JBrGCluDryCtSmcUTZMf0Tcj+jHYIa1RxAKJ7+/Hw+cYa1OIScM/N+tQXOUwwmr/PVPuq8V7AthXVdS71KIud124pq9oNambSUwjXvst0Ls22bxWuVUmxf5Xq9GvC32y2HvPVE+zwos79UKB7obFm07dSyjw5Nmv2n6UqtvjJ8ur2KXGrzlwGAqMawPRuah6hNeLqzwDrSSXKw6P4mMlCoye3yC6UOW/NekI20M1O0XSKEh14+Q/sIEn4YIOwHi0g/uBN+aoDpQAqDDeA5T5gUh19dIfaIdeagVvCoO6x2cEyN60XpfVGcH6ygsxZxpd0UjtgOY0cAvFkDONVkn2HN2jeCQ+B2da5gp2rd9AkrtICuM1T0fPICYz11CI5aBw63WmdNIQDBOAh9OQN4nSBE9oyudytl5JmjkSQSML90coGfBG7n9mg8c2y/R/uZntE9W24UVWolxR98bxQ1Rrt6aT4JPQZK9XyInD9sUNvtcvTU9sYuKpAeP0M91vHSATmdyAt1uEIFQkRE4jGs2BG1qG7Q3iGwhwrfz9O+AChZPx/Px7L+9tsPEfnf/rf/fZ7nt7e3ehbx7Xq9pjQtz/s0yTRNdtPN/qUq02R2cykl50K033RjnmPuzpfbAcpGExLRrt8Sc8wiTyfLM1Qy1DJw8A46jRAhoqRMTFp2V5JXViIzrDfhdJun2zx9e3/Lf/mzndb47bffzOC43+8/fvz48ePH5+fnY3384Q/f1ryZ/VHqdT+mP7neeyf1GCgzP5/PZVlERGSmffFTSilmD+l+7dFusYXrQpHuOR+hU6luREzgPAqaqhc9/7UqhyNgT6vTF5U2rk+GpDkY1bYphLiCgbOkQYIXDPmUoaqXyy30ojC/9DPX2QzlC2zU/EGQEQMBIV7ctx0UiJ1VKNWZzeAopVZmHRg3lAkcAarH6cCD+dsdKhQZy9vtawmpSVq2bWHmlFi1SXuV0qzdvFlarx+BIrJx+Qkl86zN82wXvvSaf5onVTXjWOv+hv+Kyo0hPwm1DiNnP2qL0909lQWS1aKSccDiIULnnkBm+yalVHJjWDgNAgkPzjtJtN5Dr3V9MHwf3jjYubvkD0dEHW+RntrQ2LjLGA6fARh8aAzoFmwnao+iuviL92H2IOG4wq9hehg00p2wOavs1YIKsIIeOCvB9dv3gmytrb3luimwI3V07ItzP64ZfClZWq+zt1ZKOWuQgDo0mnR79RrGG8hBwOStwRpbq38OKNjD4MPB6YFaDg8w91J8Nij06KAa7XGl1TZ1ynpNgQtlpHrWFRyEPRiIRn9m5lwaj7gTqLX/xkBy49yNxuuw9LwR8InvA+qGrTWG14kCxLUW3p2J7WxdQF4AI3LjS9kJ/KB65FEmYDmtW8xo0PScE/Tt0WYrDgc2qKiqucSYd7fr9+/f5znN82zn7r99+zLP8+16vVwucpwpNHuXbZteRIiEWZjlcrlB14ZVKuVIX45OYiJSJh2aQUnI7N12mqd9gUFEbO3b70KkqimxC7VxmsiRGlxhKhkyvyoty0LCvuafU5oviYjmy+HRtMvbLb3gbz9+PB6Pz8/P53PN+00lOedCRMJUVPO2Fd9JL3meL26bKu5rE2nNtlss/XCNgSAttBPR2axd1OFzuzgM+jAUNfMNoi/cF0g1DljgJosMN1kyc++AqJTdK/hEI+1mVBmFZDgA3O5ve1M40eBP4V9nZmT7fo7QaqskuOLUceVlT3cz2pvy9r2yq2LU9s5v5u617tyYzrmNEKsPtsnmgYUOnm8OoJj7G/R/q6owiUxa3XBctxd8h9mzWPiqhveUOwdadlrs1z81F3Ejld1DZL3jAsZJ4NsOXsepHCYObhfGTgtnUdyFcKKUUia8MpdhkvNTzMglKSXSgg4V/wrPHTbCBuNHJnCDJkhaPyH1jIvv0QmPPIGooUZnDRwGiPdArZY1f5JE2RSE0wah6qOCrGC83bBxxB7Vi3kQje7z85rY4BGQ1wLcQ2Kl38ov7eY1nxgQAfOIt8DEiPAznoEKjZmO9X0sgWecv5050Zcw6mKwGA1rp9B+IBmiC79qCNFB21Ohb9Mbyd2VqqG7IT4D4fq+sAK11EQy+UtXfz5RKdzt1I03qqSK9jHO+9IP56xmuKnLiZ7XBauF4Qzb7EcdEPIaeK9/qGmMOuOBh+IFJ1ej7ZX7+Ww4+Bz0rbepkON8iN7AHty+DxX6b9flSD+a0hTwY8bcuj69/n/8j/+/aZrebrfr9fr29na7XSyzx+WSRHiq91fnvOasFvlq0b20p5/bT80/n09trWeBgAcCGeyHg6hA4+kgKO3hDUCmJhsPjtEehh5ZIb3drgUacXjQ6XW5XL58+eLvPx+Pj4+P+/1+v98/Pz9//Pi0bHlEZDvmRHZf4USqZV3Qp+ApvXO9q9n/3DU/m7lMzCR82HmY1UFVC+3HtYP71mWkXzDgv3xSAvMw72do668nRjkdgp/LgLLoicRRKNw5F9SygOPJB0VEcgJDvwMWUFFXO0f0Xa9sz/40yrpOYwjHwoW39xgcFgiDXTUfGhc450Cgu6jGRrv5CCx6TK+HsKiW2h3qfDxA7Buhxm/b+lRVZvHkJA3wGjXtsiyXyyXtNzpFny9VWVNw6CApndb9jrqCR8PruxiGvBp+gHL32we/DnYWll/eH3faNgzVKpSWSwhUFb48+/xMrXvpPVK0+waaw09HL23jDkO/KuiBxJdeU0cTamDQMDrnPPsjjAhhi8C3suFaoNSbmXoAiCMMw6kOx9WAd2KoHRMqgI+IckM56IUwkJ7KCusiIoL8lwNQg9gTxOM697pqo46dnJlDI2eY6VvwT1ARM5QXSKaDFscA8VsbYHg+o0vb4GEwOVRWUHGjVwaX14jJ3CLZVVKIkfU6Hlum1XGFfoUz5PdF2gicYR3snUHpe4+vP9TW3HktF32n+xDoYGDsTKFIFSgRKZSl25RD/YOcYP8fOu2fW5B+AnavxFDpIf+EOjtsh1eyxcNJx06LUgrlRjRcz3hqTlUlklL0x8f9+49Pob+lic05/Ze//GWekyXIm9MkSaYkLHPJanl/tWYQ3bYjHViFPBuPE3G9SJvIbEUirceaqd5Qx426a0bHYIL3eqBXDv4+7Bohfqw7n5hcnxBRydmDZZlZmbZtFdJvX97/+O2rCeOyrMuy/Prrr6p6v9+/f//+uC9bXp6PdcnrfLlNnLVki9NIKfE0Ud6uZnglEZFpSkvJpWTdKDHb4Tth3k9aKpFS2fPBk6XZUb/AlVue4xoMA9EgeyYKamIdAcOHekFDbVcmGdPVRTWOTZlYJXsPJwGEmJgJ8tkruHX9DAa7TOGkUDFPzGg5u5z6vxgK6wBzFwDteiA04uodDoo040KH6yGMwDOIEHu+XC5aE0+ZOKzragHuqIIMHr+x1deZBnmIsfYxblt06Fi/FozBzDxNpe4M5+rpTyJJRFXnmnJk2yY7O+tKxUI4bIClFFXSApK1y2yTYADXyYgBwzd3O6UECxKMBS+QDpKPq6DU5deVpFsvE06i2MeZZuyphazgH/ZFR7ZLqOws8qIdrEy0JwxHSEK1XtICKzgwgdcRzr7NZhbs1kBDUHsgmXmDlVD/rcPjX/nCzmlJ1XDBjvzBsij0zQ5RSnA3NfKKdmloenwi3rgtfXfOgh6hFTw9/u+wXxxmTy+FQu0VKk6mIVQIcPh1OASkSyCxN5jbVMHUMnn9JNoxPXj+Bvvt2jkIjeZjEOowWGwKG9x7bF31/h6xxLCi8/OIWg1oZImgJUQk54YcDpVAFpRez6CwuLLTOs00joRRWGePgVABkUBg4IaaXPO/7gjsqLy30BphPTAosJHTWj3saMc/w7iwvJB03h0cTX5ZBAnZu4c5FIFwTOQi2711zxO2w8exv/1Ie4EQTzLnyyakOef87//9v7dDw9frfLu8Xa/z7fY+z2merynxNM0ipKq5bHt6qelSih3ML35bIVHckQs4t4cEWYTRERCkUn+fDT0UPVdQuaxERCqezYA07fvXXKZpYlFSIS5aWCkrGbrET9TN85SSfPv2lYi2LVt+j/v9bl7qv/32Y912Q8oMaNPt5lnUeon0TjvKIqlajSpkCRtMDewWPhGRsDCTEFfDlFr1FUbdqqmGAahVPqgfjD2s+VCZ6koedctOoNGy0GnnxSuUEm/FcvwEQespju34v7jXL5CDgWtcjR0097GgYtE2LhFR4enzLK6A6hlHfyYQVannixwYOc7KN551h5NGeBMR0nhretBRQajtHKrJtQcomxHvVPbkZgqe+5RSKftFicGoVaDyRJJSssh+DIbpkzTs72VC6nuFUuOa0NRx2aRqU3FN62yrEUe1D23ikd50VDpy/YODszsXBY0Kn1zN6j1id0gJGslYTzavGZoNOhEFIIhi6Au7UIjWVVWt1xC49PaSj1CFdlxaet9YD4kPGRlCW3vROQ+xoa0N1EN1RikrYavOPwzfcmvxUMe4QSv1hHghhDiKPq0hQR4A+8L+rWrnSM3jfIUCLBCQfcYD3BpMgZeoE5Me1VSVacB2YHU9mW57FIXUnkOKIDACG9Yu+UH9BeE6439t5r9mq7pAUkhcaFVeGKwxArZxPYjAa5tNQqGERuxPz54RCadEJ9QJ7fcvzyjVwI9G1UiDaTWsDfhSHaWIUjovKA6BxD3jMTNR5FXqmAoHomXcO+4A+PCRR0L7LnFBrJD3WA60uMeL9jWCGxkXb7OUkstW1sIbM/NWyrY+Pz8/Sb9LolkuaeL5cpsv6XZ9v97m6/V6uUzzPM9TWteViJVpT5One9iG4lkO+6fsKuIYDjMzJyVmLrqZ+3GPZ2Ci/fyfx0YTESkpC1E5DDgsZzqZmUVSTTCnREY+JVK7EZC42K54yZYcI0/TRZIwJyJWZVXiaRKRz89PIko8/fHbt7/86U+2GilEH/fnsizLsnx8fPz222/P5/P5fOZt+fJ+05q7kKkIaxKa0lRz2xExMWuqeUjSZEsattEyc9lRm+oAg6G835to9LVREClzESERYhsgKbOoZpHE3YWvqs3VTojYYDIe0kHNFOl1ElwIgppkXY8L2pxpfZpAI8dKn940KCIUWOocXlQnl6DNQsHBon7WzpPVa2Cf/sz6RCvTY5FTkpRMTu0UlqbEpaid5wOzkuwoCrdb9ApBGv6Sd2uES6GUeJ4T0X7EqxRLr6nMWkretkXVcu2tBtvlcrler6WUz89iO0i48N4lhSdm3vIe2G3Lab8rmuv5S4KMK6UUFuUqs0ailISZb2/7jY/EhUWY6JIm1ZRzluTOZlUtxCqJpnm3eFMSrZG6KaUjwZ7zjeHaFjqBEU3IubXSaKQykNH9V7cnkBGxBde/QQaQscJXvWeo/wTFTLuXNi5pt/6dvx0h2GBASwPVyDrRuhwMWkBV/RAhg9+XIQ9a351LFDYVYnq8rHnjkQJ6ga7gcvamfKQoMMxRg8BPzGCa8OmUH5URPrQG2elaxd67u8jdKkFVBdYNkPQjRUoFROGI+vrUqmnE22sqBLYk0FaIeYachgiPP/vOjK/WTOksy4KfUMv/CPb+Pg2yu5hexs3WgO3KzHtlJ2KPbWf5MDrEUejdKyPzBGz7y6yNfhjC8IIcgTTIOf3XaAE0HSE1YS2AO7lhoYJAare8QWYeDi3UDL8G1IWaVvAmRQKUMunwE+Q9rGB3FyOubLzGnwFmFKg6HbLwPonUCXu3hLZty5m///jFRf5yuby9X798+XK7Xd7f3001sShzEtmhwsNetVeiLm+31A9KJpaC/rMhev3DokdmRgK691SwstT4byJi9sTMJMJEXC/BcSMvPR6PaZqmyXBlKEqllK9fvz6fz5xzLqsHkk7T9OXtertdUpotKZ5qXtf88fH9t99+rOvz8/PxfN5Locfj03YBHVYmZtJCKkRZ8/XyVkhLpqx1YiIqqp5uUjvlpqD6HHXovwjSRC0X7XLR1Dy0xJAizEw1bAwn9FKzj/VAInj23k3SMF+7PYpw+kPq7oUwMDCrFVd3pm0FDGUTdzxc2WrdZEs1KbJv1yCSfQg2djsGcL1eU0pmzrlQ984USzmnNbrXTvSKCKfD+U2wDlGw6QlUyrqutjZG77h2seYCOfXdajcM209uN0q9aCbJzKLb5yL1sKmdjrAIEILJLuQnCXrMQL1er9avVfD8s/f73T93OXKL3AfuTMv/y//43yITuw0XzmM6E1u2RUeQZyu0XDleze0/CyEIeoS60Av/0DzzPql47I7XD2KJJPRC1KxcvVNVpTIIITp+JfJvnX0dd4WU4VirV9vARJhELMcKwX3uSMIgvRk2fhFUN2jCKKTNW4zNSk1/SPUYbCnFt7CD7lawbFzXmKeWRhoNY1txCPO830hEmFT1/MY4vKEKSelQ8ch7elb6Cck9WKHYIbNUiw+zh8TwYPxWILjK/rW0WdaIY2yeZ+d/BU9AivmVj9RyeJOlZxsopaQ0DweOGgHhySd5oJFD8D0eRrReMLoORdg6KrCd7TwTYEAl1S44G9zCRIhOYuaWAXacUHyJnm8sKL9evLtCjQXv0DIU/HZd1wT5xYFGh4cVy1qOicFsrl1PwqFhoUOaCg1uKrUZqx+Fqsp8QTCOfmsuizAQ2TNRNCf3uV4E4xLq7S95GeIhtXltnQnNJYUsytXTpqBSHDbL2mSsRe2OBB3yDgPnRDXHBVJ5D4vM0XUHvJeZWdKeWD2lNE3pdrtdb/Ptdrter9frdZqmxdLiTpMJoE/2diGOHw2sCNk3DJEHdkOKDjWV4S7udDmu2tFW0aFudGZe89ZJx449HKaXKTWmEjPjfYrO/rWVRMI5Z8sAzSxESsSqxT4tRR+P++PxvN8/7/fH/f55v9+fz/uyLIVlmiYlejyen8/H1y9/UKbnc1XV6/W6ZbU8vutz9cVuICtXZeizg1lyzks7h3S3BLSzCc47xx1qjaFJxetMaUbkB8FHj0Pg+YBnbg0AKz5rUE1XrKo2y9/vd3RzgGg0O7GNaEMArn/yeDwul0tIujxN086fPmSYZRDPzPuZgY+Pj50hUzJz03rHhYSPlEBfBbokSoct1yQZ3GhUMh2QCJzd9HsDeA993rOCmCPcLkBB1NV5RAJW13UtZbtcLlLTjNiVPZ7mr6oU/4S7Nvd5KiirwAPOk2jvhZ/YY6DxM+fvnqvwY20L3tFVwO3nkOEDwaErH4ArYqefvwyahVrup1YGeBSOfCCR4Sw2tClwR4lLDmIKMVDa7QyFuc2RzhCEXurNSUOU9oMK7wlWeJjfF8UJhz/sApGPo8YPzUoOg6VqaAZKOf57/AT04sugwgIk2HvfSGgQCf3Tgh4vlJzUJVQvNcyGWhJbd1IP/zKoe194IGmotWLD0FBp1gM6Dd4QyQyGMuKkxxiiFKsNEYifoHZGYJTjQq7nVQartEBgIrUkBkgaPcBdIaIQW/mCExAVjsCjPjfL7B6xOASuS6whkw9R146Lwvv9K7QwTrjVWxgKTl8ttTcCQp0Y7WcFORY/cQeP46F0G2U+KG3jvIfM1n+LrNIPk5kJwk6y7xkDM3BNKeW2WnD0lFKYJ4votmiI5/OREj8ez5QkpZQmntJFEn37wx+YeZ4mm4O12jHzPJdSypbdPSQiIrO55QpcNmF/TqnJl3/Af3IhEaIFudRtMjTOUK4RmQyGcui6VYNOl8iMdl7T/k0piahl4P7DH76ZWVPK9nw+7/f7sizbVh7r8vHj8/Z8lFK2QrPtbitp2fK23j/KlJKvgdGWsIs8prpQMafSuq5vb2+lemGr9rN8zBeUNRCxY2JSlKNu7EZNz8aDUuDVeqtmqFiY2fMiu/loADuc/q9V6x12FYwB83Nc8BygorHrX5U2ED9QPMi71os/nPaKade6nSVqZTawYslNPiuEp8cbEU1txjev5jHAuICn48r6RuUy7MC7i5Z2E+Wo7I5hah1MLYoauQsYI9A0/lOglwHs9q3LuDUSqRU+w56whPfabkciGQiUAnJYoGIYD8F6nTprHpmpX1EFylFQWGm8GYffhgeQjVgt+C9FhGATQdrwcRxsz39BQnoe1Wqg9HoB62BlaoU2IMo51VWAtDcvnn2F0NpKFOVwyDP+Puc+pplodAc9dWTt2wwgvfgEz20gKwYV5i2XNjRoWIdaqgU3IXZUwYsWZ22wsWl62WYI8Opp0VOq567hJwgtfoU4wTRnBJNQwLmzN/qJEYx2yAP9Gwk3shqHQ+sZphHwdrZjsCnCEGxcfhUFcgh+GDuaEoLiIKExESDuWZS7Q4pDNkahHmowQy4iwUcd+H/IY4gHhbEMgfkpj2HvYVxBcpuOWJl53+sjExnIDktC5tGv/xmwAmdySiYWtWR2JjjblvVRmJ/M9C+//E1ELpfL7Xa7Xa6XveRpmpglTcnALaVsW1FdRUSVLTcIcnipENhsOSBEi+QejfbnEbRHBxWIq4NJiQnmCyVtDxwTEXEhZib0fXhH9n1JYnBqUEIWdJ1qPjutZw3zHkNdcs7bVpa8/fLLLz8+Pu3w1uOxUMlzEt13XWpaQF+0Mr/frqpa8rZVA+jtekkpKR9ueBqpiCBorZAergc0DxDhmjOL+Ac2XEBsY7k6yAow2L/F8jGb7W7eSsjmhspBR3mmrcfKPIPp40wPXy4Xau8+JDhkH6QJx05gs+FJXO/I6uQu0zO3i5+g60p3iNbKmfRPLIXJ7mcli+GHdY+ITCzExFLPg+2OapPxA7C6o2XL48Oe9Fu4GXLMUeu0RXiYx45LP4vJsGDQbqmgrfJn5lLDF63f6Yxfz7ReIIy/6UM+TGXn9pQ3tSLRPyDQBEFFwbMVYAN8xdWev9fWbAo1+41s35T0N8rNdIIEc4Dd1sdxBe9CgzoaD6eXE/wWR+fdhX53sraHisKvjtsDnrZ9bY2hwB7DTq1gMEAYjnZZQr2gGdEzfY+onm/P6qNnCL3IOFJEApIVda7rMvvcV0ooI7ithjFzqhTQWwEeEz3AFvj2xWCRT4ZoDHw7VDGIjR6kng/xfS+G3BjQx1ceYKetV36SJqvMT4f8Gjk9K/Z6LNTsJX04XgIm7PEQPlE9PNBBHb3Qb4GIWs04arG9f5ijvnV5REEDQPsBHeANpAMaR9ELeuCAgSm8D7hSVQa92tyEWmIIDdVDbAdFqNkp2vFZmGR/U3nK7ADNe+bp9X6/Cx0xXbbxfb1eb7fb7Xq1dZTFD9TjVg0qEjcq/djePfptVokhXPVMfCL2uvkinzj/ev6s+Hm1+MS9OFdunkes7KMWIvr2/uXz+bikSYV/fP/4/Px8PB4fH/fvPz5VVdUCstkzhNjRQOZkclnKljPlnClJyaottyi4GHHggW8Jdq5wP73Uou3NqSjppY0t9m+D3qATfnbwNnAQ+LItCMLvITTCT9VI4GrzRLY/IbQPDVtwmiKcDkZvQAd4er2B/UJHY9Z1OwrhdDr6bq3TggqFIA0kREX7wJfqsBmuPGtKGAV6jqklaI95RBpSUyGIwIrP+1PoNcyXSLZAUd//UrhbAZsKfIkDC1MFVgtRKUFthWkpoDsAHN6f+dpDZRSz2B18iHKIXwnsmGhdCWAiGD6f6XG8qbuR0UehbQzJEBsBXX0pkEZx+EnQAsPK/ScOQ/AQ+MD7IRuubEUYtn6Y/RhNXwwAa83/GyONOr7y5/59ULh0gkYcy3BLC0WpV1jUMGSz1UqA3iGf9G+Gz2Ge6IffD4da5BORsoQ6rlD6b6nV+HUKVmp3AJgjD/Tw0Iirh6NDsF3o/GXWscHRqyAkQa8Zen0SPgw64Ww4/nxGvths++eLT3b93LGQ4z+8CSP1r1CKz0bxQi56/NCI65BYqBib+HiRUpT18D1b6mZbhRhqtpIxcYT9y8xbLk7biphErJfLfnQn57ypcr3rzifUlJLd4fJ+e7tc52/fvtF+B6HjyjjNBL+RCNU83+Ywrh4tyMPBw/dCYyMJmpoqPjtVEhtliYjUdgjt7wrOrt9Eks1Ynk6UeMMzP/veaRGRb1/fr9f5dr1ertfnn9ZlWWwR8ljytm3P53q/f9zvz+fzvixbzqsq7SGpZSOSZE5h5kyWt+Pgn1KKqxlVJVJJrKqkpGUHtaY0OOzsJlQGDOskTew+ym/Em9NyRCm7SV4hhMNbw2bPOoIeI8XtAbOCIPUVCsO0+8LwdeXQG7vUMd40RSvIqeDsTXsYWFGlJInAv8uHmT6OgS662flTahQmE6mWXIoSF7V9pMQinJ/ZByJi/04iYod90cdcBZDZ47O7c1mol6qfyxFi1N9X7ClNgSWsjXXdTFcobHc4Vu32U/vCkslMZ7oybCk60s0KD7ByjRlybjvskvSTWGoasUXXqYQtktACkOp47rmEeU/bFNqhlqG9cbdTdwtJjkWJ5S/cmR5pMFojEkyZ2k7w3MXo+Ic9WhQuwsAGFVbqvizjyi89crw1ZDVujQDH2FCnB+Hv3+AYcVDDRgiOS4d+z1gjdFrflDMbOiwAvLtg+3a9R/sp1USqGKtghxj6ygJXW9sv1DEGtwY9IofANPfAiRfUGZIYuWVISmppF2pye5wZG6SOYzs8x1A/2hdjzHWq8InBP9+7LmMThKO91ZSzAe5y2mqMUNkbRHLgehVhQNQdP3Uug54lwq9OVuSHpk4HnhWP0Qzl0sbmBvl6jaWADWqxveOw0uUUCV1Lx0/wYyu/x85piIkXEWFSiG09/EBKLPR8FIsIQgQys4VwwMB3sV2WB3H1VopM05T2sGAL9tid07/99tskSURSStNs+aevt5u5p6/TNPnetLMWM5fC21bQOYdsT9RIvbkwhqFijnkUXnzoZTkwWC+Y3ri3EDYJTRi12KHEo5fd0zZNOWcL4aCiLPx+vby/XS/X92Urj8fDkk/bfeO2Pnk8Hh8fH5+fn+Yd3KV+K5kaAFofcytcfMy/pRQLzTANYwbWDqQcekNqzLF2i/xen3C7WY8/BaPZGWzN8RCwlT4ipeI/igZSIch+sAXxp6B4cQhBHrk9fNUxQ2zkZWnyzzi0KaUzx5ZwPIZuf5aaOSQoYZNThZVk0FTQmtG0iTHzDxuvtkFycurMVXrAZ9iNCd96SJjTwsqEQ0VxRcMCwR0SEvnAcR2q6c90rlZbWetCB+ct3GJAdh+uuqjNt4L1meNWRf+tF25nUJdYH+8ufp3EBtb3r/Bz7AXxg5IQkBzaeT0KrBb6QryhsKFeCDQNhqYT140hHHiI0AhYDYzRa4HfQxqBsPi2wVNSUqfFiMh3lEJTQSKopYvXcdRh2FnFjHDrKaEufhGFBbklABx4vq8WhkndQd4eyaGp8DL8ihBy1fUBkr7lIcINSQI5+AKJ90+4YfggL2dMdfYnkoaAgj20QWYZVi/h2/omkgZb2N+PWBLxqV1M5wAh3ehCR1pXXP23ClNpGLvHI3n9Uk/KD3HVE+VMQgfwM/m3lqBG973RQwnkkolKvaCgMFMh1n3iV+ZjeaDsSX+P8FBAKfuMa8U8RiklokSat7wVpUyaKW/blnYnQppq2qismvNm7s/nY/nx/YNqKomU0r/9r/6N/WkBDylNzKxUHuuD6KCmi2FqL3qwIZQuLZrjZ6jcmOs9f2w4Saq6S8q+q7M73CzKhYmZJe3Jq7WY92gPI2JRoupmti62km+3d2enokVVqWgpWZkuUyqFU0qzpOe25mVVSfdyJ6JJ6Ov77ev7zW3iz89PW408Ho/Pz88fP358//79/lxvb5e1qF05PnTShRkHgxnMQ4l8W8kN1M9joUZFhPrwLLSpHm47MuLtrbU2ViCc61iHLewwoNILVEYNGdxk/qa3sP0BtT3qK8CSwdOcpcEW+mf/HI1RPlFTiISgMBGNJj7+6+1283RyFQ+WR2+PBccBEmkpuw8L1wYeUMHt1MyjhZDW1TJCqHWRZvmXEGP2b4Lc0qhsJ2nDN0s9gu1AIHXPqM4wpWGkhMkk0lLbaRhJxa0JJfUEHo/Wys6IDiH+SnAoDQesqokb7HhxT1joy7OVERGnSCHnGu/X0p14ojRHEYZkDFkwoAJx4o3/nk9CBTqxtDAGyGDbtq3PiebIx5t0YhdE1HKttFc9h4IshMqF2kCLs8+x68BasIMdy5CRqMZspfYCVZSQIHi+kAgxHogcH0VQZGhAt2BH/CBy7CEcIuzxE1TeUOj6yj7Sfs2DrD7sZQjAmUcfB+W7WNQudAlMPaEGsa8HSC/QyI2YUMVqP3lTFX8fftDIWO2Qa2bdA25JW8SeIaov/QCDUg2j5tZPQ6B1Sx5kQeFuAQy6q5kytXOKIzMEOqK89IqoBz54oENNezPJRAfvWUBnVtV5NzTNQKzTGFlgYjRMqZuGqG5jruuT2RQFi0wpiRmdrFJ0y5sqZVKRRMITi+55o5Wy3YHDlFhSSv+v//f/R0TmeX57e3t/f7/uYdP09dsXZvXplnk/e8acaI80OCYgjElwVChM8D2TM+9NKJEdcLF/xe9YZ2LlwoWViQvzbl4GresmiylGU4BSb4+jyv+uMHNembmsW1m3dLtxUSK6XC7EKWvRXLaSNZc1b6ykTLOlEbxcvn37KsRZS9nyVsr3j/v9sXz//v3Hjx+Px8MmHYUY1uPWbC2kZAsZw1WC7P6YBldrtkGi/UTlUHacUV20q9JT2q+wYUvwh8MXCN4tpXBKe622ZW+WQF0wswX5oE3GYF+hmJsB5wsqBuOPwSQNm7QFQ27gIhXPcOxma9WlcQ7yz11umJPFr4tIyZvFVFDnlKFRKeCu9pqIczegPaud7VdQTfvrnyg49ZwPfUQIA7qfrVP/sNQCEsRa0+kGirgzu5W4UzeBqvL//f/y33OruK2quaxLKZaM0MfDFCcVI1iBOCQkJ9YkUHNnE0xqE4y7DDsKCuQPFxGpHiCGVQ7qTaQlEemI7sxsJz3DS2Yu25HPFa+BRQMxXA2ECgjFIDiZrP1laxKF+lLvDD+YDztUQzyQ50NI48jvMFhvyuUZWdbZ3TwuXK+8t5RfVMldIH/nGfw2KVYhOYStjfk+Jvucm0uP/IC4ZX8MeCMiIr8xaJdSg1nBwPUx2sicHEgaAk6TmrCTiDCfruPNFHrAocHpgqqtITj04CKiUOlwzT+NPwUFGvBPIINIcfdk+OLeWQ7bUZhpfCwK2hAZG0kwNEypWxr5YO2+5R5mYJjehmhyIfVeGaSvo2g/0wxJkbBlJ40vgAkkxRWxNeguEJOI/UqJVssN16JEVEgDtFKvDkb4/dtMUVq1zqOONKT7cn8cuq7dUOqnGVWVeQoKwUQMQ5JwIIl3DgmJY5GNtbowUkqYHx1HHZjQe7cTe3WY0exo/ZEH3oasElreS9FStlKIWUUmopKz5rxO00U1l2IWG1cjW0VkzRsV5SSstJUsxHbrRGhfVYnL9Tq/v7/94Q9/+Pbt2/V6lergxI2+w9BJpHkzM/cQpXo9sDeLy3hJtK6rbpmSJOK1ZMqFksySMqkoFSYp9X98iBtyBRHt3uuBfOWIsRaT3JpHl8vNTOdCykqFVHPJWlgpzVNiKaR53QppYpEpLWsWSaq6LIudRLSp5F/++a/bttlFiZ4kmJJsmQuTFrJ53uFxCQ3TK5dj+3rbjgsK9vtHtkYZmhPeaG22H9F+wWJpz2k41RJxrb8Xk9DdzrZrZrqDm02nnJjZQmJs7Fzji5h5W5/U6gEb3bZt5hz1idg4ypI09JOIhTw5ilxk0L7Ccr/f53lOMtuV8pKoZNry4ptDyJCGhz7vMpHdBn+sOrwCpgXEAebW9elzrmXis6SBqChKOVgRe0d+CGa3tnOKf262gS02DD/rutbTw40T2dRPULbWwiGrQWxsYRq0HhHlrXG8cZ38cm7SyQVxRezTUK+1FZDzbP7zG6SwQevD8YWdShu76Z80+g7aMak+q6Odhxvhx5HI6E52bfODYnFPudcf4g17D0TR1lcawKaRtAxLj1vkjThVdJZQ39rwvSpxy3LcLhiCxsHFgEMlELTdta+BGfCn0N0Z8P7eDzFwtRcFvJI4WJzkHPJATQcMkel1XCkgwnt+DhAOeRvxMBwgt+tsah3qCP8ZZgJ6FUqAJzTSM3ZgLa3ZS5Beoc1etEM7/mD6FP88+0TrUevhwAPGGiu/xBG9+DMwSeD2vjLLeLy4UEGGx6wmiDffQaIR2yOquQ2fi+VnnmZss8QsNOps2ejP5k+77IOoDXxBpTfsN0gE9oh8yMwikzutVYW5iFhkiJ0AF5zclJk5FS5M5iQSZS7EXGPN1cEjIuV1zb/99v379x9S00vbvRjfvn2b59nuTqO6ON/WzFRYlCkxF1JR1VJNIoZZnDymcy2WaMVucrkwU9oDoiZiJU1EJCpKxEWIlBqDKTB/L1ml3akIvwa0M7NqZi12PxntCThUVCWJkBIVVhUhVmJW1jJPwiREdHl///r+Xqpn97/5r/9Py7Lc7/cfP358fHxYIupc6L5uFvKRM4Stp3S/3w8iNRlvj3GZx9Pe75eWC7HuvmdbwCzLk0jNCcastsWhWlQPRY1Dnia47ZxEVUOeExHpWRf1EnLmjth6PrV0R4Bel14J+zNmn8CZy+2QoCrn6bqfF8xElO2+T1Kh6rEOqoOrL9n+LDW39+U64RDQDVcJJPjTtiyIH7v2hYhs4e2uWx/XsizzPM/z7A4yW4c4xhDDyMy9ag2yYKxl/kECm82qTdOx+1FqaEPOeQqzrD+beY6afRcwHuzjh2n1TKVi5TP+CPB4a75cQG1IRKSHScStozrAhgN09YTvg7bd7VqEpGO7/RnbHw1Wf2bKBFlFSKjtVDXua6D9HeqLSBl5ZV6DRIB2RHiQhPpnc3npWYN9HWY2T7OCWVkxdjyL7InZcdRuykRmOJlHw69YR+pNjT3Tel/OV24QYPtWHDwCgexloe9l2C9SE1umTtZ63PaaDuufoSUwvw9/aEj1864zBs4B/Yd9wckvaI++hbOxc7ceoMrhqFi9cmBj6qhJIzQGiviokakCzL1Ioqh6F72wY79WoXfM96QppaT20E+grAMQEOh1nHWHE61/hOyN34ZBBdZFDAd0BaL0JexgUCfLoQTSIJc68I7SsO2JcPrOakDXmc6xYZViaYVW5qftV/yn//Qv0zTdoFyv12lKWoowpzQza2G89fBgRT32PUi3POWp1BxKB3HtvN0RJFYfpBApacyhJOKa9sAZtXxOLT8HhDvJkJTaqmgUK/szl1LKfvvjNE1pYlUppczzNE3per18+/bVgqe3LedCv/z623NZ7ve7nVDMOWvJpeQ//+GbVSvFBrgXT6JGx2KJqRpkFapS7JLyYj6OA2xmzsSqWsCDW3EhvG+NNlPA/qBMxDabWFaUQg3vaatd3VFCRMRKpKWwqiZplFVAYF+CGvRn14fBM1LvbUjhk/ni1vNuO9avBp4aai/AklqMRanKi/u53MvbA48hfNaa79UonPJ3HJqBi8rQ7Hi0D119lS4/d8AbDgGDZ4gapxWSI0jBIAuH1xjSxlc2vnWyO8CnuDWwK6DzWMP+PXWnWQNyfbQOXoJlCmrhflxBLyjY0OFbR2IpJfEYzrMSPENecCnWKHTMNA6aGoXthfx4p+jpwXGVPE43QyDSiBDubAIHoNeJXGO8evDOBR6HM16GMY/1AuJB2znM30gbwORDa5TdyxJkhlrDLpjFCqYDdSjF7hCZQbj6goRw/0HARt9sj40eDDRwtZq8/djDV8OWqc3fMuwU+flEJFVbk27IS2GYZ9op4ERBiePKB935jpCAYZQCJ710J5tLlwg2QDUUBMQwKoRQVJXaNLf+bXCTH6C27nBtTzYjRbxCYFGGGagfwpl0eOPhfZjY/F+f4ahl0SE/exdB1oaTy2sB0XYTqdSoR7/gySvvfYEBpJ0x1PWY1mVN036fnPmolmWxTh+Px6+//kpE0zS9vb3ZFYDvbxfPQm32hxnTAc++i32d0nCHBO3pZvhkpGkwMNQM1LJlGKC2/imvHObr8AmOwhh4mo40f/Yml1yKLstCVU4tIXcpJav+8S9/3krOa3ks9+d9+Xx8LI91zcv63B7LveS85YVVSJSUi25vty+5rHlrvD+6X7jNlrfXAq9LKbhXDxQfqxdmVhplTYE8G8ifNbl5oxgD2l3nmOD2goki2VOERvJoz3ghGgq4jwXliEbJG860cSXTPg8aZ5oBOk1T0SYSwTtC/lTw487Xqzt0tXUOeph+jXFoTiuFLoLjhkdTEnf2nrWMf6LT2m02Zl7XJ5LDwEgpTd5cr0YRFK1z7Twd+fOQQr6mR6QPmYZaoT0rPlTkwvCylJLmy/BbPZmT+GQiD6MeQniiNBszsLRxh14ZWRYLenqcYAR8EP7VTv35SiaouRcC8HtKABgHpe0Y+y7OkI+tEZHqGM+Bu6iNq0biIp5t+NOUXIMoTHjYGsIQ3gd4tF4lGkZNrZhwu6h7zeehnTPkeGVn9V73nZXQL9bvHBJNlgCEH7Hak5uhUCtBAXgEo8f/ENTAeEFBhdYCRaijMo4XgXd9pXrE2ePp7DAEfA5EHzIkdvdC4ymEOvTFCeStST2LE8a7/9sZNLha6DmHizKRQ8f1v0QH3hgmHu1issNYvKPXSjgYfP7vmWMlfP4Cn8ORorZkyGmArgdEcs8zwwkC61gLydJyFdqyEY6FJxYWkcKFKZdS8qY/vn/++P7JopdpniaxXenL5XJ7u14vt/limT2SXYvJfOjzdTVDn9uRHRSA/4ioXvuaqrJVZR0HNxLtu5VBiSG2uZ0oz1DkjY/IVFBFl6LTJPOcUr0CWlV3QmnWTCIyJ/lyuX379saFl7zkJa9lTZQ+Hh8fv318//y+3JfP5+fz8/lYc96WnNf9RBMnD8lIwsIqrEqaxO5nZBevHXf7wKMC2X0+9twZans+csVofiHzQzMpZVUlxKF5pqkmVKlYzZpJtZRjzsK95R7bVseAI/jXjmDmDEsdIJzlya6/wCYS1QMeQkkmNCoQOf7nPM1aIyhKTUJFRNfbjHT3Zz8dqFC4s7ucB1y/SY323pdbeRMRkw4iqpsVmwV+uBgixnoE+ks3zf29tKGSvRrBD0spU6jkAw67MP4TOs8FtgupqsUgNr0CDfIZinNP0GjYNeK6pMM3gxQ6U8RBF3gvpaAAwAIRYnb1d9ijaAQ7KrjT+AozbphFeprhywIHRVFJYRo1ZH3uQhQCrrgVY+cPagU1ACYQUD9E7xl9VRHJr2oiolwwsAQItTVifFA98hGrzYHqruvQ14v9IAYjIzz3yKE26wXWwavphzzTjzF0pG3sFzI8dTQNMOBLG7gbdsN+QwniQyACmJjJa/LoBlN8H+gbSIyUPdMqvgnofx6i3fI8shkCg+oFHQR8oqmHCtDfe2UcFI1ErP7ZWHXey9Bh0eu9MzwjSIjJntWHDHM2wPCS4BQBwWKgdLc4Ycs4WJQjRPUJrii8OQPeHbp9swEPQUNKd8g79DtPxw4t8p6d4RERc047Npbnsi784I3l03x48zxPk7y/v8+X/WZEi/k0oyEva7/SKyexnswTiyrtpN/B1mZBNaRaEKsgFF0vEXs88kwjqqWewa3JkSjneCbMjv09l40LL6WIMBGzFkl0kXS7vb29X/7uz39WLTmXdV0ej+eyPP/jf/xPa9nWZXPTal1zzitzsi4qMEqy28rIAKraQtpaYEpp6u+jICLyw3Cqe1RMrXPYM8gnyFpcF8ZU9X+oefT/sxnB/+2jkoz6mAFJ9RAxLyJireq+VxMnMnt4Pp8QtrEfbaRR0WpfOelRtJ9wCJg6DsT69rmvvnB00uY9cww4xgLw3gICYzWN61BT+fsg+PuOCno+UGx6wvSTk9VBHwkCRyO+Gc4TL/DuvWi7F0lteC7OyoESsdkWfodw27LTwBWfiPgJIeYjDdMQGw52LyqtvDUf+sobv+VzyyDnMZxocGA73OVLflGcxRGfTlyBaOBAkYCBF11oZ1OOWHzAMwEPCgrLiv3pq0lXxz1gKJDl5ASYC3xAaag2HLW2ERfDuba0m9c93yJL9PLvbQb/YsBGKEOrBXVWL57D+RUr4ydDLOG/+BMyWyArDmHITs6ZDokv5kOd0sVk+3tqFTS2o52lS7Ay8fqlFDtdjiMa6kmkV2gTB04txVWbw9CIedS6SNYJ8sUiVAH//muBK2qd5YI3gRopG1vPbhIFVIT5EkmGvNoz9pDiAT/cBRX0gKFQBKaSmuFL2lj/oFuwWdeBZyh9PlfZ4ylthUM5b6p6u93qJrUzOavSdLnyrku3dSvL+pTnyqJ/++17SjxN0+UyXy6Xw5KexE9QkacnI7Xzj3v+NyKqsInwbieZuUieN7qwjbQRYRVq8g0HtNNIOWAdr6l1V4dA16WU5uvkNW0pUUqpqT8KM4mwZXayU4Nf3m9EpIWLblqoUBFiZaVSkuypBrVwvqTrfNnK7R//8R9zXpdl+/z8rMnyntu2EvG2bZb1QlVzzttalprCz6yg3SPHxMKqIRnw/pSSsJ/5A05OtkTcuRdnT2Kh/ZigIuoshOmQzfpQmO0YqzIrkYp4appCdi6TyX5SzSklJLjLa0p7bLe9rDojC6SJ5D23OhsjwV5rKSXvSc6o1H5dsoiIlu2ZLE+KCDNNsqeDRKVkLftKsnc/KWj7oCHxfYF9wnm+VDnaLR8Th7CDx+Akdn7DMlzg+b8Ijz374UKCiaBYHmgUhr74Z0ZgzxrhTds6MgS/+6+91AX4QgkTKiporvYuKmWhxnpmmFaH49ITS6iU4qnKHHIRCR7KMJC+hDxZ3s5ZfUtnQ90pmbP1nMUU4tAYsnjiPLRjo6YH7bGhJ2YWtczkNb14FzRaHjDY3K9LX21IGmS2nwK/n7bu7ujuO3JuGbaDQx4OJ0iaS3tQiNg+NuJphsKow9Z2AJgA81anT0vkYKAg+FjCthIBvyH8PU4CadBTTsAwL8Du+2XwpCImsR3EXhgLd8lPqCUcgTpGqRERP1SU2ouEbCuw/4SqaCPGSil4Q9WwhJ+GwojIiSIAjSvMJWit6mjB5jUxRAHFdghqgfMk/h75jamhYy/+BMzAra3p/0oNcCxdYNJZtqKwtTpEbP+ADuPgYqCqMMOeYSBNaNA5FlW6QvEbag2HNrUzLNgcLXvefa0nlSVVG4iZNaVUdHs8lo+PD1VNSS6XyzRN8zTdbpfr9W2a5HK5vb1dL5ebW8J7Ggy2i+L2Z+Ym88xOXD4EDTEpfOQbRpIhxnDUQ1o4G6A2M1mzewrd+sGNFKmxSb4oVd0ej4d4mTiRZXFNZqxmXcu2C4Ikvs3X5+NTUrpcpnn+9v5++/u//4vNA3YG8fPz8/l8blt+Pp+Px4Of+lyz1ORuPmWIyFSo8DG0nUH4GJ2qFojl9TRtRKTqGyyFuGHawDNmdIYNBIZgXMeSZ0UL7UR10T47KbWGWyDPY02Dv70s0M30Zrq3f69XX/gdJ3HNCsdRODyefc+3wuzDy+1msuAOLwbb17cpvE1LI2tMYnWWZSmQF7xAMmzMRoqzG77s9Y97011atW6aBWcxEfH/7X/67yzZno+QYb9PagJF03fTNJE2WCNPiae7N9QoYcdjTVE6/xOoft3j+lPO2ZKoW9o/y68ZFLQXZL5dYcmxYnbUCyQSp1bsLS8yEYVPSjmaRS7M626QqWrWwybDGasA7+Z6h7svvg2xoBQUybbm3v/aFPxKY77k41ef+ClMA9JoQGwHWYprtkWXAc+bS5B00wuQo/GkIi0MJONFf05phjpHg+1E65pILSsnosV/kjb7Y6X1gWcn7lD11NIkN+DWxOz7HVIKhx9W3q6aHck2cfphXG/cERuSEBPE5/T+PFeI3qPzvLaGqbXg07kJiIOKnRIoyv4wSsNdHUKkzW8QlDWKmFYvVKhvJcQio4LDPxEPQ3oFJtc6kZhaozbGrrwMLUDkBweG45xaKUDgd71U4gUZpcb89fxA4FAI2PC0nmj/0fnCO4g/w40GzjY4OlxIIL24Cq1/4vmefYw4hKIZlb/TwjNPOadZ+76FjT8Rxc0Tx0aYdx085AR3WakqH245RmG/XC7moczhSlFuqOwFz6S6lKlqai6CabI+43j9q23JKR0nt1hsyliZOU32fvPJd5qmsuUtr6R8vV3m6TLN6XZ9e3u//eHbHyXxlOY0iXBi8dzJ2Ujpmfst/8aOE90cFTu9Mnn6bSxu+njsqSGhlCNvuptfNNrB23mYi0cF2Jzr6CqlaDm24w11DhhCggKCVM5awhX39gXBhWg553XJy7I8n8815//0L391w9rpmLW8v30NFLfWLvM8z7PwZJeWqyrJvoJd19UkYKuH6nLOW15NQFwxmgK4Xq8GDBGZV7jsKZCPVfqBFtXL5dKN6xi4nUNV1WVZrM2vX7/amkHq1Q07f05iMFB3Y4CtUXxlbkZqzuu6rm4c20CWZWFQ7y53Ti+kqaWZ84zOxjlSrxfgtB+KtZAbVbXzAGY3llJM0cGuy96dC74ZkJdLPAtnCFzX9e3tjZk/Pz9V9e3trZTy+flpOdoZZmpULOZeud1uhrS3t7fn874LSLs7d+ynEMxeAlta+Ct1pX/pBEalRuARQfwqTBLcXZeFINHI6WjoYyhWbXikmlqp8+f6cEwMVn93SNcsE6UU1Ubgw6ipnVALOFeC9sfP+wm7H6O2bt1QYYiW40EY2wnPOIu4LCFpAt4Qe7WpAH4zeThN4d/iXKh6sARS0NtkZkxZTx13OWa8X2QVHMhZkXaL/IzJeyT3bBxQhAAzrBUYAtSQUoHE4eGsYLpJ7c4JSHvysle+jjRk3TNOC3joccXdFdBeBw27QCnsUZu12f8xJeiHMJAgF2eNoMUclgdIYmqVjPfuC3vNW+jupyTuh0N1RRpw1XMp/kQtv9GIK5xt8EMED9VjAXd4sJsPbgfxPdMh1ElNP4qwMMCBhBVa/znyG7fVeh2CKzFkkiE+vX3/E20IxEYvX75+E0lc/ZTmolFlES6ZVLMqWeJqEy5zvKmqFlrXdVmWx/35/Xv63/+//2TJK+xmxLe3N/NYr7ulOzNbDoqybZrzuqsgFbehRSTJzO2o3e63i5zQZ5Hbu2kDC4WzE/5QaogwETGEA+2zTxVWpA5i2OmFFDmeSwMG0s4dDdM0XS56y5e8fck5/+M//uP9+Xx8PH7cPx+Ph3mmzbzOWjRrrs5yw/y6LOu6lvJcnputw5MkEbE8KiKiSuX5NPxs23a5XpzcJjWencPRa3dQVMc8hRBNt1B7fuu1t5tSj8fDE+BQdbFN07Tl1TiMWjF3BUUg8sZvxqgGnlnSl8ultAtdR3JQQQ6hGcRe34yrlNLWDtCtJq0QuqIzFKXUeDHswxBf4b0rzLzWr69mUZ/3+t9PbhgJ7IIVBZPGv5oCR7q6L22Y1xA+hNKf0UJHl0BwMmFln+Y9PoHbGW7YbxXIxtnu5O+3tofwgzqLE8muTJsY8UHojH3jXSO0YbxDYEx4Qr9cPTQEegSxEVAUQApoQoyN1Le4uAqkc0IRRQjDS7+JsP8VhcHnlQxX1LorQsG9x8xEKIRjwcAJO6COwRLFT07Qc4QG6cj+CEwYRhqgopYHsD6MukmbFdTN2RpyCHwoCEyBHUAHzImOLfdSFri3x8bvgSHICK4ncVClbNgdgQ0dZOo1AH2/4St87zA4KkqdJs88uC8GfoYuHCkOJwxqSN+e3wJ/Dj3W2h0iDG0yWPn7V7mQqtlvwsy0X6V8VAAlxsxLXnHC0zrRoisLOV84nkSnllHDT2eoRsXL7ZrHNViGq0mxfYbZXXPBrxwnBTYkkfEULvNDkgV4EBtIPhfAoBMO/Aiz3+piefHL0UXZlOW4wlpV/WZHZ9Sc8+PxMAfhsiwfHx+pFhF5f3+/XOfb9W2+TPN0uVznadq9ldZvztPuOS6sotfrrdSiNUctM1v75kG0fm0DedsWpBfqln5SYGbN2RBGpMyHjSE8EReVZrOIme0EpCGKqs+l2A7AYXwzERETi9PFXiRsTUmJ9yvPeb6oalEWkctl/vb2/nf0ZzOVlmVZ1/W33357rutyX37cP+1Wl8f9qfUK6JTk9nbxYZaS7/dF931goZJJVVKahCeWXHLOWc0sE0m8XxrOdf5lJkN/oaJ0bA0p7PCEecGfp2qq2fUtiVnshsKcL9XxvAdIMMs0iRLTHmXOXFPRqdYb+EiZRVMphYqSltKdSDGyYsgKIjnkj3cRcB4manSL3wIoIuZltyH7oVtU0aUUV3u+QSEQhocs5wxZD6oe4fh9aAf5RUX1Gftd1/V2u/jEhEw+4WdnWiDMDTqyM8LnLjC+dYLVUI/j2MKE0XfRIwirhcmmf6+q9NKjwFBQq4buQvvYRYLE4D1aXhRtbTg3gPx9P+ohiiJOzntEvb8LEqQcRmMrzBb+CZLyBX4QA63UHWNHDKAB3dMxjLoX4zDM15g/M5iGhduJE+Hp29FqWzhULr3BA9231vd7Ngr3rGh7AA5DLwjoFVaAiDTUbq+RQCNZOxtRv+YcPuMYFQ7PBYS8kPe+WX8ZfvKXyN74U48H90kExkZvBH7Yc2nwTWJfCH+oczb20Phw8uhLT+sXOqTXOdxFjATYesh71gpEef3h67H4g9TwxH79GeD3NGHO+YFLI1FkMFKXJmppJyIM14+j6PXP+8CLEisp026r+50OeC72+GrbikXdaw2T0zrlaz2PZDmV7f3f/va3lNI0XaZJzD99uVymOb29vc1zso11d1qJCF6NjrLgBHKrxTUPdTzff4h6phfAIIlDxvM/h1OhIxzXTkxH2Iwtrix+AumeNyVOzDxLknm+XOa3620r25/+8MesZdu2ZVkej8fn47E9tyVvv/7667quFr/BzPM8z/NVRB7Pp9ZIaFt0mOv0crl4WC0aQiLsCtmpmVJSEAeUtaFydq7T1nHpDXKdd8KyNogew7qRmfc70UshIotswVnGYo7f66HYHipqhdrAwEXg0MeK3yqcJeAWIdiLtYYewOGv/kCtAY01e12kdTFgmh/lAuky4UqCWlFxSiAxhqXRCO0zbgogQnuUUStv4eGspO7UuS/Qw7js35SmMJAhG6lvUUEaO0RLGD8iV+GIT18QS9QyH0oU7ndQq5L6BqNSPjm41iPZ3qOADWEmkMww0tALCnDP9FJT5NSazbQKkKsPASHy3sNa9qdFzw2F3rN1VrOnVP/+xZseRdjRa+T/tCBlcSwuF94vTlEIAzJAr016nARLBeQrhTdWMEYfK7yg6VD2f6oQ+l56+fX1RqA71vxpR1h/CKe/P1tCBFUQumZYdA3xj039FOAzTRKkNTBG3yDqc19jIwwBpBoZF7U9enF+J/zDf9EywFGgdsLGkd987FT5ZCD7oFHxX6zcDOFIstEwc9AA/u+mK5OyJEswzMJMTCIeb2pWV8m2003TZU77brKS2hE1LsTLsu8MSEoCJBbiUsrjvijl798/LBSEhf74xz9eLpfb7WY5DOZ5vl6v85wUcqJTXfi5YgnU37bNzjAEPBAIvv+J/MOUiOxAavDCWPtEZEG2g7MN2CDS1J5ngbMcyqT7oddEbBsrpajPKqaXih2VK6Uom9E9JVaixNPtcpGvX8liQ7JmLeu63u/3X79///Hjx+fn5+PxWNe8ruuUuBRl0ZKzec0N1ff7h4iIHNkazIHyeDxUlertj1LLplm1bBZ9kYRZSim5bPsdk9SiGvCNVqmtpLQa5XZLjzGsO3SYmUh9nYbIlESqxLyni5DERKpURJIR1u5qrP+9Mg69zWVZPNBCIOscg8Ox1FgRhpWh8xLvp6qaWQltWZRxhphsdAU6AFjHOdMZyVnXtllUNecm3Z5TYZJ6xQvqa/+5h+lselOwlf1XhSkcNVrAOKIjwNcLZ3gjdQuj31P7qTrGrrEgRWsWdVZV5dh7UMr/uUVVo0jAygk5w/vC7A1nw0HAtPVB+9CcXdxz4031WskhCSitQhiBYdgNDz5s2zZyTNMoapComa4QMKcR7su0Yx8QXV+axd5ywOEQpcOCLQQmxwke0TiE5wUYZwXPPPVeNBdYx5vDFtoJ673Q5hBUbAepQ8BmCAB+CFgaNNLXR8CGyAkj8goF0icFVYbfuu7CfgNbOuQBpT2EPR0PEYMzCf23r4fZiUns64Uick8Mdq3a7Mj1rBLM0DP+DHKKYGiTAOtUcf2U7V8MTWGrMDB5YDYcEeK/71Q9+oIjJ1j7YReY/DB9KQRS09OrGbUQ5UJkSTOIAHulHkRj2E1iTkSNb8jVoNU0I0yrB6eU8n79wlSEVeSiqlteSima8y//8leWPdx2ntPtdnt/f79er9fr1expD+pNkMXFDmwViFs1E6on4pCOB+bp4C7Xk4FkzGwhCXZLec8MOjLdekZC6lCXSKSUza4QKey7eZx42nQzq3rFWzaYU0rfvn379sc/MvO2bWZDb9v2z//8y7ZtWfekEDlnpbxteZ6vBpeFRPuciEsRXM9zJRxV32fPTshFpQ0a9qHZOTx7k2qqXEthERRXUPXsbkRmFr29XbXmhHAeSynlzTz6Te+qupO3NUO9R2dOZGCs5uClmlbvQL6IiHiqPW5T3OCCPHi1gwuPwJhGVCCElTeKQ4LGLc4FkwtbcCQoGAR6bn8E3uV2Sij1ECX+qp25hpRrV0hjey7odOcSfMlgwyHwwxmxtDF83kJKqWw5fBsEkogYmn1xMcQZDlELYBdBBYT3w0GFUkqxrCN8PlX7YJFA1CL8DPm0O2hiI1g/QIjMwN2CxNvBOkOAjWTeKajswVz4AkU+PWBNPUlTRS2xEOyeiIgHfKNw/obOV4kOzO8RvX6APZf2cHo1dCdra5ANOXPYYBCooDoDkOETbM0/DA9Yp4fEkRmG5urL/0T1Guhyhu1eCnoMYJ0zDrHRBpy8KNytKLib9rxOrxaGA+n5pG8ZlxxIViJy+HtXNI2YQdIgmotg2RzURQ//GYdgfYwrCNVCI8JRIrQL/Hgxa3jBBCaENJ12M2JnJ8+y2tLd8Wq8Y50QNWzjcpTSLHIoN7unOsmexoeJRSRvSsRaeD/0TklYJNHn58NGZ57maiOmbdu06FpWVX0++X5/fv/+3Y92Wdppu2/cDiPa/FWOq092Sx1jXp0WQ36o0CauNlat45HKbim6kafMqp0KDXQJDNwzOR1MG02RKbGl6uZSyrYq7S7xeZoyKRELtKRMydL8aWFiYr3eLu9f3uZ5/tf/+l8vy7KV/Hg8vn//fr/f13V9PtePH/dt27btycy32829sB8fH/1YXJR6E7D3D+6jKM1ZGpdKz7zhDiyzp2+3m5OpSp9925jjImJ3KBqp8cCoPeTO4YK7nUgdH4J02/v4uXSXoSDhIAflMYN4MOS2bRabrq0dbB8KRDY6DM7G3MY043A8v/C6rtM0zgLUGNAIdP/Ao5nM3+DU6Aq9QE4+b0rh+CR+i8MOvBX68q/8ZTB3Sj09Gmwsas+7YIN2tzumAPQsHAcknWTuP8FiI2yt8ku3Oh2C3STXI/A0owIK801AESITJoyxd6pvxzgYV8kEkdClDaLCFvoSYG7hH8/x7QYFYqbZ98CHXkuqKrUe/b5OKGchB2cvh2ISsBFQhILtckEdBR3gF2qoL7gbhXMMKoh+XL3kDplKgbF7AfS+nFEVvAso1MNv6ycxcO3FYGmkB14XBwY/NJiD2xLVYF8fswqEBT9W66FFsJm5/I4dktdjtF9DGN+wnSEqAmBZi7BIjcBV88Ml0Wwb2kzCXDRrIaVCqqXR5+7pRH1OsIiSNDlgKCMFzgb8Z5WwJYKhQc5piL3A+dTqH/81SMrB0hQ1j/eFfkEfncGjUKwOpu1DrSIidQ5pNJubp8yc0uSods+idWSuQex3H2WVu+t8WZZl2zyRH7FQjbY1DUtMUjRv2/Z8riklovLjxyezpmQ3IF4t8cKXL1++fPliVqCIbNv2fN7neSYqNs8wJ8tq2pM7qEECiSCyNLBMVCaWzMpFlSmRBXTstl1gXfic/D3D2UpVJaBj1UsHJKUU1SzMZjM7V9uzJYDjKXmGvj3P75SKXTfDRZRy3ohYJpqTyGWW+e1Pf/zD3//dX8z8ej6WbSu//fbbX//66/1+N4Jaoo/9TAVBloWclYmLksSEjKm7VvDgpXbR7gixlHDO1VxTVXi+ZAKFYIMuEKvj3Lutq7GWmQfF8592ZkD9qjAL0b41oXXStLh8n+WlJtebano+rnat3R/59vbmNamNMPT6RjJPC4sMxkm4HPYnVxNcanzvtm2pvT3Dpcalu9T82cuyiFwQyYfN/f/4P//3peYR5Bprb2AhwfxhLc1tAlrtbzwXhbqVabykkClh2shemQYlSMn3jPZMrlbhNl9C4zhCRHpotpe9oMKCxkSlwG2MNda0PMfhJ2bWTpUgKwSkqepZnmBMGI77d361JrdrwVLAypFjmH7YkYgyppPT4nhG54q0kVL+r+eJDwJsK3eFteYe0qex5Z4ciEDDVoFAIBcb/Nw/mQTzTDPihLrCzGmeQiNDkwh1QejXpRTrHCvddcPu/NvAXd5g1o06eRl+7swTOM15bChQqBrQ+A7+A2DISB1vLQiCjbpAzl2kV9iqcylIoywNVPO2ooDsw6y3QgRoS5sOyb8C18VBRxw7t9aq5TNGVHtrPUWcAUrY/WwNJhxawAx3hnukdZ3Lwq8IksK6Jc1NrLlCcWCQA3POyjyJKLMQZVUqJavOKRUiMeOo/ktElkF2WLxZlz4iIi19pz1zesGFH/K21w+2u+PEsnQZxT2BF8N8EWiHnF8g73UotuAJCsHxr1UPUw2X/LjfnXYJDBE7hGTvpbEIB44JAoXjrTlWkR98OM7/WlWuyx2LMiXiZqp9Pp/V4WfMW1x+S8mlKDOJJPPQUb0Bd573axEvl8s8zyLy9euXNPGULmlipqSU3R5wwHLejTkhXpZllhSXOlySzLmsQsliuNdtI80y7ZMU0hoZIzCVqi7b4cFF6cO1LoMNnWiAT2wWMZxJt20jYaFUarQOc3LjUtqU2CJCPImIFn4+n9+/f//+/bvFeHz//n2txf0pRLQquamnqqZGUr03xIxLDx+a53nTY8FQF7Pk1N+dgLq7os35n7fF/tQ9goKZ+Xq9rutqrWmhunJLuWwWXwTI3xOB27XzRJS33RSZhIkob4sWnmYhj6KuMf27vJAyc8mac7YbOgNxjdsT3EAk4kw4ezzJzu2620ul3rlBREqUqnfZYUg1hbnlpXa84b+J96kq3N09dJmTeaArl2euBnRgndBT4DNn6MCFdSrNoVdUB87cYZoJhS17cLu8DhrHn4NQ9a31Q6PzPKM/HXuv+F53FCqUNmRFYSmG8u+tuWc6QGIC5usn72XbjglM4ZgzItznA2a2NE8IfA9GX0Jr1MVq4/MZUYalZ0U9sfYYrAr81+v0WtL5dsh+w1E7b/ufwQx1MUZ77qcDPOaS0yxk1FRrQcIhBD78KQBeLUhxfR8XwFgfoXLWGpJs+OF/WeHW5PWX/7ktKNiUXjykR9qNI9QP2HuC60upMid+qLDI6eH8qSycjRQbZPAXuCmPfKUxTSRwnWljIvMEEpF7BWn07++Hs4LxenyxBNNHui1d787HFSWoVign13AgfzrqzvhH2gUq6hCcv+zBDUdHMi5Wj14qOKrad9uz5Qvlqd06CuuratGNC4uQlgPyw7SqQyRKqu5tEWbP8E32vG1l28qybJ+fD3QifP36Pk3Jgqct2IOZzXtiBreITNPFg7zf399FGzExQ0+ISaWUrEUzEZNKSlOSrRz6xDHD9SZUhpWM4wqLIwpX444iEQkXBZ7p/B1vxeXIEu6pGy9CSqSshZWJiLUIqRA/n89pmlNKt+s8T3/84x++GqjLstjVIY/H436///jx4+Pj47E8hdOyHu5SQ+A8z5+fn3auzsZV4CYslX2kFtJgATB+gZ1LSs6ZmKaEvKHw1ajYkdN6bAmZH9PSkfuJmSblwky7+yw7nZEzjQOlEsghdJKhUSQQZcHMTmEfBUK1p8RoB5HqPe2GMSKapsnTQQafi3myLZuhL0KmaXo+n4FpDQNTgnz4qGteaC4CueXW19vPnWe+xt4TEwDoZppmjWKrGWZ2ZeTwWAkrhoYrOqu0H6kDjCChDkWeQ5nEOs14fxZxgY1wayLgT+jZQiDd1UcU1RP2hQw3xInWmkgvHpks+1cjTye3h/yQ3THfNr7vG69NRRiGQziETePSDnkP1w/eJndaGGFjME+DHqHW6RjUwQ5AdwXxcJjepnRpsxCM/uWLNofVcK0fKuAwYYDjZnv9gFzXI2QodMNh9vCHCg5/z6VnMti3iXopfIiMMYThDOwe+CFfBY56QVZV9bDY4XCQz/eXJbpahxB6g64fUPG+GHgYY9CNv78EPe/NShcixdVdgn15Qc9igQOjWA3ZMsGlzYg9aXfY/CcMuTkjgdP0bJuLAKuqyk0vg9W7dvm8wzTRAyNtLjOB01rcza2l7hjjYK1+SpFDVHfjDN+rKqkQl7/+9a9mYZg/MtWN4r//+78viUomSU1rfBFLBG0/CKs5pB+PhyoTJ0vxkMum67osPF+brXNkiSGqJ09TSIzRUqq6j+TQsZbCpFlOezuBvV1mLYae2+VTL1wO7dvbG7xJIrvr8O3t5sPxuI7nut6fu0ltl7k8n89lWe7r8+12s9NstruybUWFJJHwcUlwnb2LEk2c9qu4iS2VWGAbR4gZ6GZXSCEi2tr5zobinKDVBiUiz1m+j51VWBKlkmlPsrKzG6YQKEzMVBNygzXonnUnh0AIrrWwbUfYwt4mMdfcZQwRg+5y9TfmurbTsRlutEWZ8jOymFva3Oelng/2jkRk8ptmUJ8GHdprFuSqMOuEakFJHX/SUeFMKTQttAcs/F8Fj0sP81lrw2f85PUMN4Zwr39arUcgjY55UaspelCp0yAByHbOGBtwPDLIFKxJamk3VCg9YGGk/beqY9IEVR5Awp+seMgQgoSj+z2wiUjWEroIjQwH23Oar/jdtbPv62mTjzl0MWr2FbP14uaQh6YCPvF9wL+OVgUw8EHvdFBTA/4VTIoAsFcb0uVsvCgLZ4PqydezzYteEJkYfvACTm/Qt+yco+xXD4ELxaeEoWLp+Yq5AX6oV/F9n+LUSr+2sYcC1fD9a/2JPNNCG8c11O34ba9taMQ2zm84ZHcZuH8xcIiTxoc2ZPWhdARIAnWQVdBt0SzM2qx//iF37fd0D2uGniLcKXDkQx4ZhdgIVrAScKitEd8vOJkS0R4EYtvi9/vdYfnll18sctrye7x/ub3dvlyu0/OxpsTTdPEbuJZcZNtKIWYzMYmZZ56ZmUXtBsSgdmgkm7yfDRhv4fHolBt1AvWicGtjOB+iCzM0K0JrXkqOybMVzjAw8zRNl8vl69evpRQSWbZte25LXrbn9vH4eHw87sv947ePwmV9UM6rbSlc0pTmmYgsKpJaDl/XrG2x7uZJHGZnV2rl90CF2uU+PpxjzjW70QK6vL4cWfnMnj74v0ZQsIGCSilIRxBb/LWUYgm1EclJEjO7P95JYP51gY0LXF1fr1cfOKLId489AY7WvSxuLVhjp31T4IwveykdGnzapV07Hlol5UjpVUZYWIQHHDzyq4Ji7QH7/QU3O3DISK3fL2x9GTMopEMKutJj8gL+/UIHh8fxhroPNA44RbglTReNTTS46pZaVB+NvTzq5B5x1FyqShRxGKQFkcPVgOvp7vB7I8blqZ6yd1T3yjcURGY/NCSZd43A9CaU1ANGOefAKMOmCMTKYqB/WsLnOMbXzNkrJtRZODor+STmFVfdBOKJVyYFaH/PQPA9fsVgPQ9FCSn4ojsvjnAGp0Wvl4LIB66gFo299xRLrz0CzodlOJbArk21k5Z61rVSM7vu6zamPV9E+dmSI5Dj/6iCWFXwQiE/uKAFNUXt+m24H4KN468KBeHpQ/t6LRRUx/EeXvZXidnDth3ZmXqVFdr0X3vmpxNaCASYYe8eW+JDqEuRDZBwbGniYWvdMydvRDTNoioor8xsk1Ip27Ksn5/3v/3t12lKKU0i/OXL13mertfb9XoxX+A0TZRknlIpW866bivVuIKpROlz9kAD1FHBzAp3C0TCCdsaAfLiKdERckMjAe+oPzCUFUKkAkWIiLgQFxaRRCkxEZdC07S7k3MulCvbF35/f5/niW+srFRoK9v6XJdtsecfv/349fuvj8/Hj88fz/tTqWRlPW6Hkd3vrnqZPb8yGasGTXUAXDSvm3OCqgoRH+egyPKSiAhXA4KIZM/HmQ1r/q2qBdwfwiuSqqVecaKmZprt5RbJzWJDmxTRTbiv6n6fZMiK4+3ocUc6+0HDnLNfzR22ZM0ZX0rxm1MsEsnOxriGL7VMfkc5BmuXUjCRdS+0/UyDQOMIA2N5ZR6lwkBWDkUgF0nfL3UyMxSAs14CzEMVFsjcj8jrntUZSml4cAXheA7to+LA9gVChUpNP0JEpQBsnSfGGil6GLjSjb2HoUHL6CdTcAFjlU0PwyXgnEDvIBWcv5HREQYHYFcX7cpKO5PxqNy+cZBCR9wZbdigbz9xPcqmdS2rqhMm9u/MPoUJjPaJtkfzAV4AHmHrIey5q8eb46fHQ20hzhYBBtd3OByv0Pc7JOJZtWG/vQrqO/1p10hTJCgaCj0DhHa0uzHRlTKGuATe7tsJvN0SdIwNJ1/4VQFVKAKh6170ekz+tHBru+AAA8MPUUEdsUJlKyGuF+HsFWmoQx25e5z0MDhsQRujXGCWJPx2rvNmVUWNhjmDjTrSn1Hh7L19iAE5u1RyzHZif+Lh2oB/ZEt/34T6KGx+FlUqpEKUwYmWcs5E+/GbUsrzmXO+l1J+/PiwjW+7uuXt7Xa7vV0u8zxNNax2/yRnvef1OiUbAoIX+AcR2EfR2HupVzrjSJlZywDVChZhQDvKY49YAgvKXt5uN8x54B5Nj8dF5amsy/pgtnSEmxaWRCnJLc2kkqbb1/cv//Cv/qKFl/XxuC9E9M+//LJs27JsdgO5BX6sq2VTEW+/Wf/U0e1GZ9acc6HmXHUFqag2qPY6GB2EzeLBg+qv261YQLsEf6hH5Nq/nk6xoZQqEWF6Pq3eq1LK9e3mvTjzM3jZLdDISGDR59oedidIrWPmuytzd0tzmyCvlDL5YTUn/4sZiNmWng1XMTgDqFVApZR03Ecai44SiIaaBxigjBrZbicqlBAUgH4GevGntlmNAmA9ZtrGY0xheAjdhcOCXB0nw90NxARSzccbuM2/CnpZAZkddbopudVZfeGReYHfKmRa7RdCwzkGfo1tugAT6CxEcs/AoX1HQiml6LE7g40MmQSVRcCeSxTDRo/CLhVSKsDjCBkKXQAj6KyAPaT7UKD6seDLn5aeUcO3QUwCXXoOZDoVxqG8MNiaAavYUQ95zwM9FUo9BNaLxlAvvSBZD/YQwyi2PWwBP9jCmX4IrOsVQmyevw9M8lM2GIpSGOBP2Zheoi7Aaf/iggSHNmQSavkNhRHx8EKjHp/LgO5h7A5GSklFXWdxUSLl3WeJgrCD4I0F/A+RHGDux9vYuES0Z/N9hWR7wPCMqp8jfiwNGe/+2garREIkpKpqacKJiISneiGfK6JUSpE0lVIez/Xj86H6W5p4nq7TLF/e3i2/hxnWt9s1pYmYl/xkZjftiEm9JyIypybZT5yIlddweZhJECsJsWr9k9gA3eigB+pVDLVCdFla1dId/fdGMGhHVZ/PO4G6ICJmSsmUpwmmmTCkSqpUtnWaJpFEWZVpEpmmmXn6/v0jyTSlNE9zSnPO09t1I+G//1f/8NzW52Mx0/l+v39+fj6fz19//bWUI9mzJ3u5TvO2bWXLlEhEZkkrZSKlTdlSWyuRUL3UxQCzLVa78WdXLzlvvtfqWaLtTxFRpVKU2Zi/eHQQqdg/gW95lM0pMPNOBc1CxdZwmdQOpzILlcxEIuQxq0YZP0GoYIQw3PeMTJ5ztrTFfgGhhUTjPd5OSrPyJ6e6VtsflXIQNu3O+brU9TF/1k5pE+YfPFp94NSdvB4qVlSXPUOjWgla5rU2D0r/0G21aDchUWuJhp8MnvDyTOsRpG3C/V+FtRQ1OmiXXudXfOls125kNFrVG+y3JveONAaK+ezyGo3YPrU3JKEOCpTqCYoU6THvddydEPYotZ7a7kcR2qfKzy75SFOsHHSoQnH+t3Wt+aXsNPq+A5VfBd5RSxei0ywcPfwoEQGNCnbDsGuu3hr/MMy+h5yeMHBwtBDwyRCkMN7X7PQ7y+9phF8aatoZ9MEwdXShrCFXmN7zDUeMDHFsoPyW9s6O3zOQIf+0YVFHC2FKOKOg/3S2o/WfW4baW1XPWu2Vw7A1b7CfU3saYQuhZe22d/tPeLT0pXba6lUWqgIRWcsaGrRnTG9FICxhyD6ioScVZwGs7LBhuIv9ueWNW37oe8QJpXYRD9jsaVU15jzJexSsZf9t76PJtOVFwaeoVV6o5lG1M3kl08fH/ePjw9K6XS6Xb9++ff36dZ6nL+83kf08yZDHkJrKTFkwYQzXUtoA0SM8ALJ5BBRxN/tT5cN+ORqACX9KF9EuNZ0oujyJSHOxsJZ1pXVdc86lPFT1cpnqhYJKtOacVbOorOtTiW+X+fZ2nfiPWals23Nd87o+13V5PD4fy/p43pfn+nj6JQ+lbMwqcuFq8mVeiZl0v4Ow4ienxKUcKaId2jpvRgy4yillD57WeghPRJjErGm3aC15mH3rYU4i4jarG5xWf4PVC9UNebu/gpn9Bh6HxO73oGpTOTm8WMs2d5dSbpdraYvUQ5YEypb9HsT/9X/+H+xvNOAIsmyi0JZSFEDEagR6rWEpHfATERU6cpei2kKmRxWpcqgqRb/Clj0DqAFjP1kWErzbptS02I44lDGfOIeS4P36TyGxKCipsURtsPpBLexICJ84nCFPVkALgcz7oHCe2Da4dpWPiYRrZvWcc65x0qUUP4SNnQacW3EDkcAUO7DBA3wyM3G8uITAfVJqyqdpmrZtez6fdqbEiev0tbTl3pT/epmuQ4QEveagrnUl7YY4UpzhPDvD/aKeKvJyueScH4+H3ZJqH9rpGbZcQrAcQ3bq4aloPWK2jHv95HWAPBTXxcjzyCpW+vzZZZR33Etuj4nghwGZO59vTd5r/zcsvL0FOcnDinyOwykUbz5zRvVPCnjUqB4bcNXvSgCZ1huRUcQt/mvvXWxZyNMAU+U0P+Xd4yrJcdEGIhAFDftVKqFr15k04oQgp07f/tDtXoEHpLSH4OA4PuigVdXL5eJ94SgsQFNhqdnjBIkelmT+7DGLiB9uTV7/t2dX/wk3mgR2acNZFNcGWzmyOQVEhZllR3vaE2aVUkSPdFfMbPaQiDDk+kUdjtgTiaYqVd1CrRiWGh5KI/Gc5uOCsAJH2bwvauUL+WRHLyVmfjweYX6x/MeFDtcYGgzGPo4WJESpLCfqpN8THnPLDETlepmZ1UI+7Dyi3eRCRPM8+0V0xiHznJb7w9Ng+yiMBKZLzTJzg0FhZYXkGJ7lICKVhrX83wKrO8eqiHhibG3X6qEFx/nEx3SDDRqL+nitgnIqZNfOkO75CIWKFtLEkrVoLspMRde8bctqWfP++te/fv/+XVVzIcvOZsHBpZS1KFDQuahU2Tz4do+3KexpK6gmCzcIc86cZJ7nUtRCStjvDuTkPEllU8hZbmxgSZ0tRL6UYtmvGW7VhiSMO/852DnnrRxbwZiWV6G8v7/3+kpVL+livTyfT8917cJof5ZSlmUxSI7s8T3N/Bkns1Iahd6JTcttdQsSf90/b0Vl2LVLZnjG7gpHxqV2iVnKYeENtfMZ8C8KdtQ3oqO5wUehoOip1fUoV379D4F0KUzwCIyTBt8MZpeRFe6V6/uBrekQOhUOIe8GUrExxlvOG0UteaxoGQyUOvxBxmVES/j1DPIh2rmuIhw8/9fOGTi2PT2+tMFSj8fj8/Pz8/OTiL59+/bly5fqJygwhAYDSOUhqOjecDoOK+PowiyFIw2EDl1X5Rjzf1sJBiVKlneErBsmeAegdB417B2Z8AVyhhD+noLc/jtb7rGED4cYcmMioLh51/1DAGM4nNrggH9eq6y+x57DewLh50EX+egQ8lAhDMrbl+RHiA67RNtD0n2PCGTfrLZm2RDDAlsB/ZCpJeiQav3Yew0/BNtl1gxoly+vyW0yFkQsctGQFUvd0Q0DwYUBFlxyCCS+Fdhz6/VGC1WzokAkl1IsdpaAH3y8QwxnZS26J2PQyGCdEOnn52e9rITsZsRputjzly9v37798XqdmZNqXpZtXddLOq7NI/DILMti+tyMRSKyQNgvX7747RtDgsbS4iqowfBTKQUvQuqpiSjqFSDWdBuX6gnLUkqmwiTmg7CqTEVZuXCaEmXKrKTKwrd0kdsbkV4u13/8x3+zrpuq3p+PX3/91a50edyXXFbeiq+1ctZSNnNmVa2uIkmVVfXxeOzhyFSYRRL57oR9IrKfM0TetmHmsgcuq+plnhVmJSfE7hfPmapLCCULZ43SxV5jg4GjHBiMysA2055Y5kh+ZwixWPZSyvP5LPVe9N2AHiqg1wqaO4uEOtnr2YVGais8EzB9g9YTfe3jRNxRu6o+uLmb4VBRvhgvov5saIiW4ZCdjbCdMHZ/RpupV2oB7doGwGmLq+MrPnop7b5BP4X0o+DWct2b1KNC0+BJO70zGJHmguGrMofIpxzU44iKHTyw03BoHpvkL3cGS5FPHE577xn7XZyCorSm3t/fr9er+7TIlXiJlHqNZwIzFId29glKRDf9xKlR21ybjlhqPVgK4j9NqdQot9ApASf0RAwc1TNYD/nZAEOF31M5CEgAFbvusUTdwjV0gX0VzW6ROGLRagklCC+169IBVHx8OATjp730Go+AxPuteKH9fR9tjy4Vv0xHqYzYgLqsLP4rg+wgbEM9rN2hTDpngKA5e4r3ij1g+DUyAyf0ouTtI8xFj42OVGlLsAPDzIJOjU4JDwUH8Rx+cvTyyaSMA3F4pAae9mM/mEdFiS1dsjR7toeXWumILEd8nqmsxDZjJKU9G8aun3kiIsiPYUUu81XNp0rFbrwjXYl1W/Nvt8tff/ntcp2TTGmSKc3TnP70pz8QUSKmxES0FTPC8rbltRwkm6YpXaZ0uS7LM2h+e+6zYL1QKQe43WkclkbehwqqQb6w1ih62jmBVImnVGBnkogoE+1u8j2cuioLJebH81NE0pSOtBXKLLQszzTx5fIuIt/069/9+c/mz/71+/dtWx+PPYr6fr/fP5/rVrKqCDGr77Mxp5wz80w7N2aXDzswT6QsyqTElJLM8/V2u9Z7SZiItOQ6RTYM7/MmGq+4FvLJt5lfSrFF3rHH4r+WxmGEkoXW4C6V+476zgwCJy+JyC+M5GpOWHaOqd9TOyOtswhOn84xZ+mrlCL37D8NK4+2UPc5qT1s53VmOQyCsOo9hBzUU7TLf3dBkOhc5/LJ1cS9Ng/6LqD9bCs5FOeJ3oA2Rtw2uCUH0tgR4JAYwNNmtnCBx/07x5uIlO2gSzui5o0PEK/MHQ6QwbhHNwm1UyZ64hUN6x5HVWNqu9kqENbSUxbrqx6bUAwZoGyp/eXLl7e3t69fv27bZjs7ruNKKUIHthGfIzCJIE+7I+fFbBTGiH9qZ097a2GwVk63LNtlHoM7Gdvxlh3+vt8X7Q/fh592ALo0iD0e+jZ75XBGCORGHlkkESRtnHOooweVR3Zwrxma+qMsKNxd/NHXCV30uk61mV3Omgq7WL+Hjg3jtXd2euUxcV+iIihPannb3yOcvR7DzxE/zsDDAQbaDdtBPHD1QPcdMTPTccPwWZtBbaJWp45LHbf9yi0064rF/RH9YPvh9KM72u+o4F30jajqNGEoEcBmjoZOeFWtByElJUvZRuZ2fNyf989FNRPJNMn1+jbP6Z//+Z9F6O3t7cuXL7fbLdXy/v5O1QjTNimEoxEBxlGcjYU6tndewt1gbzBQJJTwPoCEb5DHlCRoY2Y28yrVC8CrU3ll5WmepklK0cfzcw8T5UkS/fnPfzLkmGN+WZZlWbdt/e3HhyR+Ppbfvv/6fCyllFK25/N5vV6Z2S8SyTk/n5/btl0ut8PEAlR4FI0HV9i/Zdusju8DhJ1kVN1BmgLyHdXWEZIPkWk194tggIg2cZf1yLaxX6vJbDsYZlJ79Ij9NDlJwsOL8tO5/KwyNq6dK8L/dCw3uuMl2w0ltmfZXqvSiFMD/L26f1HCxBYU3zH8dnlAnSi+mGPQmeGdnsHDI3siDBnRcsYJmGexQISux6T+HgD0/KY9GukplwSHx9HiMbsd9jiwxDFtAXV8aCEKiqGYkrWYJ8t6M8+znSew+q4aLObVJNCCs7WeS7hMMyKZXhIrDAf/DTrFn1FT9NyFJOg5AdtEqPC9zzToui41p08v3WGCoVbMz8bb/9mPqFLxlXbq9eyLmkPRCD45hRJmLwJu6QMGfgrAGVQBVz3JsK8XBMVh8smhtP8C2Hr9FuAMJECfHBrQIWToTAmHl73iCmrz9bc9bl/8uQ/qhJI4iTBsmhERs7JdtlZNGVW1BMCqalMfM5GWUjKm9exhdjAcY/3EbwUNYhyI1LNDDqfL77Cj/b02ASEwl1UhPOBEuXBLLiiiPQew+jWxJRMSjmif32uWDO9908zMpJZuS4iJLU8xM8t+G6Ilfbs/lvuzbNtTRC6Xj/f3T8vpYcUOdtuziUNRu3+7IaLrUhR8JNCZxOE2VKnJTNkSWVggq9Kep9kI1GN/b3DMz55sQOsJHLPwSilMVIpqTatMREr67cs7707cTXNmosuUUkqfn5/ydpnSheYpT+ZklZx1WVZmvlym63UmejNaq+Z1zSK0LNv3778+nysRret6v98t8GNZVgPgMsnt8s7Mj2WzCTGlpEzrui7PzYKJDxlhMgFhof1CllIsbNojAC29smHA4yWMSAxCxLy7sUUkk242y5uJq8REnqYwSHeYK5HoePyMqsq9XC4+5bkbLuc89XNer1MaQnZLK6/WTxvM4zyLDuvwpTOK1xERStEA7SU8PIeprq/ZwHky5w0HdfZJeNMrd6RlFbDx1udZTGr/pxXP500g/KUUZjhlz00jOIRjUF3LvT3h743PXtT3N6iYEICgI1DREzB9z+VD/gkF+3I8R87pcNLP0OhOWJbF7WaXNyJa19UR4jFS1+vVDzGgKL3mt0AUxMNZfWT1Mw6nkbWNdsCw/dJej0wgVkHqrUJ/E55jFYl49D6C1vXAYBS/wzQNOs17DJAEEcDeqcV5QGwYu/96CjP+SYPwEkROT/3QVBgFtSilHsMtzK9g683Hc2cEIiSMHevsc/yIIn1fv0fRhZ8CB3IbnDaE9uyrITOchaz08DCzqm3HVUNfm6GhMuHDTxSDHwK0SHQfEVaz4kIaRi2QvcTbGcKvMPMWHfyq1TJ2YLQ9q+eoCpzA7AgvpWxEQp2nHJP++oeqOqVLS0TrTta8UmERFpk5seqUc86lvL2957zlnD8+Pj4+PrTuxYuIHUN8e3uz02lmTEtRy/IRYA77Awf2RqgjittQqPdeIF877tIuC5bDg0FiTixsBxu3+chhs5ellMt1mqZJhESpZLMF87Zt1+vMzCSshT0MmojmOc3z/P4uf/zjN9rTaavFAf/48ePXX3/98ePH/X5fltXmwS9fruY5yjmT7BcjXC4X3Limukufc36/vhnw+7nb9lgtQyJnGw4GeARFl1LSNms1M/crYPsp7LgisbBZ3NIxgM1KsUUCM09oWFDHwS9UBo2EvK9w5tlieIm8u59TBiPSBCBDfmJFsx7wE1AfesT5gDql/18wzKBw7RkNYqxfOv8cIhzbDFTEQWk9JR36DWoUf7KG9/ZhrOhBDII9nMw8e4Mf03bhRMTCkE8izttefOxSo4dRQgIhDADDcEgr47/+1L6K+vHIoNhgvtQzgnZg2eI0qB4+8GMN7qA1J7RhyVq2HB3L44lkopfWM9UJz/Ujtxb8WQmc3Ic2+ugc4EBx/zOICYNtx93EgC8dfqIYqfl6yAFU15u9bDJz74Hu5xttZY2qvUIj4XXm6dkeZ6nQJnx1cJQPtkf+8dw62IbP+Ably/Hc08ufw3ZnkLKhxgv6BFse4ravzHAxR0Cg71mFTlGPIZCv92cChATcFaT4d36OjYSXQ5z0yHEAdgKJ7PNSizysRpBIiyFv5VDjETCV1jMY0gZSvhgmsoE10gdvcF36llKEJyUlKThAIhKZen5Q1bqiVaJDk4uI6YBKGrjpU4nquZC9fSUi4gShPlqV8K7tm+34Ws3S9GbmUnsU4SnnknefhUtNIeJ13Z7P5fPzPk3frYXL5XK9Xv709cs0ifmnPcyAYZs3shYfkDswKF/aplUICxgf46k+VMuorcx8XFijOrm8qPm695MJE0umXBdrlSWIns+7iEzpYlc66m78bTzzuj71WMglYp4mO6zPQqJMmohFbNzrui4rXBWSbfMgE+nb2/X9/V9P078tpXx+Pj4/P9d1/Xw8f/z48fHxsW0b7SpXiUi0mdeIyGxRj3g0e9SvOxHIkuREoZo+ZUc14NMjQ7Rdo1Kn5BnmQQLhspKm5I48JLTHcNpP+w2aRIdUBH3RC5iVBPehB909lP+zLBx+xbQP257NMMJDVGZAl3XNYCs6hMJxU94rNGxZyxDgU24e2RNBJYUK/XK/Nymwd9eMRI26xAtuUCzRiYhN4aaDQpRqgwo+PvEVMzOzGQFFX5ifvq+B62CfrR0JB35OVl94mA9X+Waeor+zjqux8p1b8GwfgQPAtCd39hOydIHELEOKO94+Pj7+6Z/+SVX/3b/7d1+/fmVmS9fldHHH1fV6vd/vtgnlGc2ez2dq6RW4ty+Oz12eUxr6QgLA/gkBZ4Y2vXIvGtgvAXOqakpzEDoHHkHtEeha7Axsh41b7fZ6sP+5pZes1+0je+N4w1cHBpSoVSbUsp9jgOuCH1HtQPZd2LPwsZjsIddOOxVIksqtxRb67cHAcSHH+k8uXwSEOyv2ocU+KSwIGUJB0FtMwEs9a/VsFtAbUO0o7RUU1gkDCd0FeEKF0aAlERdS0SYbMbWS5UyVUiIdXBCDoIb12/P5dDSeYf5sOP4VZgHDLpxJQuNc/eVhIKrRwcfttiQyj9UX6jJsdogsTMQsSryfcY3rJao63M+lqGrOeduWy9UMLBFhIjGHt6qaR/Zyudi3y7Lc7/dpmv7jf/gPl8v05fZ2ebu9Xa7T9XJJk8zT17f3wsrFIGYVTiwqLNQ4HHuZxeUi4hyBR+4KCqq2Jta2f2t5XT0rxRFQJ6qaWDlTScSFSZQK0/v7+6aFNtq0iAoluaSUOeecifbcxtZCzlrUDirafqAKsRIZIec02R2HVA3ZeUq360wky/LIWadJUrrertc//+kPLJOqfnx8fH7ec87Pdf3x48dvv/32eDwIfMwyTaq6UqFc7vfPeZ5ZSYRZJU1pElEmzZy15DVz4jlNaZos+WOajkhClybyBFmWEqCQUUxYlDNbinIiS1QuRFk1Me9viNiyBDITM09CpVAh4sIqLMoqkkg2nmaZZC6UqTAn0lK2svL/+j//D0PxkzZPKjIHwwrYvf2eZgVlw4pHXmdSS8SYc7ZQpJ37Qdh4lEdZeazTqXX8IEO7ocbgyVPVxIfjEAUbx458XygOp04k8aITK9v26hBVUKDGVaERR7XnfcT4ejpJV+SG9VmwY69wG9QJs8ajqcimmI7aAXYmMR4w29EDGFy1aet0oVH268A/DkYu6zH2qnpSSibS1gXOKHaownSNqpqmmPB+3VbrYQuOea1xZlp3AD2Za163sDL2gVikl4jYajWlFG4XQhKYCJip7Xk9RSSX9QX/9O1sdaEl7QYfevhwjMvzSSAvXnom3GeCk37DTsvxVc6IH//E6ygsBUUktyFM/rAsi+sNlBrtbCz712PsEEKFrCPU6o1TTyc3wu7A48IPyVEyLIf44C4naPXG7WIiMuHGGu2emOwHVhTUbE90H4j/hNAG3eKQaKvf8MGB6fnNH6TdMxW4fswJ5ABoqyrdneOzPsqme/scSNTbOMZmwQ/vg0d2KC89NQM+qV3YI7qCZ90fQt5lbKpQZjCgQ0dE5LkmmJn0uFADpYlGwmh4yFXEvOVSCqo4HIWkQ6dZp44r012+pWaDZekM3N1ncfRFI4FCsP1P35Qz8HLOl2l2Jre5j/2alQAnMbVJl3GAAhtKLjI7wKKkgv8Sl1LcUX3cz8fMy/KwvjhJYrF/SfgyzdNlfr+9vX15f7vepsucWIh1XZ8WDpvr9c4VkgZjDpLdQx6W5USk28FXx7gK82R2LfsWboVzUVWLEUKPrIhkLVRUmVipkGWJ29/YWFhJmbg2iGdbdxXBZMY3F82jmAdfFbis2RcHnmuD65pJ2G6sNGPP7D17vt/vHx8f9/vdbk7YSiGVJZeybpl0lsRTmlgK0/bc1rLe5tumW1nL+9ev13n+5W9/2z3Q+32QB8J3e2znvWRHS4kKlXK9XllpKzmxbCWz0vXttj4XZaKili2bhCdJKaXH4zHP08Rp0yzKPIk9c6HntrxdbtN1Xh/Lpnni9FifRxJcatWrdrOIvXdB9bnKyBmsHBcGlzdmtktYPOW+k4dGsRD4J9MRy6LdhEFDJdUxQf8cBH74iXYGtJ77yXAiQaQRZFfAqcvJ718hbApuvMPx/DPnXCBob0/jr0d3ddfMKYhaRsBqRyC1M2tcF5w5M3zhEbAXpnlU9/hgU2+BfWrEnr88kmDUedf4FjmzRz5ixlYCWOc1xakVnyG28TlYHmEIZy33JbCcdiVgxvHZKO7fF8t0NpzQCOJhKCkoCGeCj5TtR9qwLjPDTbCh/Rcwh1K/Hf9aWkMfGowWLcE0Uz88VhSve6eRT4vOFXIovSx4wa7DT78HUYGRvFogcRArH7WjItDodac48CDp2Hjot9dXv3Nor5EQVNwZqMwsmohJWyf0kIJBnw9h6xErXQwG7toNewwiiS/REh0CGUb9gseOQUGDYSIIOsdfoj7f6xBRS0RsE6mGyNkjDOtdLfutBh0tAHWero4yEWctXCjT47GIyPf0Mf11j5aepikl/sO3r1qvDSIwLlNKHq+kddkp+8HH4xo/H3UBx4fjgVPKxNX9LFTv32Y0AFoiZiX17FrColpoS8qFC1sEv6VyIyaLpBmdSRMlJTUbQNolUClFbZ/fFzPETExUSImoUCHVzZmGmUmZKKsqk06JhSfVpKopfRH5CxFt2/Z4PO73+7quf/v1x3PZ7ve7XVyiWiy+53KZpiLX64Xo8pQna14Wzet6mSYWsROKpZi75nDHiAjJvv2bc6ZM05QSy5Y3KkqJhHjL2+Pzrqq2pJ94ovkA/jpPzJzLVnJW5pTTs6zrul6v18s0Eeu2LFteiagITSKHAd3ri+Gk6PdEIGm53vznpEUvFB3Wtg9zv6pRqy0elGOQmTgDQzVkrF53921q25iLqyvi+Ak1jSNyqJvLiYjbq7N9jvFTpQ4eihO3nie0YkOF4XTi8AQ6DhXc8CdvBJ3KjmFbcPf4LPUGrwBPj16vEzIKOyQhv7J/mKbkil7B9kUhbwBzZXJ+P3zgGW4XAPannw4mZELdkyoNkRlEaTjB+BsP83CQwrfhk04CjoJMiKQhYFQfY+qu7Ha6I2J7gIc4pE4uEBX9t8jMrweF3mtsJMipd+R8hVRgML/OOkJUEBHpoPJPocWC7Frl6HAmqTZLl4AQAkThn9TJ9fA91g8sFJjzBeSuavo2Q00s6BDh1ur13pFG/cNPoRoO0LMDOe9JG6xyJlChKVQIL+B5jYqOFoOaUU7h+uLQONYMX2FlVF9DUIOStBICPY8dkvYQMHRRkLF7bAwxhnoYVRPSTrvAfYbNz7MGfSIIgpDai3uOZjXihMDgdjB6/WnA101I+uVf/tlOIl4ul+v1er1ezSG9rqsdejHYKqsXmRJR2m1T3jUtMxeZiUg6jcLMRhC0elRVxPIdc6Cm7iGLKmxJlYlZihaRVEpRLqp2YY0kS04BobPIAIFbvOBW2JA/w+eSZlwnp7Snpbrf76YGReR6nS+X6du3L6XQP/7bPZ/08/mspxI/n88nEdk9xKWUvC3b+kwyT5NMk+W2ycavVIhV2Q4rGyOvT6SjajIXOEOkNc50QTFOac45l6xaSJKQcsmat5JTud1uBpU55ooqszQeaMQFIgW1Yc/TWK1AfhyTNLR7CghqmESDCsA2e313BjCSHyufPfdloNC7cKVQ38lQP+F+RNwdmEV+TfWqYZy0kMy4CAnNDnXZ7xwstTrdSnC7eoXhPOEQhl9xqYD1e7ADqEFWVQ+V4UgoJ7vbVjLcd4/I8ZAP/Pf34CdwqR3dQO3jAPtOt3Mgnxs6SPFmym97/CmofbNDJHubqbXU+/JTnLyoZlQJSAiCiSo7NIIw9wZ01cip1BD2vvefgnc2it8z6l7c9OV6g6ostF8NzMGO5xsIzyjVg0cgkgHss0YCXYbDGWq/IXUCzK6+GK5NRmXYQxLYPgggdo1IG8IfKkTFXkG190H3IkhhjD0mQ0d9p8NSx3V0FORFoQzx3KNuROVoKAR5xBXpcGiIhIAQOqeL/4TKDbcLPPjB9yT7xoe6oh9m4AGqpog9h8koNC5tLL635ofVHIacc860lrwsy/fffrBQSskM6Hmer9fr9Tq/vX2Z5+T9ikxr3kR2r4617NlRVZVLExLDzCHve5gHw6hN1u2v8L5Czj7MMHBqhaIXnB5XDOuWF3ovPFu5Xq+2rrAJ2rKgpJQ+PxdJ6XK5XC6XL1++/MM//IN99de//vrx8X1d8/P5/OWXX378+KGq8ySay6ZbznVzfkqXNPGU1iUrZVIL2SFKgtH2XK0srnvL3MYRuWOXYffAOMeu8rYoO5uyPeZC8CpvZ1N3iVNXmNmvQHShxdW/Ql4CVGo1dcPRPl6oEbpAfX1QTgehCNxdQezSEmLUhiTvlWPPBH4IEseIgFHkyIHFSd1NeN4IOkp9N+0FB9NImfLvsAVDOVPE7nNF1KHu85984uHWTLRfz0JHPIlHmBhewIkI7/0Z3q89lJIRQoZ5CEdELR0DQhjiMh3zPnYcPvbuplLwDw3hVAgsQ2PxP4+KXX5x7+VkNm3C3Klj476WayQAAPRESURBVDOs9qXH4Y6ZFtWOrn4aMwxwd4dZ3zUizddRDNZGGKy2MhKEtK//YuxDOuLYpbtq2/kfucXZaRjaxK2ZOOTJ11CF4ajGxduZrL0gcdAAQ5jPAMBqfSFgjL6aSyvWCXrJ/8XD1ghtAOxMHM5GPRwX0giB+Z16zD9ReKkajdTXDaK9hW3SaJHAzCwNqzge7AyZI9wNo2MnoeoiJosq4H3vvl5OaP9l53OrUAtuQdufrPVIYKd8AidQy7EOlc84gZrYDm6Pe+8ionTMX9SxK3e3T8iJXkrTpZRt3XLOdjjnu4iklL5+/ZommadLmiSldLlc3t/fb7cLCTNPbLdhlyNWe9vcZDcSGXWOi5MAwlLVamVstrv3VEkTJVVlYsqFDHjdqApL2rWuqiqpalFMa6tg0qTuhtoX82ZAY0tBVcvATMZXudS0ENMkPB8nqUrZ1lIuF7vLj3POWrKaecr8X/2rf1i3PwonIvrtt9/++te/Pp/PreRtK+v6fDyW5/O5LMuWc8mr5vV6udmIMynlspZc1nUru9vYerRbJ+25nrny/XBVLaqUzYCep8ppJaV0ucwfHx8qTCwyT7sOz5RJJ1dMiB2Uw6AvChwi9Mq+lR8qM7OnP2NmadPx9oQcvul5Hf9EWvYPSPgXJcCDzfoDWpDDfp19eggJ0tmEvri18NC+xApH/XZE3nsP/+uB+xTlNZ2+w2YDSAQmIOqa0Cw2gugaAtb3yK2R5HXkJDdQAM+xqnXBFn5yxdEX9EkEEvcIsT8NKkdIqen0ETz81j/HMY4U6Cs6BsHpPwlYDbul9DMxecEGgVLebM/h1KWg9tJjhloyEfAMttzD0w+k5zTkdq/QAjBuDRk7iGSPH+R/ZgbBjZAHoehHF3CFnb4uAcIzKr94/4IDe8Lhm4OZR86CIDXYAnoo6YSmXqy14K9BqT8bZg92UFCvPxzC7yM9i3Bo2AY+RX0VRDKMKIhVEDHXh7ERGU8EiGSqER3uFSbwgFiF/jCug4f4x/VhH0eBsOG3roQDaRCf2qaWQsdBz3vUUVPgtPcZM+BE5srcfRx2jnxbVlVKKVULbPdffnx8iIjI3T5P0354/e3L7XK53G632+02p8n8oGF7jY9olOFkMdYM1PKkM1jRuIdsjdWFR8MhKJtDse0dqQGxgQQZboy2ucbR6G5dgish03zd7/lIe6i08Z3FGUvieZ7//vp3f/jjNy3EQuuyrXldHsv9+bh/fP74/Pj8fCzLY1m2LdO2PrfKyZfLfBPJpCXvIzVb1Ewsv5zFPc3OYM6c6J9OKXkKFBzgFFbwuA2NWA7iiiIRPqdODJDe/hI9YS/sjONNdy3qEB7qfBWh3z1fYgtVECp8COqyl9IeYKzvguEyg5K8B9PUsASM5XB1FgcFC3EkWQ+etjN9KOF9oCOqVyvoUaARmfCrw43RTiGI0iDk4T2oXXJc8Wj2DWOH7Dw5xHuEMQ6HMGwWqVxqmjzczOpDVlCjDaHV1pd/hJhzHOAZBcOv3M6pAfNnn5w1+Bo51E6B/VfO81gTBc2RVjpgTjUAEbUhRgEAf4Pk7hdaYYct9Fv09EpzJJkTTl7GgteXu+D0uNXO1MPGtTMUgnRgO0OwQ5vU8QZ+ju+d7YMqOOMxh9NgQ7T75551pMChlxc9Yi/DHdEAFcLZj53BUgwfDtXCUBCGeHbe9ue+5plYBe9DgNkxcLaet+feoXCwt0Sd7B/iJi0GPHgd7NS5N2z59rYvjjTghMFI0PaIvNf3TntsSHd2BQlHVR6p6mf8NTiYEaphQf2A4pymi0/WqqqZtBQSUSVlUd7d7etz+fHxWUqWRDXAo16LmKaU0pcvX9wot74s+zXGoFu65TCVIHcb6rSUXWvZrQZ7S8pKbOk4bESWnG4kGmcKAYkVvhrKharWq4d28TJq+BhVi6fNSWkSmZLM27atj6dhdZ7n63xNKS3LknPeno/1cd/ryyRMPKVp5q+3t8J/pFye27o813VbtND9+fj4/uO3H9/v9/uyLKVQUb1ers/nU7VIoonEwqDXdU/tRVxYmEXNrmLllCTImvHk5XLxu2kUfJ0TepQRWa7jkH7UxSa6AFMVJ+/DQzWshVJKgVt2cJ7TTh1zZyqFTrF3Lwol3GzUc8xrgT/+pSjGPZO1TTW8FTSIL7+8GGY8y7KrM0Rssx1GRK0ZQVWQAvZw26svejJzSxsT5ks0TzlU9hPHh2Dj8LE4JAhqgByJOIS5b3w4KK9mjgFP/OefLMvCzJYt390AL/CD5o6PUcGOdyy5gn7Nq9TxT5CU/aXE0OozYjla/OEQqC4NM/Jq/1JPQrZelN5wNJxMqcnT6djztIDUUlxPbtzk1lbzQfVpxVxfBW50vkVcIReFwnWhPizoucdeqD0U6E3hOtkPEYpIzuMOkNz9+6GonrHusHHk9vDt8HnIb9xpaR4ZuNouHVGTEFhO2CPqsd7UG/K/fYgH0bwFHqWfO2sqVHCYwxAYpiTtpg8CUR3SJSA2tEbnpA/PDAURG9Do/4o0VzP6++v1ut+cUgORmdndbKhMrF+BtLbeL4+0KPIDauxAC3xvpqRWPwJ+NfTXYHfOeAhVv0I705+hO3/pCKHKsTYDTuniXklmLkUlsYi4TWbkSGmunFmYdV3ytn1Y0rfEkwilNE+T3G7vb2/X2+39cplmmUXCWanG7wAyss+kZjH4ih9VU53+GneDyB7QE7QNd/t7SHdqudr5v+d8+wt/cql3eXRnEzMTlXV7mofYQo2ZeduWZSnTdPE7EKpjMW/bLuaZi4iw8NtlvqRpLZeU0l/kz0b65bl+Pu6W5eNffvnbrz++r2tWzSIyTUIkpWyXyy3nNWdd16fIJELMiZiEJwuwFhFLSmswT9P08fHBEEJtUE240YwYCVJK1U/GrZ0a0O2Mi/45r4lxNgymA4Nu1ZpXNWjkkouJmdPeZtNt267XK9cbWMx+WpbFsl4E16DB0dtwRLSuK6oS+xZdmI4N+9ZCAkaoSIgxfzYT2fUFgZKiVi06wXyYDnApxZKQM6zaPdcmjtcJ6rHmQUGbpzb81OtNf++xJUTNNZiOXhExSAwMT3eIdYgsSechacy2Kq1xIGzvrVM7K9bgXGoO2gIp6hxRqrrlXbVZZUs6a0Y/KheHB8eFg0LMoIMEbyV16eK6Q2Tf+jkBvxXIfW/eIIoYLlpSOrI3+K88StO2r75qCmHHyT5Aqui04bTrEO6mk4AE5zGBrDu4nENIUAqMM3zaQ+r4NKntDpq3hm3iUhPDwIb8SVUekXyKfn1o3GEbKrEwYXt3Q6EmIr8L3qAOX9U/d8WSc57nq/MPt0ShdrpyEigssRw5QwNR23ztBfbiuDPU3MGBas3hsdkrpBwudU/WgUHtFCSRQYczLOqo6gofC86pTjW0hK7Xqy2AEWNhkY94o+5Kef9quFBE4g5/Le3ebqiJ2HN6USsd6Knl1igxVekSQfXa12H7Qe58W/l6vep+mci+T03m7G/tVMdzSM9s/1oCe2/fpHVXp2nyxB2oD13hO2zmVbUrpdD+cJ124AEk3bNyMcQxEtwPUNqN5ZC324kSdhio6pB128x7ghsgqqqFaQ/zPhiIyBbSCutpZkrMZGZVVc57Wu7nuqY0+7hq2krzarJa/HVhZiblQlSyPp73ZXlS+eX2dn27vV+u8zxd5svEzLfb7cuXt+v1ypxc5+k+X6iqbqursmQX61jvJosGVUUgW/IQqlETaW7kAvFGx1DHHkBENfI2EnT4IdWEXVw9KT4nCmkuuZQiPJGq3V45T2ldn0SUhFVJy6ZEzJySlL1TIxsTswjNxEzKWpiYhG5v1/kyffv6JRf9+odvpZRtLev2XJ7b/fHx+fG4XWR5bkKciJU0bznnTXia51mYZZ4qy2UhEmYhfXx+XCbLPFsmYSYt20olH1k4znSHP/DJ1EUwYaB46GiePvvWS4E9dwQDlRe1eqRvB+GJTZVmmPi51LQhBDYTa3SH/J5BUYtPhwRFHdWHNxsqIGB7Cx22kYJD5U4j4p6t0VEeQiOOf26XmIhAatEeeEBVPf4P4ccGA0FDOy7DqMR7sF8jOeAtDJxGwu+0w10UZIZAbm1XR9imQX52qJR+VnoReyGSfZsvpLj/NWhMxE/gn14DeM3QlBfEErJW+DC0eQZ/uLMG6/ct4Li6Nhvp68EYUjyAh73g0Hqw+4FjCXAOh9Y3ghwVMBx+Gm74BJhd+eCfOCI0GV+gHccodT89YFJHhyx7ZjshHNEJGoeoc+ToucFN58leAvCuxHq+8iEHOu7+mu1IJ+ftDFf1Vvq0oW5c0gnaaYSWXkENNYY3GIiOoxDYfAsfYne9iu5lZPhtgMoe/AIy/Hc40iFgVkrZ4xu41dg6Ml24ekm0tYVsndD0zv6ctKxEzH7J9m6X76umsuW8lc/Pz4+PHT8WPH29Xi+XyYKnLWXe8/m08APzUvuop3n2c4IVsfsNJtZjXcnswvt8PrnNMtHj/0VBNugfaKQVHVcBpftXRFQvd8S1Op2QElurz2pmkVVIdoWgEJEQlT//8U92uUwhZSW7NmUr+W+//PX+fDzvjzVv27I+lue2rIVUmJdlXZZNNc/zdZpEZDIIS9ls34BIrEVmndAQGUKPSkHbQ1dnIwyYfVGQEYcTifcrqdmp8c+H2tO7VihnCj2QRNtFNpf4iVfrm6KOgYYghabcD+e/osUcQMUII3spsOkZPFsEE0CP2KHS4W4GDVwRyMSgW4NRO5SoUME+9yEgRQjo69jAvnAsfX3/FS0A6sg9BAzx4/O3/RlidvvuwhACHwaEuwMP+GpMr7M3/QJsWPnszzPID6lpPbIBP9w6dIlIOj7HLvpnB2so+NJtjgX0ehl6Fs8+4e7QleM/l62nqYJhF0oZXUwQBJD5iPPpKwwZBj+nVl4C6/ZU63kPu0OGpBEDvMAbjbS6C+bwQ0Qm6rRefof6n1oD+kXNHqU/LajN+nGF9wpmU9BFofJw1rNvd65rmHkwIqRv6AJZKNRBxDokiIjAOUOSiVt7NfOVvdFc02jg50p7dmF7Y00RW01m2QMgtf6sxLJjiduZJYBBLeeEX7m9T2CI8FCwTdy6LHr89GIe8Tp203A1PY+whFJjarE+BT4vzRTPzDIlERHibdvsPtq39LY81+djsbDmeZ5vt9v1ep2myVK/XS72OJnhrkpZiZmYJU0T18tQL9e3/RSQbsx7ihQiSulY83Cnq/vSz1/M0WJuFMXJvW1CLMSqaglcWPe722SPqCzGtkd9ISIlOnY2al9K+zlvsp09VpWdV5koEZEoMbGw5j3ztRKpEInwJLNcmJj/1d/93ef9/nw8cilaynNZludzy+WXX/72+fn5+fEous3TVRKtS17Wx9f392V9bOtKSsITcbnO19vb+yTtdlIgf0Dla/4OPyEBqBp/vZpjQ0mthlv/jZidTDBnc5JHX/jQfL2F5B/OB/hnyC5C59r2DF3UCadXwAmP697osP2AE9SD1B5M9MpYpydo/+ZsAvs9H5r6qCJ9QIKf7B92KiaMZQiS17EH3PrvdRy+9GrBFPM2tTM4qKVdVDFt2qnhfNkzOdJ6OGdAv0NMDCpTi1huZ3qEP7BB+Anhd2lCvdl/grTowcDhICEQ7J9KkIN9ZkMHOF+wkI5m6zMV17eG2uN1zZ4cvRScqdkAD7IijXA7hN87HXJgAJK7HKA4Iu02660FvwqUWu8jt9MqAXuEEVlBj6yOHNgBqp4NeiQgqC/02BCNL5zxoT7KQilxP+qMq0stqmrXO1sJN5I6GGFeQ8qGHpFeKJIVCWOXnhMrTBYCaVvRj5PbBN4OgzvUemWCCAloCUD24/VnDBjDEtJVDXvxRnqeOfyAGmt6d0PF7sf+zHtdKlrODGhOUert2eP9RMQukZ7nufEiqZRSlmXZ1vz5+WnXkYjsx+Aul+l2e5/n9PXt3RWURS1qzQ1SR0HMxFKc33p08eiwNUIbB3VuVwR7UkfTKzKqNNGeBw9UeE4d5KqqEB1QK7RKRkmZhNkTAXqEAxFNKfHt5tQ0zfZf/9t/9/m4f3zcl+WxbeV+//jttx8/fuRcVtU8X6brdS6FPj6+f35+fv9BzUUqQxEdorV/P9RZPe6oVXD9xtbwE38/5Gl87+qg1+z7m5NpLIiNV/DgLezCK4/w08SZOKOUmsYFpdRDS4MiCxyjuLtx4nHEytSyuOMBR9croF6oQpvD4mM50z7clnJCVoyiQ42p3UQeRkQdNb0RdMY4Vnvh95fYBX7YkKaV/yEAYWj9T9reMUlA4iQ8rB84rX8jcNtOYI/hqBFXCEk/9h7P/T778WvHvQheGBSqgjA6rBwACKLh2KNRQb4awhNb4KbTHgmIPaL9kPGLIfQF2bvnlh7z/u+Q4QNxz1gxRFFza7V4m6GLIZ+/GBqNpCloy2FH/mxnRXz4GDHyugSx/Wn9nmQ/rYyfuGHnEjfSn4c2s63/PdyCj+MNU7og66Le6+G0XlB1SA0yDmuhXpypYzZqkb+/7LJdIQ+g1FgJMziqFHwTKNLDM1Sn2kUZMczmYa7p+23HeyBkOKLQS9j5OaRMlESVC4mqkjKxMAmHw9A+Wtbds6qqe3IMMgt+10s5aymZiKjs11iLSErTPLspzKq5ZCXStWy7zZA4ya9p2q/zsFtIvn79+vZ2nedZpnmpoRq7T9r2TpWEMipeqZlAzkQm8GG/0YdCTUQpzS4XqooNkKGMjGP340xVfFKvcJhZtUE+ww6tdULVZK7dqFp8dGXRqZAwTymmyVrun6VYILWWvNmzTPO6rlOSP377yvKVSYrm5bluef348fl5/7CdgedjId3yVqY5TYiFM9WDnBfYNNShEa8PfyVg5dyeUyFq1K6j/6wEFUx1pegoQ9psGRZ5rYp3OQyjcw3lFfo6oX7Qg71K8qQEqF8CwGGMXh9ZoYeZOzMxqKcQaTQc8osSauIAtYtWDKNmZuEmTUzgloA6e8bULmf4DF8hoob04hMzJSAEW7b1D5WzhVP8FjsNYPtA3BINm9Rn7Qf2CB2hnAZZRqh6BAZ+a9isYzZkJ5QgfAgABw5sUH2Gx5+hAqvpeT5vbArxFsjtD3bCvZem13qvvtfQGnaHKPqpAgkw9CLfjy4QJXzb+0pRoAJ7BJgD2O6YDCFb1HEmvkEXvjNYj1WFiYDBQRsURagcZO0FeoOkeM2wo4Uo4rZYnd4z6h+Glwo5HGoH2XsseVHQcvZVSslzZoWBeL8ONp3ICO8O4yY8eogT/IQBS31rZ1SjjogELBSo0+uEwN7caaTQV9A2PT/07QcLYjgKh1Zhagj8QBDRx2Bm9IRA0WjkAshtjLEr/6rHuC6TVJVIiJRILOJW6snavOVNn/pQImKh5/P5eDy+f/8+TZOZuN++fbOQD3NLWww0M09pcm+rttGJL0qQGhppIdr1p2iLokAObs8Nr+viqNAuUo7baZqZsdsdtyN97ryx5U1q8gk04ZxwXHNXi8iUhMtUpn2/KOdNVefLNNN0u93+on+2s4/ruv7222+fn5855wmHZ1C6CRtGYqX39Jwpjtck6REUtCqdiDHiKAAQgEGaOeK82mttgsJ/9mYIGHPMVUmVsawCBl/CZtAxISksux3txw4m8DEq8eBtDeA5kgskzuvHSz8jXKuSjpaDo6hf0R5oFMZv+zoB544oavOSIn0dG/i547P3zXhf6JY7G6A/74dFODIejZjfe+nVNGpkbMH2BIqOD8P1n3i/gQGowz/CExoMaME6UsPQ/L131Hu8CHiMWpEMLUdUdLY4QjiUceoQTm0WDiz9gjxIx/DPoQQN2z9z3mB33pizdv9JICt11EHq47/4yVBz9ooLNczQA6edPUogMggSgRD1GA6S6JNrDzk+o7D3YhKgHf76Won1SNa29DVRu+IQUHAcb+GNfwLK5/gp5w21vf+LWUoQVB7laFPYwQvqpWiz04WD6vXJC1yFRvDzoIKs4Hi9FxHJ2lzvSh3rInVo5PLsNQyeuXSoArSwOgh4ayD04jOaj3SfncshPrWLEg9CsBFISXefazXflWh/zJumJExJmJRURDhxzjmvmzlWuZoHKU0s+ng8UvK8JlpdtuX+fAiJUim6LutKdaX6H/7jP+/5p2/z5XLZrxxPcpmaQ//OTj2e+4IagFphpBEFcdcxCDVVLaQsJImYVe18kRpChad9cjDS8HHT5dEd7FPtDVplPUCapynxbq8X3Q+NMjEVzfU8qIh4TPY8J1VV4ZzJPNlG5UNrabkk+bs//fHv/vRHIpqQRRybzqO9zKCcD3HX4/HnswX8ibFuKGlbOdI2BUWPwuOfDF28RCQju1lbaxtL7m5u+z0aJ4yUY15Y8o6mafI16MEH3fUf7vXZ2gVMPxVxO8sillD7N+FWP1tZYvvUSQ7a/Qr2NHWzr6pOqUl0T61CHHaHcS8ItiMnjBFbQKrhnw5bYHVkbH/TErGEjn7K4Tgc7848pi6Wvihf1mhA41SB3fGIk6mVkYD/Xljwq545e1whjyG6DjyPsjEgJKG78HmPzDOChpqvQzj6ENsCct0y9nizAjETugiCE/jZm3d2Q5brxxiadQjPyK2gA7FmkFYcAip5Mz64Vaph1Piv55jzRZSniQyDCsCjL7mnMkLb786jPiQgPcKMPDlE1IvC4IwImMR1KYMWxZc93vCND/kQTMUz4upjdPSGVBsiwqKqMXgP8RDQfrQPyAiM+vuLVtcg9iJ71t5GXw0pi4gKoPpPwSzzOsMoox7//q9nyejkejz2ICZhIF7f9fNFZCuZilpWByXVkreck4jaEWoiplJ4v7iEVNVq2hu7Bh1ioH35ZN7oS03bZ717kIM5CJBLRYQ5WT5vrvNvKdky2U3TTETP5/J4PKyjaZqmxPOcLmm6Xq/75YizTFNiYuHxDh5qD8sqrUpKR05erFyrZSImKsxCVEQmZhVJRMVyMBMRUVFlrfnsuJ0OAp84cZmZeG9HRApcArhLivJGRZQ2Ui7KJlBwN5nUYpi35MWuc8qWOe2mi9cx88xzQuNgSyn8//y//k9OEgaPwvV6tdzgaL4ws18KAPhSrXeLaxuMyMy51vKXxhMpzYHLrcFlWdzljlC5VJRaKkKjfHplvJ7UNwi0Gnke+mMHYC0fKi737Xndso/FAehZx4vnrHU4qUbKD+uXziAOaiIoC8SYIxwRFVgKPzd4qvhNw9a4XSwK5MZ2uUVDv3BxW5CIPCcx7bFc+7WZnrY2xF4jZwckoKZwbnY2sC1Op5cPLQwfUToscDFS8sGW9kzkBktVl67Acq4HsUf7185/ODdSTYoZoHKu9jc4lrMh4Oi8Zmkvuwmco10ENoF8IfW1xsrrMd/vcPY+RUSRF+fJ1OWTrrCpoxRZyycYbtUoSYzk8fFism0nnOc7D0zl+irwIXdGkmPVX6ImDZWRf7gqGfx832cYXSznjThWc84OJ7Va15fc3FrPZcvoH3WOtakiwFNKKZS51Z/aiicynqpSafQMjjpw1E7HklG4tNoEZw4FThO+938Zjg57QmLm/Wg/ks/+NXgOtqlDS2msty1DMEp6GAvqc8SMM4OCB8E/8UTaCE8Q54Mpqbka0OWRmfeLHkbrIqoLcmuDQSuqqhAPOgK9ZMr5YHJudIXLrLdPrV4STchvWi+x6u8fsIdCzZ/+q+sH3xrdB85NNR+7x8oTMC0zZy0IT4ABW/ABBoJa8avNXBhdP6sqK5VqFtu/kyR84+nSJkloOrsBreVwAON90SoHj7kqNv3mytMmWSPcZZodk6qqmi3J2jRdLH7aAz/2AfKuWJh5nue3t7f39/fL5fL161dmnqbpcrn48Od5TmmnqecJScTMjQVV8m4oppSICguRctFcsioV4SSJmSRNooWW9bmt2d6o6jRdhvot5PmuVNtX+9W1D+qX6xkzEd4DvrW0vsgC+wba+vu8wgRXdmud+gVc6UHYj9tAhuxOncCfMWXPtfu3I1MJ6wT2DfONc1Ij5J2Pirt1P8IQOkIsaDWmQ82+l1BKt4Xdj4WrOSLd9Vp9zb6pMCinOmp2/xxPQyN4Qc/6uHzsAR7EP36IShNhQ6r5e1egbkkTKIIXWO2R8IKsOMnhw7D+WfF53WdlbARNQzv+7Iad99JKeNw97OkeyBdIwOe2slfo6zsbBPhfN4KQhD/xYcgnyGaBqc5APXvpfOXsjRAGwEqHcAKuQ9WBkPwewELNwEjeZsCMwFYvtu/ABKjOPDf9nw5GIG5AWvhkSERqQ2wNkn3+kMgwLziQmSHH7QHtUOhQM2h7GoxHE4qVPrSMWlrgGJlZS0TOkLeHfWFBovfd9fDwaCbCpgo4C4f0HQE2kDJVrTcj2ZJp6gcyBGan8gh+rKCg23vycZcIHJlTVRkyJxCw5SmqOx1rxfWwd1cbGdCF6gUrKBrOb9Re9uRy1+M2jBqfG6MTsCd7mj4VJTJp4P2MoFlsVk+IC3NiaeblWp9ov97auvBdIBEpfITR4iIKkYC0DnLEbOuWPXREtRBxKSRiQ+Ni1qFMRFSyfvz4/PH9g4i+ffumqimly+ViOfIs8EMSW4aQlOaU5lIK5U1Vb7ebKeNtMzOdzYWhSp5GgZlttMa+XMhOAKaUpjmZz/vsZtaTUoRnImKJW6zkFl0+PJ5iln7lRmQtZ2kBQgQmd8zb6gWZxOViQnloIG2P8yMPIdzeE96MFSQ28Cjvxj45BwTGpU62Q8vIT6WDHOHEb/0nXHBYv8Ed6BoQHTzYss8Hjo1eXwQAzgzoocWAYKDO4upZcdJ6BcdbQCl3JgUyE7UzByFHtuPyh14TBQy7wvK78QSuoAv4CUMODWo77yJmArqQT/r6wy58OAphLW6UO3LQm4iCpG15jZ9QU9pN6sBjL6Adjr3/cCi2Q8F0tunxif96BYez1FsPqVXizk5Y3wXZuQ65Jcgjj+I+/V9t91sQHmqFpf8Th9bD7O30iO2ZcCitOHzcaQky1YMRFMhPuRcVI3bBzEmO7SD80CdyXPOoqrRzRl96dPVQ9crTH6S72h1/DUPTaoIEcXYYShuvicwWWC6I4dnoQoUwxQaVhfD0OwkBTvfd/rRT+PaYWx0zpRSGPWi7nY5aHgg4D/8GbulVaxDMoerAsWPLdj0DVgjO+0DxUjTU93+5Y0XmPQQl7PkQ0TRNdrWnK5DS7kAGtPxODsex95zPdceD//+s/V2vJbuyHQZGMOdaVfseqRv61was7gYMywYafhPc9ov/Vj/autLVPXuvNZPRD0yOHBwRzKojNFFYlTOTDMY3g9+Vx45YZvZmlHJJIGf2Fm4NET9zgD2JzfhBNF/QEDFh6mN8haylRT5n+k//6T+NKj4+Psat2jiw7/Pz848//vj58+fH56u11sLc4+9//ztWX3hr73d///ll1n/+/Dl6bTZ01dysjfrj+4zw9/scizewr7EUSmZvIUrv7mZXCPfChI/ZaMdba+3sSy2QDse3S4Y1qGvp1jNB7JV9hEgoaxWKiN+UzJPIem0l823HLAZ10BW1jOfoUZUkeDV4Bn7dTUhrY/4uizMi7L5DaGkgc3UjlfHTQxGp9JeOnqGxpDlAz41Hdo7lFL/NqVjBjQMan7EO19VpQTN6z7ZKkHyKjj+VQufqdmyRlkOAZ4A5jckBIJYDSjawnZrZXu7cscFDm1cxc0UQRK4FXLVVq1mTd4jhWVjtFKca6ZJgLh1F/M0+AchI7fkNo3SeV8PA9ih8k7+stMIlI40qW82MVYYjb8TLSU6+0IHzyEyaqBBb4s79ggrxt+JOsymJynEehiZoMMcy+XjTVpbimfU/UyTiEEntdJhZxH1OnljHMYK/o36/9K5i7EEhO/CXPrYwEF3xvq7SkYpYIgKhyl8o2M5n2qonrRrVxgMHfFd+v0M09hgS4UGrM0t5eMtMzb8RLYw2R/Crit7XjwMaT+8AFJxqhr8bTs6ZWZ9ZV5FhrHARG3H31+s1hG6rWb3fX1JLm7e1RwQke6ucLd0/UWkeX7cZWN+4rQIC/xlbZoXfw8YxbnGHqr/f77///e9jIccYgb6ub/k4frw+juP4+fPnx8fx+fn58fHR2uvjwz2aeW/tGBiZufth5iNcfr0+Is4If71sLix5DVGDuiyjJJfW4219RiPtdoxjqR5+/tLB2qqiYt3Ct6AkkXe9MFcSey6rDp7ytTHm+sZsAovTVg0TNR2JI63LsJNCsx/ZGYZTkjflzwcOGMXQsU4JZV/GIhENllSOlHB+MWA+fqXMLxXJBBzYWCafPV34CG4tMkqttWi3VgHI6JC0a1HUbfBYGAeApcHjZclbZAsK2lhPMhOe5YsiLDtmeEyvnRfMsaezVZkBJDN8JywmOao4pnzP9sV5mIoMH1r0oA87NNis5E25FlYQYIsQONneeZzMzHbnWYpF39rVF6chhlPACXNbxiHGDWoRYRHjk/UwiwxHasm8cpqpE7SFP/g5uCHdmD53Vog75QfBSnSS8qj7zTg8ZACZErUjGwLQRgu7Yz1GihE+jH6GUUXX7WVueHCz69Je4X+J9nxZyz1ryO7rri7OLD4/mye/LB3Fys9FuP9Q2mlCo9OfgLPoLUr5GsaNTxeGZz0ZmDl20cVrsjvRe3iYjQZn9IsuPNNxtHAL2e+5eyfvLST4ephjyRwxTNB+v7cierb1rFUuPpuMmDy721PMLYwQ88pv1wgxjynEGhEySj10ZruUID61NmZOdM3tWGHfWjNr7oe7vV4e8d1ai7A///zq/c+IcL+2/f3f/82/9XZt7vr8/Pz58/OPP/72+fk632Hu0d1bs9F9CzeLfo51ye7tcGvewmJss4zJHCPnHnPMHiTfcjRHfpZgd4/jGBHOIlbmQ6wznFdJatbHqLu09eM69PESAdUAogH0s+9orZ3nd5lZJheQrNLXiBjXMIor4WfpCuBUDSPtjIjj9RKFtmTMrNnMOw7T2ZszGjchj06T+VCu1tjlz94z+wW7tdwFT0CQKWO854CSmzHZPS1US12MHhueu3fv4oiHnoxNS9ztaVM1hSEC31al55EnUxUqJkNkpESI2qVRREbThcl5WpwrEjky1RCExoIJCOOcVTorIXAT/mRNzmojPzN1smj1AWGuPVtQKV/JL43E4kA2drfjDyPQWjOvFWBtPG49kQ4YMuRVHOJP2Dt5NUYlo0pSRazhS6xNJtcIXmU+SP5cVkh29zPe+auwcYE8GZB1PqPh7uf5Zt17MMmRp3fVCuGtTWMUlc6iYY9KiP3aG1hS0Wx9WdxBKzd4OUFWS65lodRXVq+cYR5mxShVJb/J/BwFZew2l8rmNt70s2SyJrzMHa1s3eIqWZ3Qvgj+pazzoB6DYulYpZkP1iR5fD0zwJIGTjyLGb+IMDpfpcd9TLJVe5lGNjSLGcmgYCZmZ+OGny7wYjjneY7d+Twa7et5uxE+lnxcMJsd7fXx+XodH8er/Zt/+ttx+D1iPW4db59m5v1ea3qeZ++nnWNp2b36F1LOIog5ZJ7llfU50o5ecSbCuqxpvsY8OGRiOwLNBAiIUV+jU3W5MnajnC5Q0yRYqBExV7UbA8EDgn1WUOYR65OgYWRpgioT5TTXmd0N1LSf5zi9xWz0Ba56ucOw4l8EfGUVQjjn93VJRikRFr8/rrGGuojNCDNHGqayQ5718jKqeWglBpvBuph7z8sZNKldSGP0khvahheQu1O88sB8JsppBocVI0tTUskl+WRT38qolO1ul7gj4ZSYNOGnILnjnvgaUZLYt50ozo6GwbLe9nVtscgXFZWch0Dd/VxHXJgD07EsB4621T8AoNDLfLZVUQGQs90ZKqExn5nJXJ2Ikjt+QU3g+MRLCGzqEkx1Ve8+dp8zsjbHePyOIC+HJmyxVWnzz5L5nuJLkNloG0lQl0P8J+nzaXQ3QsRYNRsRJ5Dv/Q0OOC2cYCqEtJX2p1T6KNt0orjUWH85zkbAsUVGopf8orcRyxXf7AyNwkGMrpViyqLp+z02LJ0+zx1aeXhBiDlFziwSUHjPiiqgQFpGRvxD9hV4D4B8hR74mUOczBD+mu0R0PgrU4ef/JWPzWWSOfKZkL33Pi7uZqVt/hoa7zN0RswjO4jkuKGSb9LmImc+Xxz4j/dYWT4q/fo+j3kA9et4QUWHUzrMx4F0f/79r/P88zy///njP31+fv78+fPj4+O4bh3/HBcl9mv59TgP7jzP87rlJ8bdEH57phloLe518tPWJHKRZxnyh9RihQae9HnOAd4YW2jydcUItDgILtzW9QCiT5yQJ6gRzcqandGQDRyQ6J/NI+FA2JtcFSDYPjmt34LGlIOO4HspJCYE/ImIMYkk/TzfB7gZ7RJ/xlYMeyCZN3G2eU5nbrl772b37QZSI0cM4hNZGUbOeF+KMfqsGNhGAN3mEX4Q604ozFWnttmTO8Z7zj+epaO1ExxXjZEDKDmiVXzi1tqSPpTyFQPZKb/I3dfVoiwUMWNwIFIruyM2Y5VligzZnBlJdDmQ2ly7vJrDYrxGxgKAUjs4z7Qj9XcxA5aF0udC/NbuU18idQZ2/DESE8tF4ETESUueoCqW1C9w7NHrxcxBpeIuuPbh1pnz4AYL68JttVkhKgtCDBy1ZA38JbskP7yQfOUmkE0AlYrOsEbRMFgwc6SKneE/EOXULthqtvxGzIS/Dv82EneHMBj0XG/vfRzFVfHzF61byfmRckuESvF+YHg9VyvEOh2LuZtfFRwgWRaxiJtR5b0EYmtcC9JoWWw2K2CXT+9tq3QYE/maK/XU4jAa8iykcbe29/fY9And7n0csBZjRBOcb621a3voxeQ+T/QbwSviaawVufzJsV2FK1bv87RW6GrQUoRxYiZaajSC3+/rEMbzPMcBfO24HPJ5nhypHoe11v7881977+fZzeI8e0Qf9yH+/PmHWfz48fNvf/unnz//GBi15h8fH2MEutQi5v9lKd3Ni33847g9cQK2rjgQxRY9HER9zziqzfM3RmYENmpr/9v/9P/ESZA4rZONhJXezIaBC64Z9P18tLFeHicER0RrbRdPjgaGZ0MuMHMNik2VGqieqz91X/gopuLuR+pSTLp068P4etJZHEDAq4tRUBEcDQupjNHt6lZp4G5pxAvAObaz1YBxrideah+XdiufZ4zNtkEzI+/3m6+QZRcTawxtM6w57d7EyaV2KjSO3IYZw33w8Z+50RWB2jQ2UDSKD/t3aiQgCPTEslZEGlZvrX1/fzMoliPzE8VZLkFDYq/XwTyB5+LeCzO2HS9Rnp5WyLCqv8guGBQ23UqPoq0jf3g406H0I0mHLQviWT8Z1Vyp2XW+UjYl6Bhzyd3f/bu0u1j9JlJ5Dq6lc3apVLGG3qrNghd708UrNsd7xFj8ivbetuq2r7Y/PgGx93sZmYNeMWfGm0uvTP3exTe6YKLRIP03LbGQijDCx21tnPcQFDTT1zhpETcdk8cGwsdZMmN5MxZTh44HB9C2Lh1kkgV4qVrsD93rBrjH22mQBXFP0ODfOCX36+vrPE83PRd5kJPvAQCSgNaOe/wINL5er9erkTnXMTT8LfznFbinKRInH5i5NM6B5r4Z+IPjh4Mcb4v6WFLpMJC91zO3PITBhvk+vyzZiFWn5VzCcxsnFsccogbwNpcv2lSt3rv7fZQK+/O//vprDKCKIX8cLxz0Dus4z/Pnz5/CZOiGN3NbthRHxGgHzdr39/dYYntxpl0KwH0wYSDr1WH3tiKuF3bEx9Kb2fFaPMzAEBPF4AAIeZ+Labj7uNiPQ4tjOoSI8/V6mXWf153gXOr3u79ezaz1/j6Ojz/++PHjxx+t2R8/f/ztb3/7+fMndMzM0PhyX6i1dhx3XAGpmS/Nn7uPge2B3vH6hAL33kd4wxEIq5yZBfk0pyb78/OT84PnLzEkFkb+5LOHFKktidQVuwRPAMsHSUwSvxe/xm+AD/zgPlqNcu2vVR42ZmARFH7hIbNSjByyz1Rn9oJ7JSa3dCNgOdJgjJHmRlMSti7IBpDBItysM2AOMnELDOmiMUBP3XcW/Y6f/KalIVIwVjgvcnRqlaM629xm1xnWIowtE7tOkMMehwXEKmc0zMm9BVG8rKWNpnGYWAiX7UuciNTCOiYsleJwCjkPs1E0M9bNsjuZGikGN+RMeNYfS0ZdSorl7us0OuuGTG7cHDCN3ccnOfr9d/QkV+ruWCzhqZMgmNiqRTvDkcxSnGHCQFhhchOYqQuKencIQCHlfacRd8FKqL6ITXm4ONRY6hVQ+b1wJiOfFazEEy+hP9IDzGvo4X+CRgrRvxKDFZHlqtnoel+wHeOFr9drjDleAdPxwcaS2bIj8HdU3d1jv8ky87+1ZvXa6V3wsLWOrI2QQqNjefBeSMg+02guEYKAaLLnFO8h7aPNlmvEo51ukmpzWNdIpjCxHuc4bI3lRZnvURuuy9eOfdAMc9/PZoAVPi8aG4QExQznuazSHinHKmDyztCg/z6XybV7997g+UDy+vvjB24T8/f7/fe/29fXu/f+//3Xf/mnf/rj58+fx3H8+PHjb3/721jc8vHx8fn5iUNC5rCUtfY6570tQ0a997N/r03w4R7X2P81Un6fLz5w5vhNCMyKWjZb4/klZvzLJH4zl9pV/9xaIHFngivKEoUmQilREePGcIZF3sZf0ZVrFHqza0ZFPnfZWzqHiz3FA2M5m0TJkZLQyAiLO8hvsqsa6VhvkeWUfVyGzAB3hmeryCAOEYHQaKTHNvsGO2b2dfy+rTs7paKsVD0t2PXUAANDDCDZ2nxCfAKw1G1btS7nNOp78ABYpLNmffYB4OIZZk67kMsogGZxcC3CFlCaR9ZF/yN5Dzaiks8XSrYwB4k7igvMsGN8HTXO98sxjkMHxqexyaEru8bFsAOCuzdv7h7tOoaPecIMzIbmfnNAjL1UOcDM5pDlAnGLXHzeBFmixx6Mv2a1YfnKe0ve4CIznfLB+iZCd/f+Pq+t+XaduWFmFmY9IEFclmfzZrvMGUsq7WsrKCLoc9oa6nQZ0bFtjDqteIaSi7kJNzJWN6NmkMSR2ZhVb+3ifO/99XLGZycmfs4Wl4vcADeOIiiWXRS+zJ0CgPu5kruZvXt36UfRyhweHMWbktgBFDy88Zx+PvecrRIT32Bq07Jaa94OSFy6r2xc6h69j2gZJMxPp3tgnLv3bmv/nM3fpkMOarOiF+2saKDT+BR3gPtpZtba0Zq/32+LZtFGl9FGLBzWjj7w7n1KxFu3OHyscPgwg0c2i3PuVdA0/DMPRw42Hsdxnv1f/uW/9t6P4/jP//m/tNbGKOcff/zxb//tv/3jjz9GN/L1en18jNvZ4jz7cXhrHuG92/ubo2FrzcdNh+YxBvhjTkfwLAS7PnCYMzADsz6Pvzr+LwoXm5ZPktizZC4dVsll5MkOK3+62oMqLhHibTU8Xxt4M3Uo7Gpf61RjVMOTTC8mdzIoKeUpJisBCjfgpjmzxGdGnOd6uXbMa3CNmCjMImDg/Jy1YueSOAXNhmRvzlXIwANwk58yrCscKF0MqnhQG6s0kIHgDc+4OaW2rtpEWcTZD7TvzIqrlq4CFEZmSB5qyZYuOJTCxSdRidxRKRWACFkCX5bXDv+szBkNPB9rC8SisaQG7p5OhbqSzANMmNZsG0MIniKCki1GbmFWt5z8aqQY8Gm2aotTuJAhizvikMhXZ/VgmDu6dkTZ2lP1fYPEmAgCeEY4ZTYvgXvESjggWAGm8NCvZiLo2YHYGInEimcUyUpiq3Qybk69YiBjtFJx1Ol0Ow+T2WnSmeEDGlvHg0AvPK0GAoqyFpWJJw8jBZRsg2z4toq+9z5uyrS1jcN4LVAFSjHDILFxCBE/Z/irTZVwUr5i4CYo2Sp9ZlSGY6t6tNaO41rd6u62ZgMfyhnXbOB4lqWwPht3TDLzPHbu9YEVp12E5HEWdzdTsVq0CB1T8Hv9d8x7DY/BxtePj5g3ZuNhRL3f399//vknbOHnz58/fvz4d//u353nO8I+Pu4TrsZ94GPlxsW0bu94R4QftwJgFTFWyHC/4hJTNakresufijPg/v+bStXpve/qFEOyfZedgcMgeQKOrRQ5uQPKNsANyWI2dFj3GJxyt4ho69XZOKkDEwRcNePJpXZ0GZl9SSbMFWaQ6WKYUi/UAJCTYWyls3ufhcWixKccN8eahECsfUc7wbNdsZ6b8TDamlV/JBTh2kUKluSVXVheQgCFZBqB+W4aDoSzyDoNxjDfymHXkaRRZ/yzjBg9Rr5Eb+TE9bOsqIwzadq906sEmJlmNIcgmoyLHqSiEiAzTeotbaS1dq5jz8gjHZ6pzLVr2tl7RIwXTo2rbbzBfKnUCWR+7+79fHsLu8a518jJu3k3C6N22q2Axmov1bHeZuVh/3P9XJmMBxlBhDhau0b6I0TD28jl7t7cG6QQEbhOpVly4Imt7qtQbDautgp3OJaxBjoPiKDJ16/zpj0GtUUmJZ87vW6BztOCx3T2+31fU2VpRbiw1PaqWFbNNPoaI/KadePxgqhJ29Viqbsu7kgg8OFOxh3dappF3I6tjqjR6kFyStpCCSsYTu/9PN9ojDBlsaPX3Ye/ugAOqH0J6zG2ftW1utCYTTyuLs8sYrbYqnL8hrUab7Kb5bLuHtbCewvr91B3N/dubmbNulmMk8cGGN+E9R8fHyfdTBxz7XicfimFHUc73FpEdzv++PmztdbP+PrrayyJ/vz88/Pz85//038x7x+vHz//+Bwj92Oxx8+fP915q8DYSPDu52Ug2OY3PuUB6axLTAVznjXtBV3MOhR1A1moC7dGO3lwTJkhSGbOkBfocGYxCXEWGexInVaaQrE4M2pkD8UjH0BSHM2OwNI9iSsR8jO70LGW/qhI1zcXFDFKY5MBcMAzAqOSG7+TmA9MQk74xAEifxJpAprT1h9L4/1ZB0SrM7ZSNVuIVcpsyXnxTnAjLyacZG0pAYo9cpKhpovPa6MiYKHhJdVOQwt4LwhIjJ55IoLOVxwDN6E3J2CbxXSXWsUK0nYdEnZfwkxbJRvzdBopa2SM7DEiIpqb0aFrKXTL7MqmVBoXCUJ9d8mWWwVWHLjerJNxL1V8wocr5aUvghXrjLCdH4RFjFtEHK87IuHD4DCTo1xqN9tFRlnoPgMUX4MtvLFVsT1NkY9Sfe5atiQRYf5vKsAodbSj0RXKZOb3QUBmPYMV9jIJXFk2Q/EMohtWlWUPJlF1pst9iSIioq2173hi61iv0YiAzEkq/gSfKS3dDqrI0s9lISYei8XLzDdf2yYBnt1shB3HEa6Tw76enmGrLG7vTziY2RhpRu080BaU8Kn0MNG6Df5cukFsIT4xE9zs7gysicWNoXEUbOsqcCz2wJFrIzj+53/+ZzP7+Pjz73//NLMe79frNZZQv16vHz9+/PjxORY+ubv7MZbOGJ10XhpgOSGftRSqgvRC1lKJc8qGpEzfw8mZc5IGG5rBJ72z5vHgFut0VtzsKPm9oH1/bTVnsipfWFVLn4ulY1VnF8B9jmGjh9TnpviRgbXB6Qxmnrry9XQLIbmUgq9rMfkhLxW4HsiSBnwYRqNbsi1J/8FtsSrzDBQyjzOMsj9iyExvUPsqJOfj/8Qply4V2eBSMzlZzaAGTmGBrTrJ+s8mYKTYEPfgg4yCCEpMAjQqc3vn73gmx2e/JTaD33hGG8OYMzLZFkpNyKnc5JTlxWLKeGYO4G9Ld0uJHBngiFYtcYCpFrWMuHu2lpRN6mV7lClUtkeG5jNGzGhnNxgRTmuypeodfNZ8lIWGlNIU7epzsy9zmJ8HKI5vODHrvDqIOyh0y1SIJgyY+YTN3pexXpA8ztyAZxbGogPGnBF5ZWxHtuP1Gk7eKfSxOdHBYyKiVL5fOiV8Y6x+bWukwDEndWWZ3+8EDVyRr5vIWZeWbFPnswr1dZGkfG2u+iCCYAXzdVia3dSxnm4EUC86zo+dIU6JEarbvDDu5uR9sMItu3kOxjHvEbq0t9EOxUxUay36bSxctfgNn54fLOXxV0QXMrtr2APsbs2bRe8x7iwM6+7uMagjv7c2tRBrPldkkPbX3/8c9WIKfcS+X19fyDw4MBZ1/O1v/xZ9g4job/vup9v3f/kv/+fx8o+Pjx8jiP78fL1ex9E+flx7cMG0EV7/9ddfkAvvAM5OUhSDORwRL1YOyNg27kY0UnQlv4GecNmcmZNYESw2jxghQ1uPAu103qrkH3JClwsa5ilAx9/XcZ9bxNzMmE+mF9t7Mw+lVP4ZdHVfRJwWBw3DwLYx33euNzWCM0Pbcr1jAsVmx26Y2ev1+v7+Fl35hxKzbjSTsOSBnmxS3DETLpVjRBA+DH7niIWrmG7LrHb3cWMi2q2oOqNSisnkuUVUJ4SMJBEto8p1netaaqOmAnbO03Clt0IeI5PhnMxkJNZwFgEjKWR6Gi/PPzst2mEGiuexZPuZ+RExJ+vrcF/RCDsjjjV0yPAZybYeN4b8IlZmuHBYfLEgVqZdnpgj0NwDh5djHKaH7ActY2B/6BRQCisW9u6d28VSu8JBEXTWLiKh6FSUAaXPQwZQRJr/jK0nCJytdAj8Fc/neuUTwiNclYwmZnwaZwUYDeBN8h3Ysn2d6ao/1lWbYwTs1kZBbtoiorWlXQN8HviwSqNK/cfPmxUbPc2KMcg87RdLs0p1wnvoJw7cNTIudz/P72h+mHc3zt+q1XrujjXTzH+bAwGVtdbm0Na1oNBDtKfSoAz57swns5E3wgbt+XYL9+AqRvr6+gJFC3tt4Rgy8DIJp+NZfbZx0NKRh7tttx+I3l4DHY+xdGM8NfdrmdioF27fzN1s0TGfQfAghKeS3P3Hjx9TEPMgztkcx3oRG/gwYt+fP3++Xhe2OGbu+/v7+/v7X/7lXxAXvT5fHx/HCMo/Pz//6Z/+6efPn4NPEW8+TldGKNibiUtZFOw//g//ndFVBaMzNA8p1O6au481WKVm1M/tcgEDIA5ohMys2j9hyQWAHpgBglpohlMAhF3nwDzmgfAZODR4/FxCrsfJnVjjrYiwtKYQxeVcVSgKgsLTIjP8wjzCLr3n41EvxW3rGlM32vh4frMuosbv7/tGIiYE/MrSF45dNtbfJf+ZcDZg0Cj85MuWAGqgjW0HNu8aRW9hfIp5OuHr9RoPTi5YpCC4NX+hsWRCODG9TkumRR/k5aTi0quBmPR2brAz8cUfTALr/Hh5tbXEc4AyagB8PdX17G+hixswqdfd+7tzE4IjgTOlE/9lhothst90LMJph+AzEp8HfOuDdV9HcFlLS70agQ7QxnvAl+KtLfuqGflVrNc8Pi9XNXILRm4EQwC9d55aZW4w7czS1+vyyVI70yuksUYBDenpoezr9SlVT26cDIGlJkxmgDnlnM/5235RQGlfDEq+8vu76liG2WwGgqwJNlvl8zyPz3uUDinmULRNx4XTkV/tKPnJVDAfvs/LX+G+t5gjmkzUTVoPuYhuoIo1sqI/YyQPng248YkflrTdyW1CjUcLMkamxjhLay3P2IzEoYnRqdtyjCxTx+wa6XD3cU7z2a3p6dRmFjNcBsK8hIwFapVdjD5npvp2OOnoX+liiW+UYCAirN1jyTq+u9Y1ih/HcZ5v9zZuaYDjanb7+d5vW3gdn8wT1DUUkpl5kb8iY8l8xDBPo5mZaAPCGeHUXDI5fbMapK0zBkj9fTKTye9d8Wc6I1IlNR7G2N85r4MYrDvP8/V5vN/vHida9h8/fvzTP/38N//m/2bWx4h1m1Plr9frzz//HOd+DGgAxcHhODL44v9oYPo8cBtR3a7HLJbGX8VfXPJIX5EHqswwc068jLXlbvOMdP5q5FgztgKcn+EmBL2+NCrL8CqDhTq+3zoVKDbTaO4vzxuWTA78de/9JJj3MOGDXOTNQINn4paWo4TyALkyQqdF2Dzy2vt1GBg4yTiwEPGTfRMKNprbFdJK0YtyZk/NmoOCoiqXPz1P+SRuKOPja6zDyiAmwDgzS0tL6TTAj1rQcpT68Es9eXamkjkDjHnOKBOIIhhEBDmxVsDMQftkvIHPovkxloHuMJfEUTJX/dDECmSGjzc84lDWK3XZOmpbejkpOBLOnWU1sLm5ivEcqdG2GEtsF3IecPhH0wP/RcNB1z9ahQhCLCLrG94L4aLkRoo3nofLuro9sfR1c9VZtR4S+72g1Xc+hzacer8ZSTM9dUQglwxZzI2Sr32Mko1ICA+A9mDU7tQa5liJp/xs62qNC2d376eHmbu0TL62ViJKYYWtisGqOPJmtckFgSc/ANWeZg5H6hOfTlN22Q+TxY/iEdF5foVL3QFt8lcYSC411sw+6K4xaGNUm9qvus5LId3v0f2XGc6ZllIZzrOTAdlimLyEA0S5+3l+M3p4YP7DAbr7+93HAhQLv6aU4s/3+/1//V//3Fr7/Pz88ePjOD5asx8/fozbcHhs9zzPr6+v7+/vnz9/Mj7A/17CAfEgZBEK8bPkCGPPOd0X+dH7m3EP6ovUaTWSU8AK5KFh6BVxRb+Ezy3KYmBpaiwbAHjCWDE3nIJU0W9R9Mxk4XZm8o4iZAA5qCgiXq8PW83SVtFkCBmN8cScETgjyFhYVxHFxYUVGGLhqjGAJ4Znya52/AEbvUoM3EjoERG/mrLMSVyDEdu5xukIiiGZiHglx2fTU7A5+BzpFP9+o+GKKquHJUNophfclPQSSsW51CVPnt/wkiQEYWHh7WrzxFTFIvBToudG62Hw0kmHe1r1OB4wc8UsbdW6Ajzr3A65CK5RHjJjf8krJKd1w8wc0bEVSN6P0et+tHfbK/lDylb23wBkxbBoPpmK5yqEpbFOmgnTzvMdtOAVn2Lu8RA9zPAZLL8ZD6+Py67hKkfxnlaCyUMmypIVS1RhpOE7UGL+SJ2W1jC9fY+PePKSHCSWGovgwsevYmVdnLjrmNEQu3N3q06hYQiCM79Ed8KpvUtOMpiZJc5wJkYzh7EOfrNRj1k+dMvZ+aNjz1rEVLOOoXZGrJRCtlx+I07vl7rKibc2ccIAH3+1JBT8xFALMg9ufJ/v4zhaG0cmvCPi66/vv//rn3/88cfZ+5/nX3/++Wc/I6yPPYiv1+tvf/sbDp/+8ePH6/X58fHj/X63ds0Ps6BffGsiOyPhI7G7GIp/MEWh2auxZGGNV1G1oBGbyNhTU5qrrohaNnhJBnF/A8gYuQchGAjf4cOTtoxDX6aGleEVH3jTgzGcbJ/uV/9FGgxRSsbwnFc3s4z8ode0Hu8FBvIM0UrCk1HlloY/CWM5NM91WVIAW1ULKsThuAjaVsM2s3aog9i5CZZgRh68EjeUYWbzye5M8vNECnOJqxZsy5HUCFxloYiREhZtoeib04ijfkpz9qKWAjkjWabs2RkZMfyV/3WggwB6pLySoayIm0NP3f4H5NmOUO9uGtQqzpQql4uwD3mmCKWySj8QJYr6O1X8EoH8EjojNWZx54DPqUni7g3LmicBOF7hslfBWCADTnah7CfFD2Sm3ZT+ao4QFfGcqrgsWwXHuMneIcGNuR3XDOohkMuf8sYfm+mlovVkNC6ViWIgkoHbWXbp4l0tpWftZeZwpZD4i47udoqvsiA4gJ5b7pQbM0rhnUULtqCrJKStV3APlEbAPZaWiVFnNuJZelMoKFK2SscYW5/rCDJWzC67e4MKYTx0OiCPTdLu8x/fYyXR+/0eC5B679dqbmvuLbr99efXf/n6l//6X//r6/jwZkd7/fj5+fH6NI8fnz+PV/t4fR6v1vy4rmdv9uLAiylkZw0CbA2MMjvkr9l1xtPNL3dfb3nIylQm9PYAnzXVKQzCCBy7JAgGn7i4zSXawOFZERlVpo4DFyk1elSRlvtILQL8Qp7qcrykzkxs4s6Y4UD2AictRWBaxCrYO9gq9N378RI9S15j4O497l6HoFRyW7CSl6xLkm2nS0CYDZtdhpAjz8fxMlIPGYLKSfxCzL5KXzYecZi+oAo1Zr/A5CM7Wgg+OfVBx5i0LI5sBQLBk9MMmtu1VaCZReCD2bhb7k4NRKWW9cE/MGekilhH3Ubi0aO1c+ucc4d8yc8yA6pwGh5+YKZQxHBsb272GyIr36yVjrHn1NT54N5T6L8L7sXQmP8bSP9YeB3rAL9UiiTEltriM5iIiLERqPfevWf4Tn0bPsbHVlMSVfRNgCJ+wNamRMjBVcxS6QN/GBkoWy4oGsgqFNQQsBcSnogIMvNhd5kEVTngY/VJ06dF1kcmQQCyCMQ8C+grUfw3awJeii4x0x5gMhM4hpaI30iC0B2z5VQTNvxIkcZVtup1CD5WySXn5zyA32m/BOMcqdEXVFFQLnwxiv3avKQwJ6zutnvFa3Nv7m+wwn2cY9YifBh3RByHf35+vF5tbK8ya+/v8/0dvb/NWvuXsSumux8fH8ePH3/8+PHx+fnz4+N4vT5bsxcaDzgC3D8uzLW9lluyt/uhLZLIcbDoltRYioHVJcuS/2YXJhXhZzkb2+f9otnm+9zZA59r10p2PfXC53xfUBpAWCFga2KHUvs6WXmjymsil4uIfRET6iqnqrN8y7R4VdrGIRaYsB0kuqdwrVQDZiPLF5nBUiMJPjtEqQKQY20hSsTYx8HsffWqXLtYECoCtlbpoZCMlOWV1Z7fB91/u/AwHTwFSQkC18+o+YBn4TkLhQvy8QLMLgQEWXDZeFvz3t9G+sAZgk6rKFqOmabfLHaruV/BvLj7iPj6+mrrDReAZhu5c1vCRTJzhBwGNZbEZL9X9tV9HZtgk8kTETMbG+xvOYHS0ndJNDAHo7+ZStPOhpN1LKh1NzOnc7VlCguGM6LnEUDbPDaXK2UfLm6BRckRNtBDfhGcrXbxy5FjJiqPdlm1vgjpYSpDTpNgO2IabzfYNWoUopBkkp0JcfexpragwhbPfDOkQl6cIb8vZ2hz+qVmlt6+fGOXfzttVYyYhxls2KV6dSHfFj9GGQ7GIdYr5LKBvOYpZMjPJ11kNeOZSXZlPW0WxPuc35LbYcUuHQKXZWx3IpayDBwHjjltPPj4+IEQzu3oPb6/4s+/vv7444/WRmt1786MiP/8n//zcRwfH3+9Xq9jpja2nDORLGMRmCWTQAoa0RHaZMSX5SrQRIS5CvZNXG+WCsdSpScV5+XrKB0z4UWnQ9gqV8ksn0q9saQZD1xlnG+A63tgXrIuIsK04RFZsERElfm50VIN1n6fm2BibeGkJ2qzk9ZeS98ss5F/ZkyERpD/MDFSAqQP3byPi81sXNI22DaxnsXNbLuD5yGN02CsWp5lpB7ksJawOz9zArSsliN6zorXo968JW0qHNbh94gyvu6Y6eupW7Y6EDG0ibB2TSMsrt2xAIg83rcj9xIn/cLPeur5CIFienx81TNk5iEaJ0YVX4Uz/D7reRZxzpAzx3qMXcWEwashtYV8M7vGnv/hcHdhAnuqEo3fhGOpoxLUKMhDvjfg+tSuIwzc3dvEJ8Y6gejxHs3q+3yHhXnkyyZtvdSDfXjv3Q43m9evjMGF8AizOdCAaDRjviMcapONnf/aqlS2X5Aq/qQ0Ismwe94t6WRtXOC3y75nXvdx8KL3GJmv1zAEjYd62sXBQ9QtdQJBEa8KoE/FinBhIydfPRjk0ukUL3CgtGUgk1UaBWcAc4+AyBJQcPh4oScfYWGX27TjaL1frZh7zAbu5gP3tEtK8/upucWVc74mSypUGj68IZ+NVq50AM/LvUCA1tejBYJOYxsroSOi92jt1U9r7dVer967mbu1z8+jtTYY1fvoaWP1Vv/8/Dm85dfXO+Je9vwaJzG9Xq+x+Ambvo00j600aESK/2YBXDJOxs/CEFE1Ov0jKxbLCbxrtF6e/YsccBFr+yrJ58liLBtWU37GrDof6TU4lpEXK2KqZa25ULpL6/F8Ra8xG20JEMYg+DxUDWiSDYzlqqHKEj28vD5nl7FiEcNhyXheWXBH7H9zytLJa4VRbylKjHQ6NSRjBIKL0FLI218wP5mNAG609gvhMtY+lvYVGykzV4PSw7mwtnLbqXESnXTapR40O1kikOXIJIshZzQynoyMwMdX8rkLSsw6PmhsR0WuGhrb58U3Tm2w1BVriBkRr9cBOFz2oXZ2UzvybeMJ/5vTs92xyB5GRn+nCnbIAjkrhiUymXx2GtDeMfYcc6TqfOuu/6zbtg5kCHD2+ex1EccI8NKN3PSa+yPJYIsQaKstlPBZXbksuBEzphifzvP8mMeNeWqJhPkgQtAo+ZmtQ95s64olg4hDZindXfjx7EkYH0GMpY83WQ28miPKKiplmS0RYbaoE/LzsjTMlQlF8Bs8BbojMyLkeETb7LYy0m1h0bOxx3oc3og/+ZxfIYcLMrflGV56HG/n7q/Xq7Vry9+g4vV6mfl59u/vrxEDf3x8RvSzf68H5zW+JYe9cWvN/z//4b+HFMGmmJG7DO/33t2Xq3pZLfh8ytFROM+zuzoIGRFB8z+ZcvdFfsl9MxtTuuy5uOVgnzLRKAaQSjUCemI5I/OY0gXmmBZ5n30IAyuZcnF2WNBjdz/JlS0ocU/OmKLb/Hisy+K+faC/vzCTCLDneR7HB9s5cPiemwh9tihT7p7p7b2/5rmMKDLA4ijxYbFDN97v9/H5IWy5aJ/X0xuZge/PnfU1zhBpcv8VASWDBWn5Bik2HnZb4yU6MIwhIMg4gZm1dvcExsvhI4aGOLW70+w1OBg/ZRMbmGDU9+NzZJlX/GCL9i2g2DVAxOMUjqwnfV3aDnr//PPvEmjCA0Z1moGYKmrHMUkix4jlYh3Aeb/f8D/Qt3zNJBDgXd5c9XnWI/rjTFDciYVT1c/1WEMUhKdmjWU+S37bOD32FrBBn1bc5+VwLR1WA1CiP1yFp3N5zWyMOvPM4aw9mD/sFsaxqYzkTWbU20IaLWlb+ODFtTu2GiPetOq41ZHyDBjeo22ydef0OdMCqG1DT8YHWo0OM5uYzVhkHO6LIarW2pgEZpJHGpcdOkUVF8nmvrbIfMDcyHPQnbWjMxDJn7T9Kg4YuAy0i66O9P1139MBVscckZVefUS8PhriCjZ/0Qekw+6F6V/n3bG5HJ1pT7KZw+FDuMNDjivoBk9gOOf5jYCk0bTAwISdlfRI2QqYUdI+hi8daSjhx8cHcGZVOc/7HgOj0fTP1wfZ1wsqh6PooQZAoBTuYYeti5eExpGGjBDIDm6Db601OV8fTFuWkq76D+3ih2aOu0FierDXNTBsRlOpRmOOUCE+lZy19+Y23UswzrEeyHx+/kBbMA4cH5J5v79ZE4A/XP2o8evr6xp6ZmqZ0Tw+ik+ttdaOwUSRkPgpIDpucgILnPpJbC0x3dBBSwJsdVLPKVL/TzKUXwXtMnmK1cTYOHEUyAr0XNGVD0HOPz44tBr/CjY1SJ46poy/TbsCMjxcmjRV+5pcoxCyoyvntF8JXTo2IqAsrx2cjKqn5SjMtFKvYr0rbsdefPU1buavnJnftGrKz937OiIrA1qZirGkp3RnIPxybYOiWEDBNyEn8o+/n5+f3B8WQpzGBmxVGKCEtg2l7tYoYtw4m1Uuc5sTZ9hpWkmUlEJ3DkzAV9EZDljh3Kw677ZhmeO0r9LpkXUX/XmwsVR1KZgflpybUTEB7NUxOLmgVUr4kLL9MvI7QnJideXMeI9mCAEQ4lQjE84mP2DmkREjEUA9oLfoMAscpkUctVjiZJByiXNmnP3RF+VPmSixCHEdO3thYoc5I4Y2UgO2+hp44MaTJeybLkNF08/7uGXUCPQkaClbh/GS77oCQIhMXLfRRWBSEEv4jCTuNEMuPrAtA8P3qid0dJHhoDuVH4Qo0nx/v3nMDlY80EYUbmnEJOasJke02crQNeL3wmdG+Px+G0Uvgwll9A8vytYX1yhV4wEaLn586KkyJga1VrFrd9ArO9fLEV+euI/CzBdmn+/HBW11JRHR4951LiYnvin7qcz6XSptoARbVpS9zM6/GMlMTGhSp91uqagk59KGZyL3yFtSVjFLAVKhfb3JI0MscUGgtRZRrFrJPzPmlvSnZEt+mUVTQi5llxOzK7sDxi1mcwsHygX3Nqn9TG4Gyuos8dA2DcxI3GF7Bph/CsCsDHzstVOSuvBmXJpqSbgS2aN279eSZ7sAjvgtjtZgD27u5s3bOAc6t6OosWQvZ95xg7hXH+XOdgE4aN4y64SrUYWYzM+dpKK6eTHWmSvgn73lg/WNtOitd2RcsR1+bPHeRkKPtUdRIvBA4+8n4f9umM1WcZTV+Yyo+KqaQmfsJhDkW7ogRkqJiM1sTF9k0Zst7SCeOUZxXjK7ZssMt+T9fG3d2GT4ZfkMPLlLzJ9aW5ahs4lhDI6XE4g1AQ6LknWsW/Q51/HyFwZHrTlusWZy+Lmvk11BUzQsRGY+s0jkIp9YuAywr5Ortk/ZJH2ujccLCCtmx0AsWuzOU1glGHrVC2J5CQ9FD30eMtHXu68zpYKntI/4yjPPZvZ6vcbItzh5PKAZHNsWIkZA78cxTno+Uegq3t0MC4nveYZVEKfde8eXTh2iZ6PjrYxOSqnv4WSzYZ3wpaUpWBbUmIkgV4yLHT+ltokYficxqhmOrUqDhE1C4gWYNMCP6upjZgvTzkpfIgb96Klf+0xgpghcv10VGRjrIkqLgQH4TuPFd6DHjx5FaaI7oeBndtDPaTd126oVlr90ZMJSIMbN5IPy56/iyMTV8tQ/cywiRt5sILJL3Ul+6OHA23qaICJca7bkJuHig6ktyE9oFCBJLNLour5i3G4zaMqTvD4vbIsILAnLGlUaICs/w0cAGus116z2XIQ9YebSA/7S0951hEpZmJmEs8xw1hCQLMqDN7FGdbUmrw5ccHsgOTZCdHe3J0Zl8lmau1oy98qqdzXGfSXy/Vc0dmfprBKZpSxlIDCWDYyOpa+xjrvDIHeuT4j1ZHHsQIBVVpISPsta6OX8fXPckFM4IoxCz8Rpgq73PjZuShU5phEEwDoYoLqRlSjGFiOmPJINaCO2jzUEh43nWiQcgrtgXWKWYkBanAD3plZ6F9uHgGQvjYzjADiQzNY6/soSi4eRUIgmi8M29pX9J7cFDIcNZwhoDLEjOhdLL02ePRtfvGU8vrk2EBntKalu5hH9PJelibxyEstQUfX7/d4u4eBV22yxec1cZqKRFh6tWP2d3dN4aK39dgRV174jB5l51zB5Mc0m7nsnSHAmO3dkG/ohUxv/EF18+P+uZFAaa30uqb9yf2tgu9TCti1sibmgLbPU04CfkYXggZ9jbQgZgVJk/w3p2b1Kws15g3Ogm7T00hm2z+yenjPwz7st2cQcAsSr5vCXTBBm3p7lKCAEBZH8sjQBxo1teYr4fulr+Mjza35PBY6OhLGPNbN5/IHDTMeP9/ve7c6NR9lhYAb6GiJAyUVVSit+SKUsIm3GQjYMY7DBli70N2tnhFk9Stql7F21X6dwoOpp7339uShz5hVrxfUzlk8lCQ/vS4lkMn+ZSEU7J0iqNfRVbHipEai0tpxCwzZeUoE1rzYHX0e6vg7lbpfzDbexpjlS4rrYtXp11CBL+Zd8LhXm9g/rMZRSeyb/d6TADm14gotVfnkMs+7r8Zo0cddw4tu12aPV031BzqLNRdu7YR272bvgLzTuHCC4B4bzng0I9IEnlhysr6HeeJfbArPbVY6qJhtjqu6lwDP/aMLGgx5tcbGY9lbK/HleccdzicLVrAbMIql0fJV9O9fZcK+XidqT/8z6yQwXr9vjHi2OuFfXTIzGnFuYd6yQZvRQb3n+tI8lHA+SlhGj4XTEFIVT4P7F4jklIW5C8MNPHBv0m54xjxhNBj253V8mFM+dOdFyqYJ5WTp6YTgrX/tHcOMkjC2LZGRKhohoEnU6LlXe0GYkF3YorbW+N7bn2ndMKOH8ppSN1FLk0uieXskPihhhk7hhxRDPyMAXjhhxSbgB9LA3QPCJqkfKYnpQCa4FbhFYZcXgr7LUB7U0Otir0Tbqvq4uzQopcGQNMRtdVkLWMeGzGK+tZjsylOvLhW88c1fiIKVk2zgi5s/PT+HkTi7CfHxlEe/oLWVXonq9qeJseDOuNAdYCuqRkF8mxoHJySSgpS/hZAwnwzt2CgbtgxRVEQRWCNoNY3p5xmZ0Ecfq57IBjtBTbhhabdSxZMsIl+8ZYTjqUlVuxFYXsXtpm4CeHRp+ehtxjG7V6OkMOKru4iTGSuUmAX7uEUfaXiwUsRMwcp6MMHMe+cVjPHxlVrf9GmjBENRbUoORX1ZTjIfe304eFT0HFjql3vv9BkUEH0/jEaKHLC9fG1BI9pY5zfWx65hURFDYELPbKUt6Vipu2x+zHLxGCHpyoWQ3DlesvMo9bB7X5t0sjraMKbNi8xjowOGF6/ckeTrxHrzLnb+RB41Qoz2CrbVwdXxOHR1fmz1w0JK5ZiYC2YyMZM5lyxpLPpQArRoeuPJMJthsdGUZgEBb3bHiVqJkq/0LqkbLIbIQacD4huarP7KkOiUfLvLt9jgrLbqmJdMiuiRuKB7jDC6VpZNd20NiFwCYbBrcKTea/ZdGCDiPhnPyvzMyqPGgA+3x0lZZMGNLzYkIo7WGjD8bTqntwBagSgTyzENQwA150SRsyPCPTVW09YyCCxSdUiJ47oRVvh+TPEyRrwNRUu9oA/q6CFLQEHww65rPaWF+ZseFSjkJRQ9+L1uWV3sSGBlG+zmDt8JAIsb4a90JKW2qr6d2UOYbJtNVmm1EWDrlV5iMB575zSnr0kDsPN98TguLA1YAA5cMjMODM2/zPjmnw2dKiRv5T+GSOBYwNjYzVwK/dMIcyjDfOHNef8WcycTuUtBJmnxWwxAZ+wcelcvulBzpPA5ionAjQ8GZV11cUCRnpNhqIMwxsFFIhizwaVgitxeAUI6UMygRAaPt7kaj470z/28EkLnNLWpAyUxNydIMA4DgCneWvq97V1hvMVMtRUq6LJkJ6g0Lscc+zxKRJgb1gl7oaqfDJ9BgXWpjbvdwBu4ptB7vHj0Mm8JHLS0PDI2HcTBIzAB4vG+t6aG8oBNbKzCMNMtoEygSYpsfDNp94lYtkr+DtEp/kSUkhOxwk09cV85W5nFqJFh1JmnLunsowYMtgSdhN9hnqndAFmhD4c5vNjM8v9/1RlenSNHIMsUmwZ/1JsV7i67cv3WzrvKVgsCdee+j0WPOVeTxpN16ibIWcbWAmcdsPHlbIyb76vikFrbzDIq5wdbBb4AnfvJ0GDcVDFzskX0lM41+F8gbKcAq92WqK9YFpsOTAMO5ak0Bjge+uITdxZnGisBPW9vFTA4X4RFlpgtqIpYY6+gAd6WMlBnQ+FhJEGLJ1wFJ8SQ5iaR277PjsmRW8rVMAgpIjlrEG3g6lQJfu113fV2TpHbOZx9v9O9aPNP78F7YJRIfHMaZWVhLM/SQF7YaH/YfPYvGXT2Y8AqNpk0rKEd8Y55ShZ9G/kdGXvwactvefJlxyxJEQQwiiurCYHnxQ6QrKsBPuWgGGaD/M9vo5L/GCkrwkzNkrkLZxvjrYGm3kEsefKxyjGvZTE+XBMNaAVC8TU6IR1mIQdEtK0PM41CXAwdbc/f3Zg00s5dpGVMj8+X9qb347MJ6yGOUorGMgqzXq43iiEwG5z8+PvgOECZtXGQNPEdd+Z4N5puRBrLnREJBmAZOGAxa+xcpHF+P+bvxlz0zqOjr+9v9ZXbjP5o0Pi/c3W2e1oq4RfD8+PgYh+W1eaLfELr/r//jv3c6vxAVSwMPWO7y80KLh+5hEn1eGGFkM8AP+r34r9c9Vc3shnm31j4+PgYBn5+fYe37+3uY1liHNA4lRXHhqc91NjixhR1ENpj3+z0O78SZiD47zR8fHz5Xr6PPdPbFMm+xvfT8YNQCPgAlnKtqawjbe8fFCn3coEMJg3zRHYooy4kyb5U/bXEobABcFp/QEWQ4MmkFDQHDxeTQb2YlmUKpe7HscFlPZFIFn9BDZf2M1LEBthghtvVOirHJQEjzFM8RtndvGF3ttg6TNJoxGOeegkZwss3ExhJNpwLBB1nygQc0hJ1O+DazsbSAOQNZZDwjxfHgxs+Pz3EQvdE8TD6P+YZzfEiNI+F80z5PtbPLa98RLfuc3FKOPDwEKKgKxwaQ7+/vto6k+nresLB0nFvvyV/t0nl+4xxiqB8OTRckbT1ogvUfioc3o+AS8EURNLj7wQw8lmgGWif1ejoHl+mNNEOCbK21iDPCzbpZc4/WXmY9wiNOftO79d6Nrixm6s71fHpUcXjzNQ4bX0dAM3TvupTbzOa9AYJkrOdks4H3NHh8IdC0Vzn982drDWfRoMjX15evwc30J8tAAPgJW5N647ylw9wYISbEHdR+jVvSbFriyMCb5jmY+/7+Zp8DiY8LKWwO5g2Wttaa3+fosxtnhwNNaK2Nc76Zq6zqQcGTpe4rJz1Xvl0nZLPesqAzHL8Gkr6YCX2efzw0anS0IuLr62v8fL0+EfPBeMF8ltrFz/Nd6pX0r2aGiPM+3SJmi/Z6vUaDDsxR6uPjh5gk2jW269tBvW8/Bs7jb8zLUwcrhpKMOJYt2mmAzN3N6k238BtGs3bMfDP7/v4eBPo8yjpmL0iU+bo/oX2grtxHFecZ17r50/1ALWiPjNqyW0ZrKIIE/9zX7tmLK2Obx2ZDyGCC6pHGM+DCbA2DECswKqOILChhe/NqxRvXxcRHdfibk0vlgr13S4EOA2dFZBJY1ZhYTtRgFCjJSzjK3U/mDCsiI1y21ACDgrHZRVSm0gyyBLMOlA9G2izvURcTLomKalnmBsjkN4JtT2vZW3X5PJ75OM8HPy615JdSY/4kLsyiHi8UDbyULaxXZgKWQpqi2OyLR2KfUrLU1nYoi3ik9/mFBgaf2jofJwWNVk4jIRpgPrTWxg4kYVqj6TzhEmsXfxJJ/dJGhIFIx/G0EjcnEehonmW646HgztZAeHPyexRA7zBk/vS55OwhM8SEPBLqCVZTXmHmszN5HTU16jRzetNxsqq4hcwWn1EXqOMiX19fNltQHhfkGRtbzYohi4KJi4BL4UDWN2up0S4wZACU0xjEPKVRMPJ7sY5Z8IoUW+1OioAPZaX4K3hmA8los4+NtQV3bKbvSyDF0MQJ/L5NmY0e2dKpttXeS/9jNIMH5NtcgWPzgOE+xwExjgYMg9bssaHxpxJfxD+ryNrY5M3eLGhgW/iJbCx0X9fmMT9jHTBiYfH7VXZjnC4ALLvTUTNwkHp7WiZnq5pJEZDQ15XWg8PDv2EYSMxWmGBmx+ERx1SRRTRgHZ80661WPOiP4PkSxlkyDJCXXVjio2Wfkh0rFFq0fPwdBlZ+ygj03n3TWz3WG+NsaklfAwWhwpJ+YPmK4C/ZmHue4pVdyp7LVido64HTrd2LeGyV1ArHGXkw53dcUukipaLde/nELt5mkCQZbLbKUGgWupm1pnKZ7/X0jxJJoMEdwjJ/tnCxbb98Vt07ErQzHI4zOi2xEJxjZREe2joxx5+y6gpR4kaFrpHyyA3stAS1YzsHK4y5FMwG3jaL83jqw90j7mfOs7NHbmC4lKXEnGFQPtdiIpvQUppVWQV/lYhKRiIzh+VvqXIhS/TsDgjYD7D0QQ77z9IJcKsjzHS6GIIzm9nYAyB8RtnshIG/6ExLS55GGjeHCeZONyxKz4r7cqxIopYPSgJcmZ+0Z3SJpUDIDmaWDje1u+6KiNKp8e10mkFbV5IIH2xjI7bXXrwXWV/6lva0CD9ba+fudE1yAkzvg08TZUb3TyxFtF2gHcd9MSTyy5lxTO+4IVLG2ssd3leNyUUzu6SIux/twJoiJk2kw8osGJaaRpUe8p75D2hi4znD+rVwTZxNamF5cQcShPDoiWgmj6yLNrKaodRYu8zhrwC0VSt2n+TYXFj3q9FsMjNFGgywFTbCeimg+adMBT5gKezIkNk+2dI89X5EhzzFuyKDSFNmgi1zAPzJ3iQi3Jf8d13E25IJwpAgN1pmdgomQhq/tY0RCDuRTQtZnLhXjZwlGYnPQu0sF6fEOI+0C+Dcb2GJdEQomTqGX/oUq1LMDhjy9/ve3TamgFeJ1+pqVSwC3chXnpbIZG6LdrVDp3qZG15FriwaxuGX/IkqaLNV07i6Bc/UNF6N0KZhcwo7GJ9SGYw2eYwEf9fWJUNixRnnHe28xAIpex77VeIxFamrVFG2HVv1QR6uzAwhCjZyKqVplRaJKWU2ZlATwvJeDLZUJPEqjED2RQhAeQ6Xi3NHxWlJRo4ghTohnCFHXGdBjEnhMdHvl/9UdpXeCTWK3xPrKE01czsoGhOWgsxOq5gy/0uS5YEhN1q5Z7YYO3Au9TnTYmvaIcY/I+5l0JwzOzEjLc0Gm3+CnAEfMgKx7H/G+9FLyaiOPO/zvuqcGSWWK4TwahaWlzgxYScg8JiFqKJVScDmDHO2VpvdWa+CstWObFVa5qH4ZyCMTY0yys55RHaZ2PM8X6/ryvTee8QpgjbSyZ2TKVkHxdCto1n/ngFZsj1WFO5FMWQRA9NQjvQY+Yi+Lv+CWpcPgJBl8PuJ/TKjyhyTl5lXXllpKUUuy4zir762cJK4omeSsxnL+/zpAQiIYoclOcuAxueMBJM/f9ZV85Qcu6RyGtE2a7jtUeGhSL80ioeUR0RKzbQqTOHn7LbGQ9ss0dk5aP7LMGVEP0PDe9arUvSMgFDHzyOdp/pu/otZvOxGJbMoD7DiwWmGkC9CKtlu+8Q839lOWcpItdBSZr5lrPhvrohlhJdZZ6DSo3hzlfv4lKfCjfRkp8AVxW1iN9C7/o2141x1Pm3dftWqGW3eZ33Lmobn7+93W88rQBjExYVdluyoz1WwuGIwrvZOVznv5CIUPfxcPENo2fETnXzGFtE5D05btYMwE8i12+pXbXryfBYbs1rsMUuW68odCeih4DOAyI3Ktlq6ZI6qJbKr3bmWZKBhknA5aAA46FqWoL2h4uVsNRlmDjLntVUjJ9YBZ8ZmoUeEmUsVXJdww2mznXzKS1xmNu7D31Ws8ipsU2oRtth6+HT2IbvVKbsxcoYM0fR7q3pM57NgyHRdA2R2LyEuzV84psfYATmZ1ACK7/dXKQDRQrzJDZVksFVsMpMr6ArxERF2Kzp317jDzUi21c+y9tsqYC4VszuIzOiCt3UNSSQHZ6tvQqVZpbKRZ16hF+juZirUKSd12UBJ6s2ehR1rmWIN12Jtb3ZvpDhQzYJm5thGSWx16L62FizNLFlGKZPPnOFhgAEKO2+EIVJ2hzmkz8OQWYL8VzCUsIbFKpQyvaJjwrfxLIFmZiP+cj82s6KtSpuxEhYJ9/hnpzVweaYSGGbR+GxQc3X429NRpshc6gxODpa/bd1MxqLJ/LHZVzRSM6ZLSChTaXolbsL/++faygJb9lFC0Y5ArqK0JqY0AxRGuXsksx2JN1Exya1Sp6AFlOPlrl9d0igosau8gdAqTPif8zxfL71hLpPJlQpzJH/OwzoP6lhwnLmvF2CVtsPwpd5svKMu1OJVyjSyUASTLJTsNLK8xFOJGj/kiRRrgiKRDu6X5v3QZhbhAjbXyMiMOQr4IhYcCwvMj/XAELBdOClUlPzPTDazSIdSj5+7gR5eQhlhAr8kX2oUbu+KM5ygYxZB1xDB91+3n89tR4YvDlasWDBsdImBoGQrP2Ffr9wQlozAgyzdE+isCixR0WyWd6wR1TtuAfMnTNnEumTWWnhzix7RvbXoPewch8tG9BFezwYjvIVFoWElZ6cCXZbDZ/lxBlZElBfkzex7PWaF4Yt4Ygbo3CfOws6e1KYSDBqBKv/9ZWKcd6UEMnNA/CD0jFnH8xJcS6lU2ecKl3xtS3gqk2sRQoRMS6oOzmO8KtZmOPOkfNPWzazgFa9HWibsqnOjbdUo7rOdVX/AqwZbGGvQlirsy4Jgs8XROpm93goxeTWiOSW7GJ1VKg1QwyYyUTt6fd08xKBgvEIvMghPShuU2kXxNimYkxjIZHaVKP3yKyPDDMHDPXiTmk9PzU9JiKixrWZuaxBmU2QZbR580hrbIn0AlIlHVG3zIg+eJ8xoA0kM6ECgvP3uwXBEuK/mntb3P5QqKE09KNEihoBsGAAS/XxQOfDcVmvNuIkOyDPrjHhODvgGEO7ALCSHkibPbJtipJzKgR4G4iujylbASPP5ppJGZ3jz8S/QN5442ol4gH19vBi3bJXy0OepXECMWZEFx2rJ1lHy1sx8vZoRtPCAQrkCBLR7unnKqW1ieYHnMU9DYhLEBQnfgDlQRRSRhd7WW89QqrVmxsHG7Ys4CBG/IRZha/vlNHkVES8hADSPNSgs10ySk7P2NCMJBonuisiZEe4etEnLU2JtG3Udrb4LRsR/V7TKy1NrzWwNiqqHWue9PlyqrHE8nN9fvu4BZ2ViKfgMsKDHKyhu85SWiUnB+Z0nksQ6FJsWhQ3Dq6YaP8V/GR2jVjKZxeGrAy0tB2mnn8gsgTg+5ZmN8QnHJPlc48hboXMq2RsUKPvmeCYgfE0hncWUpRiL00Ip7GoX+8pTriWe2bKEbwxWfJ8lDYGTFVC+bhpe9Ke9+D1Dy1SzgGLdcc+87dVpEgIWM1QgnyFbSqI2xCK10MxPTuJthhx5x7NUmo1LJMI4R9z3tLm7+VIKDsESFaUKPaDBGiiTvwKKCWcJZtFAjgJz13AOcs7NhTJYdSplPz4+MLFrdDokpnqtSiJfM/vx+cnmYPtbM7Iv4jd84ioziqEFpeN42TpfxHxjj2rrhDD0JFsx19LXUzvEg2WGMDn8EktKJMPOjkSNYdq7yTpBUjQ545mXKCCDz7Nog5pdXkLAVhahmoaUl3r23l8U+4rOs8OJ1YfgkHJucTgb/VXNzInfj1ODwE+g1NcZFZEv5IKvq1bczBcrABth1+xASj8z9XzZXHivq7HbqC2pMTAEGuf5TcgsouEZKuFV6WrGs/QV/X//n/9fyMR/RU4og3MTpUpRDjALx8DZuhnrpAPGEdH3zjdNGlf99fXFbWTMsUbZTMBUjE9DEniGQsbq6OXqYACUIf38wEAi4nh9QNgxfbSZgS4WduwD0HF+58fHR0R8f98H6zYa+XDXDaATocKVM1GoHWXB57D7fEeRY4aZ1aP0FAtpvx3Ej1QNON7ocYcN+mDkTbJPiTXhvGenzb+QC/xXwzH+XUMWaGOJZ++6iQQrf0qUDjo5YUIo+H8z+dBTdIxUK+fnG6cyt3OaR4EuTuqBXutvZOZeu7gUcO/da/0pN+2Z2efn3bEPirTGOda3nyWEIVMe6S/PFTaz0VPiw919BjpOUSPo4i6VeEVIARyIiHGsW2Y7ky9vMnyCdrP3ou4g/34uLTouhPs4jjFm03v/Or9a2gWVozHY1+BDtj459tRXP8l2xHbKRS48/bYRI9/CLXGbp+a/32/rAfnyiXXjkH7Wq2vE6LUsYLVp2lnTbDbzzOo2LwM6o+6gtnZvfsKnB3rZz7CeSLsDxD6OF/wVk9bWwwBAO86flogzK2HM7gruBLE5jjBGZ1ldAeF8B7PF527OcqTJzHrUN0fySdV5fJfrDWpVSzhDMaAqzD0h38x6f3N8gnrlnGmUOo7rQo1xQzvfDsFgwV5Vb7IpzsN2wfoc01+N+AeRks04WwJfZhSLA9kOWwaziQ/3FQ3rTav38vrer+YAO7ZnnptX+UASaGnWbcYQ0Ebmcf8GDGfo5Pf3t0dDWenD93khC0odxxFxDmjv93vcvT3gsDlgxt7MrGlXZLznc9ON9F9HoHce0FZXHmtzKNmceuQI2KNq0WG0eGOVV7LKFIOaSX4Y77GGyddAEJcvZkofUlA7VGJSPrPqyDEoSIsgV9IsLf1MsigsocSkJISR3BHl6yx/SWysE7Vll+MunoAwlwp8oh70ZbbsEGOt4648Cz2oC8c8hyPIEi8Zu9Oij48PLpXRlp9HWy4eMmrFBfLlTKtKdzK11H7sUOJaxHE8mwy78jZn6p0CEQ4sWmueWsqgXqXoiSDvdOBU2Spwka2CJf6gbOZDRsz9bsh/x5NIzocipeKJ+86ixNrciLC+RGa+9tVZFuLfwDSWy26MnLPt/nKAzqFVbjV4rTk0x2mTMdCLOcre5xx0n3eqcUADnGdzq6dCsa4yjfAGvt4G8Kw/MtIpus2SGl87zYSgNYw1wIIRsZKzixN8WEw8YIavkU4BkpFCEfGDluLiqqA4pu+Xuu1Sbo92rHtOZfANHjJjWcdYB4xIzoOU6G5xAOdV9IwkJIgJZ7RRI6PKcuRLwXaMGkEw9BYNXItbUkxX384YsCZr5MruHX0tW31XrHEaEw4vxGyPGb8xHKAX5zJ0hSBzXACEigYavfePjwPkI/r/8eMHe6HoNyvCaznyhXTcp3qJrfIz08nPWae9aFdkkH/RGx6gZXZEhFVTwCROFQALm5ERqQz6W2vjCmtRO08XSZSJEZYRRDznkYPxtzzo3lNgDVC4es3WQGEAnmCfgsvsWHOebHg5SWuURWDViiJRJPztqQEQsbJQzOx81x0PzgNM2O/kZqCsl+XlaxMlFZUu+EFbwD2BmWdOWI3bOoXtNLLOIiDyawTE6IBzXzeLMMwSDi93ZrDbDiGZFYrgDYcLKeNShfgTfJKOEP7m0OfCZ1283qq17NkRlXCQmdVM9Fxg5pS1yDaKVwLh7kfJol0SKfj+QmNWCVCNUSL2e1nK/P76GTQibtF7H6HutdmOcI8YQGqfxqMhy41l8+ZFvGH/AxoRRrzfy6WY7J+5OyG2eRzHGHG8pb+iR5ws1tznnFBy0WfQwjeqLnr+XkayY20BxZvZ2gFm5wy7hkmKfEvlz/j72p8Ro8hp90mcM2MuxZ+97giScoS3R6lAeGePtrpKzlC60EgzdU7dIX7JtsNiwk9MkvC0GOCXjOIUq59vdGcN+71YPLO7e2uL10XtfFNvmbKeOPk95hsTi5ewR85/HAcv2eKy+Ms92N77+331Io7jGL3sARwzq2Y29l2UAwSZq7GGQC9LsmdTFHZYmjphwbA+ocOU0eI2oESxRB0mIdlYJFwWDfzDHMeOKSU+O8uRVL6PiNZ035XPqeSySGv3Ae9rZ1djC9YeqcJWPeY3kSIAI4NkcwKLMq9+qXAM2VPcYGu7njG0vT4wBFslkq3UaE1zrPcYxd7vlw7x9xEbaaxxtOTROACV2n2dOM4U7RAopcw/OWfmW5lytpJLO7XnZ5Y+ObtFASAU8T/I0DuNHKzjdg+sCIqijPiZMS/NqmRL9icPmYnkpTdSep4dqFIfBMg6Ul6LzPisrlY4z9KCnvWtDLzc3dKAiFfLH1Hv60PPf+WLc4H5PSJFVAfd3f3jx4/Mul0vixkrqs6LE5gnD2pvv9G9Ke1x53BsdQ5W2eBghfgNyU+KoZFN9oFlZCbq6utpVzzYKSPxgk/+xH1aYNLWu7cYyK4DP1YRDHKgJxnys3tk9UPOab8nO5ydV2RQ5ZvRQUrGctfuNPeS2V7OSXLKM58jHe2+I4YfSpOMiHEso18BobMKMZA+197wXBN0LNKM7kO7M8gfexViBiQ4tdCOe8lH0FDI7ljS7++vAeT1erVmMRd6jQtxLvhRFGTuAQGbLED/855/EYbuGiSZ1GDjwTOzOKvmSGy0S6l9IMtKT3R2dGBGuamg8LYnrVv1fP5oAqjd+uwxfYOkcJLTWDsY1NEZW9N2xGYHt6u9rPEBQ8nGpMGHi2eMqpmX4ox5VAHK0KjjtSyhEVBZr17H0mFjqh/oygjwPG+GI+2H2EKuNPNth08+rzT32lm4CO7RDsUckYLjMHKy20XiGy45JX75oM/ckJR8sGSeuXbutDBY82WqTsDmlK8gFurK4mzRJYYCSuQrGfC1tTbOsd6lzJ9cF2wc2R7IZ8him06rrnfUeWq6JLNUzYMdaM4tyWtHNcMB/PLWiUxaSQVMuK97UrNC5jXuMxCpYxr2DCx9rKVm0xNU+SFHNiIUgYCOB/oApZ4AiFiu8C2/zIqdh6Ig3NjsbSgNij+xFxUbVGVbe7Cl3ZWVirN98Fe22l2GtprD3daIE3t2DiIdqeiXTmbXxDyn7Id3rlv2crDjNdJwlM39pX4tyLntbswv2rrgpLVmdg/2MczfIU3sBXVlnjsFytwkwe5YMUDsGKM8z/M4jtZe8B5Bh7mNs/Dnksh6Xi63LKNscRMh4ErW+bzlRdZRcW3ZqITFrbXTtqbF3CFQaqtBgYitth0Rto6IoIicOlLSVbr1RPgGArm/3VEeuVSeADJjB6FTM54a4NLT2abHaVPnJH9WBm4wMpCdwxX95q++RhgPLrKEXFbKic+R5TYjj2RwoGCm2mWbJUa7hFEZuB6sTsskGG3myD4uN36iz89cZdpzkV9yW1qXDEqACMBOBwLaZkFtpiKz9/VaFj0b2Tvys+rKEFSptJHCQbGgkZzijBLzqNrREnIpKbGs7Ablk+jGKLuMV61roJHTp5lHhLXaKj0FplncpWPMPGEGIpUKEBEn3fXMjmhYDW8TtLWBHPBxrcnX17LZfSDQe3+97jU8/JVDfE6YOocsdpQyh7NDY8tlCBJAiI2LE+69H14EQ55Ch1Iu7Pd40ycPiiEe4LVkNP+pHYYxUsi9Cy6e0XBqoQRgVjBLbiRzW5J4SAAJaiL5pbAamomxLbGC3u/VlZG6AaJUO0I8HX6APEN7ZR4YvIKsJVplBAB/JKjxBaQvHoPrZRVC1eepg9+W9gSPjbM4qEooZSrAH6f4gTMwf0Q6l+Zs2h0UF4398ePHX3/99X6/e+/HYeAG2wJbwTgFS/CxhzXQWZ/Amgc9EIay5BgaDAnocvW+RnswoJ3NADLLQAJBgOWNwz53gUTEeRaGt7NGSw1wWWR53nByHC8FbsRczARDElBQL1t1HdmcRtxF+YzWdeWRGCOHznWNDO85YQqVLdkVmzA98yorhpENiBcTAvN7SWKZvrngQ2AyQ3a9cy6SqXvWB/mCrxm+0MJEsYlxa6SrOza1IpsIS9zZI+Y3aSysLClbHYIoG7+J9WCTiDijVp6yIRQuWVI8ESU4wA0S68lOb4MiWtExZuN5njyj9UtOWppq5OrkudR/9mmRwqNRvqy3lJq7h2fvcZsVe4nO2xNXeh+MlMWNzOAnF2SBsiiBEkfPeMkX98zmvPnc9GKrZvIwFUQs9ErVpc26ew/tYE96b9LwSSxCsGIE+KWgd7WbphzLz4x2XtQhVTC2EdHSXRKMamxCRrRrRlZmG8V4UOzMjZ1qlQM3gMD9xqCxxmyhjIz4Q0/NX8wBC5T6pcnvFtXsiu88j61jXqUfEw828ozl+xiQ/jzu042Muo5Zw8E6MoqGpcnjfLDJ6sXG2bhYhxl4rFFcNtKxxMIpzp516ZG1rLqlDxl9AyiGr6eIRMTZlzs6RPeYM1zdePPKBWz2SCAnlmWEznNBusIOUcrh2mxGb2NtKPo93e0YZ71FgSXrRKpdDWmU/fz8HL4AB2323s8z0OCJtdjsfYoagRa2q93DqD5z393f3290akczAF/P1Ymcsksy0gyRmqRn25aeHzLz2AxrVV/Xoj3ULgCFz+/q+LBKrBOfsz72iE+eEmwFE+SXTyPhPeutsG5VA33vG9ec6xpFxjk7uGmJUQ26KZN7Pm0eQM4suopUNTo1nLEGZBiJZwV7VhXRQ56/E4abmbt2Zjib+NbW2vnWnVtSNfNn4J/5ZquuCkvxMg/H5uqy07Tpspgu8DZv9hLEJPGxIUbGsqu65AYwyUXWru/NnGUNH0Hr3hnOqup3LZA702urCZQ4rw3wvYaN10Qyu/LMDFiNdZZwmxFh8z5tVDHy4FhDmN5soW6YMoiAGRJ2y51WowpipYAiNFa7UU2BF+CIA4Qs0GIiBOy9j6PDzXqER5ytLY24k0VHOn9XMGF8YnY1yzGjnaD5yDNeB/LIoiif+S97Y64db3YBtOkpbLquKePDDMcbBKbS046493kjWuhz7e8OvqBxW+JqyLa2v+xpwWF+31pjf8icAX9erxeOCPz+/v758Qm6gpKtzpkYsoS2APvx8TFWEp/naXRZyU4uIgJPjaY4HBxbDAOMazuErkQAKEYbBjv83ogG3++OLUmotPc+jrG7YB11l0bODrrnZP63/+nflwSz+Dmd1Y16Nu8CQDUxBwx+/PiBnKcFS44JDjc5PwRVD/jcI4GijN2UJebjHOWB1RzAP8Y50I3m06G4Y60bu2n2Jlh1N7Lhpa3HZbTW3uc5RkWCJgqH5kVKZhZx72wdmJSTmzfHe2SnI7zi57kJ/pIUptvg41gL0a6ARlisnIMI+GOzAlPEKpENvlMPG7NgQI9/jjduN2QoQF9P++cHgWarZ+f8lw6873NwjQfM/J6cyXbOchkP3/2UN+OhxV2Qa8+bSC49j9s6WOHxIFFpbu3wPKoYh4jPQ6y70wgZRBMRY0SBhciEiHKKo1y8xLFs84LUhv2KPojiMV0iXKmL37O4Gfk2zy22NLLIPMegJoyU8QQV2e+BIYwJvkori0+yfAsPPHiTrTjb748fP9o8mynmDCwvuB843ybWCrBmFn253wd8+Pr6Gg7T1ojkeC39XugDHCZubB2N6+fnp5ExIvGafjH/S4/Ie/Tex5KMQkXb/YbVKd98dv3tMXAbPmQQiPOtPj4+0KNmNwVX73NrGsvrzux2HMcZi9AHqrzr/xbBMMZYNCG7L5+t1QW2mYX3OPsZ3ux1fBzHgXPKWVUior0+stCZIQB+8T/qGVcGwnJvdMpKabb8PNZnnnE3B776twz/83UvLQDmTiOUvjrGjGrMdooZC9PAqBYsdFQNfrISRsRYBwzp27SXv/76C+qEFtz93qPCzsFp5DhkMKLXI9B8sdcSCJ0aiI9s6KCK143zPtc/0hGQI404DeunWYjAfwxp23R098HbsbTL/DfLJSLgB4xmkMzs/X6P6O48z7G8dvSKx1XeouQRgThEFK+lJSJQeFqVcF+r9NfX14AvPYHvft9bwvZYX+PHlAvxOQ8SavXZJwCKl1xtcXO3vbmZ2fjarDBC20x9ZptBYsH7OoTA5grMuTcptIOhbANomQAnIvq+l88dWX4f6/3yyCDo8TNbF56Z88y9vm7eEuPnJBkYn6ARI/lkqz3Y6inYOwCfu/dGNfbN2L98Qi1Yw4fUNmuafW2QJGXFuMDSDU8ZWk75/WRdnS2vg7/Qe9wUuEOAMccbdPOCRrB8hVP6R37ONv7gEJCHJe5rik0PRDL/spayXlvVUmrnzJ12ocF2HurNEKwyZ4YPC+Xiuy107HMyz7kKXxtXLm6k52KPZls5ygOCv5gRudAlcARDPLd1RlWKCP6ohfdVQ3UHGqWWZsjCB4C6+Hbed6dD4txyC1ZtXT2VqxbRlIgFdThBvrvb4X6G1YXqdE24erjNzoxHWG+pi9g2izeAEj/fGpUGa7l9YRFcJMRtBVmjtDq/OZCtkp1Dm+dvlPhHQpIRKO2UWcHPaO4lYAJuSesKZxJzJlOUwd390IGG0uPddCW0YYnobQa1+4cVM+pQ71zL8boHhroF5y+BMDL8c3RBIcQ2h73jXcjLqwMWs0WXnkG+jkAZ5Pu6m6L0ErEOZKD7AZYicR4Z0XAJWWfaBtCMPfvBnSNjt4t+ErzP1YFzs/Vc4euBjmbztMfIZ8MTNKZrpF4l2twXXN1lsUXSaYqTWz52nZ2mDm0G0Bg8ZhaVCQ2PaCdKPENAvcK6UnWQIuLs181GuQMgHABYAXUpyqtQlVgTigMI+6ZIp8hZOuefi+NN2RLsRA80mG9eLc65PqVG8ZLyetLrTs0eJC4Z2AsYtehQ5vm3HsthBGIdts+4+f58cckmfsES6/g9i1jeC3r8fiTYzgP8jGHGf5eNuYHMsfbfEquXCInpErPKQBgCf2JbYMSyQmZ7z2VzQfaogioTOBKPg0ZyEdnM8bfTggFbA0cZW2U9ZJ4LbzMrMvki2aXhWI16UQYqlJWQ0xyB6+NEZ7xvc8200OLJo+aQTpU5eWmjALRmRTVuKkD4TWuLGULl8jFeo4p3Vz6glkygQLBVrPKp0S4L23iY8n1WAyOeI9vkWA2WY8Rnn2BrACeeRKJSgW8r890dJ90LXXJMG9J7c9weY75onS0mDLbIKBLymN+yZnrl2eco1QfdROsVA1FjvrliJ6wHLXqg3VLtLBF2XzadSVl2Z/VigGKGqAvQQhd83x4PfGbOj+dX1n6YB1dvlctjncOIDoJ9Hn6epC603ezzG5pgKRrG2slTaTk1OmLZ12FXRhvwhQOsHCLmoNMHmdfQyCA4glXWVybN9gWZ55mHKLVToOwgcpKvXETUlMFKXU6Reu4aShEpnqVgqwFzKV460tdpdEsKlvHHS0/8vHxN5fceXEZpxjFHFDLVElBCM/tvOCauqxwniNDun1UBQaktYhpSJItM6OI+PQNnEZTiyPq8oz02UbLoeUZAXNnvVGekEoIqUy0ew9JeAsbkoSLJU0JAntymIlsZd1qS6SBMakeNGPolW3nab7Bjb+laWUMYFJ8OgSRd6MwN4ZJADkqMecxpUl8P12MFizkELsiz3d21h4Up7Yw5ezP3q1sjOKN49tiCAObczvM8ZmAkmWOz2VE4dj+Qa8yIVfpT6KeoAZ49zI5t19H+kcQSZFR3Fp0106e/YiZAYQQxqqU47zzSkiGpN7+RQK3MxjjnAYiL3rhfxlwYI4xCLTLdaqb2mPVHOh7IwB1ClO29v/y+WoTtSNyFr/FA9iQoCHLaPBA6czjSAh7GzSgCxBucHgPIl7tbB/sYYSF2pF+PQEsqFXTHBXHB5nf1KOIzgOYpv6xPaBIAbRc6AyWuwqn5FG3IPRsmRI5TAWfHuhxfD9YYxZtoobmFNd7sGKqIl3tBg0c/LzjzrwSLDxY43vPSCyZkVwoOJdbGRtyK1ALZyZB8Ti3tLxGDkfe9L8f9sCNgLUfZUj+5XtEKq05jGF8En2z/5YMUaYnPbLS/n3YE8kwTP7BEFi/WF2VmPTQrDLlEgH2iKBUMXAqyvj34kF1i9paqwmaba88PUFThQ0ZDHELmwD9EDm8GFZUucWCiOBkxk31XXg112ddG3cqRUdtrwsNSrqW6X3UCpcZMslD6rB4ZVZHL7ahjge/uY0Ca/cmDxPNXoXRkMmrgeoSFWY/x3gZD3Mwt/Gn5hjhtYZSgIbqBT1gSKSO5F7R1AD/sGmkrcm5IzqsFYk6sl0RxQLacKDLaHdQe858vNTIOordZjVltygy2xmfiKq1q6czu9+L9Stf3+fqwJMpL98w90LJ7jAxuuV5JjIDRQM8Ay8sPIDv46l1cuADZNHZSUXbpD8YuHdRYB5gzDow5P+RRUV+n4jMavh4jG+tNakYa3loz4lJQCBREI1vZsoGXq+QpYNaSvBZ5VJBvoBH+wt7F+2feMWS8lPzCslIGls4GYcGgONi0orpIBc94w1e/Mh9QkCVk1YrAZz7YRinxk11DZghe8tA7r8Omu8GVpbE2EvycKxLyM12egipRuRJaUOIi4CpUnF9yvZDCeMgjRr+TsimWhNu8zqfIFgvJAMiTGMZMO3S63CpNyGqQsYIJMDcsdIm/gGJ9kOpYJfput3gotkGudqcDkrK9P1CaCbeNUuVsttdnZBPnIBTluoSNkkFGvB6KZKPbWYQlAQl8WxkuLBLjwvvcx4PESyWResXqH1jEeOK81TFigvayPDe91CJhhfxsRGObKYuY/TY7MV9v2st8iMqgYr/Frf3GCuhs7GJQ2ceW/oF5VVoWuynJ/AAn6+2jZi5NcKQgL9tv6SedGujsGYLadPzNbPEZtzACzAqhzt1jvXjFV8cumhnrMbssJtacLFamxelGRhku8elvxTPYJrl70DnQZT6mmNUAb4cmYxMns7H3Pk60y5xnDtgqR1uHBUHyOIm4zaN+3b33PuIuiAbjBRlV/olGEJwcux5Faky1NL7ZWQ0ElnOgLamRbdwBg0ACYffhdHR0aER0v0tFaiFm32jpcAArViCencwOFACZkJgeeRz6I9myyoKPbR5JIcs2GCzLKSqsxB9xLdwZ8tUplKRltS+VAJmjypzhsGHLoBQbfPZrsibS1rCPOQmi2M5FGZhRmWk7DJmBsu0pVlcrJESEJ6dDvujOL2aSGWh7PeSfUoqt8UKVfgJ/hpNFs8OKXz7oktj7DnJZMFMqLl4ycPi4A76rzsgwBcJOOdkJ8BumkZXK91cECz7ZffFXaHUe7ylX8gk+mTTOjL+8DxWl8kzd/FRfj8UcYM74enbQeN9aGzNCWS0Ft7j9Kq8zMTM384gxoNDtHoOUNTxh1iPOCMzYlpMbZlUYwNqrWjFn/8YZIyNeH8fU2GoRYEukUGDnPM2WrRPZuq2SuCCfa1kN+Q7c+RSjrC2jYGssppotlvZdPMz3lnbNylDwPEUz8gb8YSWcLUvtbRgZMeoypxQBQJmZHMiXy59m2SXulySuJtbTSNnc+GKOklGMYUv3RdxU2II2OCzurvw5ysmsS8S9J82ScBmBUUQCzV+yvdR5ZHBKtq45GQw8jutIPvFXOWhhSiVAb/NYWKfO7eX/Jw9Tj73wb+6+XcLxoLXly7GlUfpJOILkErDf0u1pO+BVvB27qpFfwtkS/1hHC4BD1kL4R5axTT+C48a4ukaHa8I2LkXfnCbBkBltWSnP2XxphxbmA8MdZCKzCLwyYkissiglcQ+nHBKNJCM30pUK2vm+M6dLXmt7hkp3BlOCEqYFOcdmRcEgR/lL+ANU9BumLaKsO7Ll1KeZvaOe+sxcgmgEPttU5kPWk+wfwfxcozDBU6DPAXQJM2g24JmrUpHtlVbw9zWeyH9tHksHxAYfGp23nWvPhItaci2NjhHgDGJfjPyO7QJZ6GXxOY2sOI27AGhmIFcaayAyzJNjKVs7zJIZ+PgSfRqjJ3Jh+xoPLBeuSHSJpVAKCNbBcPB+kIZzTkcAXdaIOV9mQjbeW4gkFJZOaZ7uHr8dfzAon2M6EFNEzYSsMOVPft/nQa4xh8OEEJEFOwEmjStCcW4XRJeY8xTXKj9j9eeZ3oykkZ6zddhqPpB4GV1wHuGtYMi1t7TWmUxDQWW0uaxTN4ZnhwCNHU5WzgvQorrjZOXFfmMG0OwWLKWxw82pQR9q89E+yvyZLjyQf7o/MdULFe3m5KAXN3VnYY3iMGHwEMPb4mqO4/j6/kZkYlMZeu/taBm91pr/H//L/zAo5/NQfT1QXYYisktCQOPp1mKW35ieZgW6fBOthdpNaX19fX1+fuK6SI7CeZA41jVAbL0jw3F8dFrgYqvBZxnIsVNsGKIf0LjBt7Gte2CIQxNzau0AAoMng8AfP36w4CEUnHvN1Pm8XAeZR57ee7RCQX0O4vZ1IYTNKdROiz3ENaB2cJsdovBHgGerZqVyumOTpFncx/EQ0PN51VxpS0torq9x5sxm5nZIZlRd1vt1vu+zlqnn9totPt2kPskSc9sF3OAhy3R0XIWoK/97OSoYxV+v14hdRiTx/f09rEzmEzLbXZrPVvhuoz4Pq/o47FMkC7cwfDQmB/ncVlYq9j9Gzczl+Fa+oSzmB0WrjRyC+AfWc5tBGPQtS0c4DLvDe7nxgSlCgl9lFvV18zTbEcuasQpbzimPeRSuzZ6sry0Z3+S36GE6TTTbCCQYEUH2xWT2dRki7P31er3f73F4OYMV/wZs5ehr4Z4Yu5l9fn6OIvDPg9h8rCRUSwleVUX43F4H2Gt0Si43yU5tVj62le29QMl06dr1MwrDZAYKn/On8ZdPo+KTpjBiyjZiZt5rve3VUiUj/7bDVrhhdi85A9+czlEGnj7bR5wgHmuMzmopPStxArC7oC7E+/1+v9/eAyed93kl0GjfgRgHTl/ndWMaSgENWw0fCEgkJsy0GepdX+nYOOb/uH8Dpo2vr0ab+9vNE2Dee8dAZ2utf4+rUq5D0C+nsS6pWvXnZjKzV/gT06cN2XFmmEYJHwoEzMFwo+4Kyo4LWSTWZ8iiGz3i4+NjRNiQUczVE8JnM3sxAWhsRJm4pOAK/w6FDur9sBa21iKFX0KGu/d3HWiy/jFuwhdRF4YgngKMs313/OHTuKAhm32b/fVF6vsBBhEqFCtH+UaHKFvyDqiFSw19zCRI/syQzAFGo6RIFDcoYjBSd274Of84VYNrnMqjm/wAvOSn9ETLtIhmI3nmjK06w0giSRP+jMBvpl8SgmycIt1vzyjljg2sOMO0vQJn+BdMv0XPOW8Dp5uluLMttPCnbMu/z5aMaom/baTGVJSs2L0Uq8HXTlMxwpkHEhjIQ372qIwAY8I53V3UBxn43ImlOtfj8wBZWoqMHqgIugGUNbb0VJnYoIQjoplRkW5EQ4Z8/GjMYDdzMmgPCTvqmB25nVGIE27r8HxZlzzLlP0N2ZZ24a5rc259hpyNAkIxWoPO+uC0tElUyEJtRCrKiJToMTlGCiwXeCHMOKidbXO2x1IIxf1PfoOKsp6Uz6jrOO4V8OKjkA2hUWvtHe/SQHZqAIoYSXcfM/mW2j6n+IchDL6NwB14ZjvCMw8K4CKV9/uNmwtBRaf74wBHjFd+PjhwHhAx2w7YA0Przm4Qlz1xRYiqY21imD9GNr6gPQsiyr+e58g3iy8iXrtd4YyQWOxOBnjT1+UZN0fSanc8sCRKRmPAQATjFFXncQgjf8EezcjaH4YzM4HsLABEOHaMfsiodGQ2O9ZjX/B3nNERY6s22OTNeritu6TDLGKMcDAQcVuCubgzfiliHXAQlAucMsZq65Z/BlW6mKxIeMYIkzijvp5jurNDpHKzUeYDBBdp5MaSo5GCor2oN0vhQa9+mUTTnglnPeQmJMvxWFcfIT/kCBntYhpkEwzHwxn1TXvQ0vGAANrIyQAfHnoRfWAHYiQU+cuVclkwMw8WMFG+JnGyueryK4O6+XOe0of06uQpaXJ6X7qRgrZ8Eqc6ntvcfJNouclkErYjQKlvIAhYCjczexk98dI8Km9JmaEVRh5+V7tVCTMP0DFMaQqEHcLP+F8ev4f1caLFaAU8xn7BuO4dxHNslthZJVMzw6kUKjVbxI3nFlfDwaUtafW9t+y45YsNWzIMzwVxulTWyTL/sXFj7V7LexXxGSizjTAy0BBb1b70A/yGjZpD1czwWJe/t9YOb7ioeMSm16DtakFIh/lo4u2kIXn8sdmhgCa3e9hRhhXAyfH3mkjxFzLDrTW6QTloltjdW3VRlwpuWhAHAztDGIlQvdrflqZ8+ScoArGxif3Ez3x+fsaaEgIO0XClsd5P4jRXINXBvUBPIsJsUTA8v/AkTpyrZ3BtDQSDJjJs1UJhN3zLKDKuDr5+kss9NlPejVbjDRbgATM4gpXg4KlZKkUFgXH+LFr2XyzjnbYJ00B7SwsBmclsOYLJAyH8NZ9gynDYZVglvh1YkB9rtwQP0iBZ0jFhKdZuSh8pA99ZWk4iFxHQxZNKsvZ4AoZXMTRsUr6W2Po+MM2YjLTLn+ELx3J+2zQzkgHZuGp2WGwCcBdnLza78F9BlTvwtnL7dwT9bM6iLVkHnuGAuhKZbOMlhKA2mAEKFTtk2rqWGpizfkbqlJYWNJIo9mxQ7nG1URYdUfiEa+TpdXsSIWHHgZJY9oGck13QQHg3BmwzyMu1MMN3zoRrKTV81MVLO9iDxRpalZRapWm/wzRb/edS3G/+LBPTfcl8Y/WrMSBpVniGneMMUbD7ed30nxEI6rX+khX4C0GPtacsI6kLwHnIkGHaal+l1EQJvbqIin0mT3QbKQbrJ3fMQBEDsVU0s+AdAOyWOrAf4FABoPq8yhuYoN72um/6RN2wlIHzaVfXAitmURz9may6A73dWmT+ycznzjDbFM+us8SHP7xUnmI8ppFLfX19oUaWBfY8ACXOM3SeaYmN/18WSrL64hoUocSqxBJl7RdWxm+EaA9VQCPR6ZS7WoA89yEEeB7R/H18lJw1ihpvxgIaZouvrQXzJyK8bR0E81wK8puMcKzuoEy57yVsKdUFWr6Dz5iLlvu6sF4QRkMlHidPsUnXTpI0eKy0JTe4o7wY9mZAKA94MDKo124NKeKbEvPf+ZqToPGgzE7zLcwWsdacgetCReCDAOH3rPPI2WkxdNCogKCEta25BWIaS8YyOSxTxl++CpDSrMqKSnmVxSUFue+Hgrs0pmhFTKXU2BaKl6ar4UcGDIhkju2QLD2GGY6gHhCuv+Pc2/H++mxhZj3OsB7WzcObe7surz7H0r5ZyufhDP18YiBL02lu3WiNhKfBo5IoMFBgsrLZXiW4+O9LOafcBExkCuGamVl3OdLezYhRvg5JnmlpJeqqgFszZR3Xxahy8Qe6qKELs3Hq5rKmdghxd2xubvqf8eF2kFfalEfcuHufa5rRtI1As1xpFhSocRKnZElv+evInG8OHg/wAzxuHfOeisxwXhrEATTjz25qDJyzy/K52Vo4vHPLYiny1X3bPmYumdnX11eJJ/SBF2DYbG4QFo+y53nyRWxMXVvX/Nw2m8VjZmavHKDwT7ReLDBQBcllLgAON5ZB15Cygi4h0QZT6RYzeqw9lgxGmgf3ZcqAfUSWmXzlbLvlIijFkeLWO6z2H4+xqa2alG0VesBg5bxnlIIcd3Wxuu+wymYf+66UV91lsTq21fkpGBoDzzgL2ozPLnPbZNtJX+oFPr2KySLCfhWxPacdmYKDVFp6qPl+cT1sC7nDTFLQGnnGCQ4rItpHvbmWDQEDWiysZThtHwaVyOyYJjx3agNKZ1XqOfCXskxXRu8BW/D2l6UYn9KsdhzwKrATbzPejyl4MShf/bMvIWZxpXDGYRYMs2au7LWVjfw3S1+8ogjifL+ZOoGfaxxLAaHnGGRiHWCKeO1pzCYZX1EqGx0T2Oeu95JXmW9WLaG5KqI10IzYsR7PWpYVRgnC42FcFc74D8x3m2VHe/2gt5YkWBK+g9COJrEdd6pLekXVLUmHpYZSPOy1y49nHgf1GeAiGzDMJD+IHvA7nQGSAzBOZvb9/d3WJc4Dq9G+o8eIIuf3F8p24tLX15fPJcV9nsJxnudHO4JCGpkfZp5nH8JEcYTGeHIcxWUzRYMzh+sxxKNqXku985BiMjtXw2Nq1BoWkjKzF//gmlCypautchq8bnOrqeANPMIWptxUrWLYVTHYOjiFzh87eg6yGeeg9vuYBomvHDfkVOITc8mKrTK2dJMf8j/DlAkgq4z8EmoKuEcqvYmtSsMvd4Muwg22VUFe9I/V19K+iiz0m6LpkgQOZJp92YMbynSBS9kPmt0DMIDs1Klj2oGtNAYTTz3N4/Kw1TF5D/ISzC0pT6ZXhmmZt4zhXfeqEozzQ43Z1whF5Xuqs3JC61IBzswVsUqwKJ0S9IQbNmnJLFmrIF+SvONqttAd+TvID1VLLZkh5UVIls61RZ6IHqu4BVunHeGsn6LtfdUQcFKm3RZK3QSUkBlVEnY12k1hq+riOTNfeJgnOmwNWTKegvMv5QsGMkMwpf5LcfNziQYGgKzSQ9/E6BxxYoSypMv9PlVJNpKW+Eu7ySZZIf/UTjE5dzZf9oUjIhwBoqxHyhju3oNLPZ0Gk9WP07ARPoHb9tf3ZuoEgYynmR7njKhG4DAC8FFCV9ACaCNVv/TBFi0SXv2OK8tlxTNDQG090AmZxc88GMhI3F7wYLMc+IY0On7iWNp6OicUPuK6Q9SpU8TzEkzjeFjOpmHKdxdS8JTEKNhnsl9tYIq42bTcaBhxRh9d6/Z6Opp6tIhYlxOpc49sPW0NZEfPPsgfOwmZipG+v79LU8k1QrltY95iFVJQ8jMELi5LI1Bj9giMdqbOq+iKW2WWfkmyT+eLshmrnJyO0bF1J1k2gGcHJxTZxsLn17pRd9fIktEQX+OrI15Y9AuHUFQtOmCPfOMAmnU+s4jtN9Kp+7HpZuxYzfrvFC789f6LVQv48FAK05IvXUIbCX2I1Czxg6dWOeuJr01CLiJgRclZ96Si8udDRVA/rhRUODWBpa8APryUSNCTSjPtTKa4JtYHru5u/KZ57XRjlfthdpYmIFPkfI0A8wpVsBvhxpLjVEsmL6Q5hRTs8HnNKFNh69Q5c090DOLbMblgQVUdHnIH6eLDsXih2y91XZMtwBntSPt3bwba7cARQDwcbZSXQIipCnXneZp1syZ/3X08X7MW1iPcrL+/39G8hUXzw7xHeI8zooW9x7PFYR7NWti5hnSlx0BiQ2M3gvWvyMa2M5YF88luvffzPD8/P9F4AYfee5unNwgCDyohxuvrDu/sV1mITLXoKtzsPcJqd+My9qRFxPv9jjlgfRzH+/seyQbM4zjyDDa0SESfHRrnlz1abHfjJZqDoYq8ZIWX8Xx/f5e2j1NQZRUQGxGbqpE5szS9OrbYzPx//3//P0QAwwyAaKyzuh+rLQGz3ZzFONcTe8+B9IKcezfziDOG8dzOLnDBivtYXjx2myFiaO2VK7V1iQIngIUqjPjjr7/+inR+SO/9ddwHg7Nmo+Fn84uIsHuABMGNu//5558fHx8+bzqA7b2OjyH7MbeIr2AvW6+7W7tNgulq6+bOTDgCkWuaJi3eH9nO+Y79ZlDPVVTle+qJDedHVnTnpEtGGo34Bk39oy6038NP4TxsEHIppC8bn0H1j88/+noyqDABijf4wGMzzFWex2ED+fj4wHnJNjupsp6BsW3Lwbn3+2WKtpHHtHTQLpfPIdpryQ9+8jm+nP9Yz50Vh2VkkrE6OMGBRwRZJeywcf4RVGgwR2YYUOrztfD/gfYh7pPWvEo7wV6ypYNXxY58jRF/mTAzg+LskY1GRJBBkOcHrhSfxMWPl19vXZIuXWVbFe/juP0bu9w+z9W2edDsgDk6KgiVgB5qFELoasBFG+W4MSq1jHTAatqxRPm993H2s1sDG1+vFwb82J/cuudmZmf0vs43Brl3cK/NIxQanbwGvpUzct2ttRauSuJ0rq3IvZn3NLLVex+nDPHI5cWorgP2sN88LBXUARaUoDlMPke0sY6bMgdYlLJmN1sHqo4ZbtrqTBh+RrK7mUd0Mw8L92bjr1sb78M6/g6/GBFuFmYjknodh7mf7/dfX18fr5e39v7+HnX//c8/f/78iaqBlbt3N0S9ETHa3NbaYbceOoUcN8Jru/nn91dJ45AjV831oplAy46jwVmarTWc048jPmb4dPvzgczHx8cIZDmiYNOG8sCOED0PmD5jqt3ooZnZ5oKwc73wCFQcH5+snGDUn3/+mf1JRMTZmcM+x9FKezQ6yVeO68H53zF744P2dz9BI8x8SESEeEktDAHb9/n++fPncRz/+q//+vPnzxsHwueV1zRfH14vJ2cqGnbbP7kJo+bBV7eL4n0dxke2NizELFZ6bMY6MFSul4ELnrsHcBbkSJAqCO9+ZhdW0iXW6JR45M8oLhHIgkOnBVLPnq5ETJAv6lrlKMBzLQI2M0GUQSAgTuWAFX993dwAo2qtRbVYPuYNIAgyAK00yFwj0rALUTansIkZuETDa8v0y+TuCKzdfbcHQKBxLczebBR4L4wVPAVgtiaWJtum2D73/TA0bqsKccq+22c0bJU1ScdGmJA1LTsi8ZsPOYWTWe5BQSfzR3iSE4sDug22P6iQ6Crr58Tn8mlSBXcUfXPy9y+ZwDmhCeMNbpxNMxsF2iVpl1f0ZS4lyD+LCMysV5tZmeQuB+d7HOZ51VZmaU6CMDa5sh66e3Sli6njJDDFqzNurFEymmBkL6L8YsUlaTv/UOIvmX2Od1ilkFsmtIgwbxZh5mHm429YNxzq52Ejj9kr5lUSE2NQeox55mE+7mb241MPLb4pTRo7/vbz7nKDz07nKDPh3PiKA/E91dBAFj26dgtz3NvsIPFFHhiGY6J6NcdeuqkRrKMUsjHAUiHdPdabcZGBlyRxXc573sgh8AwSQLm7r/Nd2cZtVSoAEYXM/m18GreNwj0CpeGvOFQYpfr7RFf/nHdQtJWoTvzR4VtkQgAtuLIOAVd2IsJoFsbujfog4iMrcawB6EVw1Xcquc+OBimoX14A2ncGSjItWVHEMhEQ5HcGAu/vkxlY9q4WaKH4/xJJkI9OSD4V/wH/Mhu+igNlOCDBlyIaa7aNCRkpQ4Vh4TtsHodnybZ715E8qWtHoGg7eMhDL4ywyGWFv+0XPYvvOYFe0ZnMNxhRhsBKGGs3VTzXSH0unZpmuLghW4/j4Iok9b5E6oy8WK5ohRHzBc+gKF+mwksdEBb9PudtlXhLa4gfoIGokfL099SxWjFyWz7/qt9g+OK9maXCot2g1I5Fx7wT21bZ4dSjZx9rq/Iw5qOR41NBgEBYZJ0P6j9AvshQjuAuMPMcdDqqmatg7eVSQlqQexfmW+K/0dKRB3WVIgIz1s5Yzr/zDzl/fkYqW//siygVHZWHSpsXAZnPwfj3+93ncWMR8fn5+fX9LaIfCWv3Y40irOp1sF3wm1ibg4xzaR2y2MBmh1PeTOXvSEBSAmggw+uL2DQYbJ8HQjdauRQrNzLhd3ciyS+LiR/66lJQkWi+VMSWDrSzUTAEdrPsM406ddmJgWTBHF/N7pmK13TPMvrGrH5JzwAdFKxxFEYfK66ZmxljI0Xk/KUf6avh8QPzHc/uTd6I6bJyQFd8PfalV5s8sqk82PyNwLwOhc04UqDJ2KJtszWAzs7RaYSjlP1z4o4U36TFyIyevogmKBBh2zOzlm4ksiS1FVttuZF0MQCRydRdomz3e6Edxs9ax3PWXIVAxnOeykyE3Oh52oySsdol9+Is6px2Zh+UgWGWtbu7NGAsiBJtULQzcCnOkTQD9E20AaiMD9tpBsV+wCoLdWpIdm6BU6wh+C9pFIQFAda6DDDXJdMX4jpaW27sEwZWKnEzh/NgEtPozHJ+E1W8teNDSCBL1sHUCfMt6RvIlIFVBs48EfRa0nGvWhkY/jFGNVfFKOU40jW/7wuNAtk2ipGxYhYBYEttSqlOyF9qlHIhJTarh1IPeit5suL9Eg0pIvmzHZmZ92UPCdcVc5XLeZ7DV5/nyTsjVfFo8CIonhsBOsLKoCWjAuTizOYikrFlJvOn09IphiyLNyzJveQPc0CQ5Ic294D57IzBBPLeNnGVQWGS7XVm1xX/PpdjSX0N24Siybt7x8sllLQemCEwx+A84d9Q78DwnZYgDuDj9BKsohmK1Hs//Jq2er1e4cs+QiDGgZ2OQKODjgo4g9BmSU13bHp2MRCbu/fzDnSM5NpoDaLRTNbn509RAkvWKIsoBPOgXdKSWmuwu2f7L+ll9ydxG/Udf7fFyhU9uLnnBG6zbVzcO3SjelATK3ocEZ50XXADLPyfkYlYNrWwZYq133k2pPmabF34wfO5WQkzKH6Jn9wX2g3AI/9vyoiy1flLOO7efi9MR+pVb0RgCtW2Kv8DUU7nkmbkxYtNud/ZWBvF3G78U7hZwgeQW7Fn8byqJCNcksaGD1vOzuc5xRpA8wWWjAPycAfVU+QqYC1N8TudrVESZcnEfocbtgrLaMnT7ipQU/nec8p9Lg4OWhzPaDTaV2qrvLq4ghhraW0eIe3N3PHgHjSFHRQrCNULB3pYxH1utZmZfb4+VAphFpFjehBvo6LxbOY9vIcf6kBk2EywKpe67fwPuC0vf6moUJhSc3LDsSueU+uLoyM4F+QV7aUfxXD6vAvQ5562WE9TyWbCtHNgU3p+xBuwzQtyGheYNG8q7eE+vVyYhUXv5u7mFjF04KoxzCLONNAz/+qpuL6uvwfmKIt+Ms9uRTUYzAnsvfJsYl/Ggd8Lc+QNnmHmrS0ihqULBOQfvSZbAxL4MXHp7u5hcfbrto1rdCFaax42/o0rn6+rQ3v4627lfc6Wg43XcPPcoHWe54tH5tiP8BogViyr+GVJv7PulhlEIdzdLCwZUswFbVyE5+myjBkyP+T3lgZg2GYy7J33GWV7dM4DmG29MREkY4pq5IT3TK7EWPsFE6+CHsGZlexBHLFyj6GVrM5NmuA2/GDJKwFbOjLGZM2vzcPF/6766bhsbd0jZYlvnHhTnciiZI50LDOZu+T+WyPQJShxYexJY9PyiVJZJWuxkTKxZ8g+lN8IZ8SfHHMzmdACL4/3O/UoOfPAecGQm5OHUqUO+DwvOVMt6iEPLB2MTsEPlNSJgbe0FjxLX6Tp60pBod1+JfGcYiabV2SzWcFvC9OYnJEHg094I0oitOxcDb6yvQsb2cHar+z3IfFSEF/6abWJsYb42tKvrtJykUz7s6tkFWKZctmdf8iQRZMZlNEmwp3Ci1FkHeAqmIodmXhGDI0gUpYFswNvE7LcAHLOo9BQO4IBNu2b+Zu43FfaU6u0nI8UM55hwhlgniPK7BJuo1Jf+8wYZPUZP8gIQlDHo5DOJrgSnO32OcvpjaUfEGiiPECbmbkzk+wVUfV4gxuvwc+RebyXWbg2Fx8yM312VJi3o89/nue90LnTAYFmhuMp2AgjwkrtqVi5stV91byebrm0q0Gtj49hfrFbLG/osY2SGSm0QLNNKh2B1MjU7RSF/QIav9Za88Zb4CFOuWoSQI52CMfsMRA0shO0KLaaNGveafUQFIaI2MtExHtupmHIghLrw0n5bXUKHIvjK6tBlogwx8zcTdCAQQrM5yZTmBAUN4tFwTGxvLL6ZaHwJyLqAakaT2YFa0VZhS+NvbpCkANoO/zl4BFbV84ISp6OWSwRY/g8DseCzkP+OySR09eVf4DPxlszlxIzlitleoV1QqAUl7nUXNG0St20SmDHzxhg3N0srKpLtIINGZ+C0jNDIiVLOxmEkBxA4GANbtXc3aLWB1vV4GZ1Cijdl2lSIJO1iBOjxwBLOQpw5i2jZ6n5k/w5SpBaRFi5RjzL6JKttizAS+uW2pnw30lc3Nddqll1uUheqJrzcAJ1Y/GGzdmP6yC2ma2vmwTc9WClwbQWCzeEIa1YiqAdiavIhl3oHrO34bCYx1xjBrg8ZjyVpB6w4MFmKFjWPZstLAd13PnhGhcIG7mIBWXDZIsTxhqNHzPa4HOfK7YznzONtiq8TGHJwCs6XQCF3heYwPzxue5FTiSLOR7xkkhcRkAZ6YFlW0mCjgolz+bnm/6Ezc0oeSLPyddzAPp+n4KJz46mkfl55ZWYihz2zZ+KPKrOyBsFx1wXF4RcL72fK2rGe5x3o3o88eeeKzDx/cQ6FFRYwZWyoN/nffoE44zNeTy0ExH9+5ttjxErU58n6XBPg62Cgds6Jc2jkhFnBu7Xpt5b0Y16lkY2Y7bM5ueETR6CHrMUbzptchL92cEX77DLlvNkdZL3kgd2AThMka0hDjTB6NxDhsOlbJWdUZMjTIu1v7HiWfRvjTRfdEl63bGu2GOesN9oNCfo05PmiP+B/8zSzD3Oxv5EOM98s/2mfs7ZVzaiFlmjfztAuggJBaGfLa015M1qWb4PfOCfMadWY51T9jVxQRlyBj686Z+REbaT9SnakC/nH6zuvfuKFeAktdwmdi9igxkUUqsukshggZgMPeJrXuABQsSChBZGLNv1swvaESXI22oOnlr5BzhZSS7rTsOlMZshbNMa8c3r9TrPsydNAGAmH6CO48WqAsNBXAv2cjZ2JhPs0kcFFY3W5nKG7DORHzWCUndH5MUKwKJnyKzYfHglfnpaIiJ2yg42i9iSjUh2oAFy2NcJf+TIhEgj4gOCICxsDApm+jyxzin4AZPd/fV6/fnnn2AvRN97H0f+oSCePz8/mcLB0uM4/D/+h/9OFJcDDrBsQD/P8+fnpwx6Z5ktnO1qMGxLrCsXH9OaMC7FBe3qhuqyZp9TeCCYmxMcRDrWqIwzAvlQQFHfo73AXHRf0PBkibbjZiab3Pf398fHxzgKeoAap0L+9ecXr4NsdO4p6ytLBzDZsHNAPwp2K4SSE/j53U+2IqOIWaac2LxiLu8rDYZ7+ee5LA2CjDx1kIa+MR/YqM7+zfaDDG6HqIEIaMm8LiOTfrzUWKo3SyfXYus50HwCyYKY38Fr9ILPRrrNPsXWSyVsdXMoGPtZXYCCCUhdnFNKlXDe8Wb0kIc5zw/HSg4nDvVsOtarmVzvSY0IXASQTUBieqebzLI+ZEfPMD1hO1pxbgJHfjntAUY0rsxl/Wf1w3jVrcOvl1zcEGmtJyPpe3llKTgN1va5EJm5weKY3DhhmyDN3XGuLTAcpT4/X5GS2TjI7B64gYp+fvzoc0MPB5F8VS80MyKiLW4E2I6GsBjH6gWBQED0NiJimq/oD+8RuoXVWv9aVgiAitf+grBdEqwW7qVAs9Fg9l52N4ukycMnnvmM1K9gReUMKL6zFJFONna5WOcukujlJOiNV2AUd9LGkd52tUEUsZ3FZrigo/2lxu++OcDq7Kz8MceSRa9AV6c13PxyvEEYQI7uhQik0NI1RrS5pApt6Ojfvt/vHz9+MHuz3I3sy8xwDAdzibMZ6XnvvbX7XApW1+/v71Jwx+HsTABNjskDV1+vz6DhGCPrw092Tfl+A7vixpMh2xrNXsi0uyuOAbXzPL/eb4j1lXs8QX1rW8fqhX2sRmI5O0MFwHyS2siAM/ZEQZ0CLJsRW6x9L34vSzvkGb61rTMXlkydh1X4DWOFsu4OzWTR2jxXG+Ne94UCqxdme2D+CHqSJ1MKHNpRbyESsKTQy+A3Z2Z7wCfeM+RpBGXq1Q2krbOrJS0i+hJPec4/fz+Jr9+BLXXyAeBzkuEo8C3WGhdfVjVmGasHEvhNVoAdtIdU4rbLKc9SJOt5rkhM3mhM64EJor1gnVguY4W/mTp5zpMYDIHdI+t/rEPyJdtjdrxRCzAf16HZKr7rITETz0HdVLLNbd/SUmKDlXrbTPg5HhAfi1eMHrGO6tls2DolRr7UTKdJW9YN4MNCdHeLZSaEUSpTdp7iLp6LPGQTRmUgUqPUzm9C26Bb6BxE8oMYkRTMzoFLce0yIt5owDjz7Td9i1BUJgF1o10tlXH3qI4Qdd8e05bt4rn2tkoERi1qKXmyl8OVczbdyyzrvoYrO2bCzzgthvbZ7elpMdtOn6/3G8LzGKtTz6rPxQ8+b2r8+PiwVbvGXzFzEb3gOVwfMnC2bAKsq5zT55wkBiY4Bms8gzehie8CzMbdBeDBfhbMAoMYG6ZNWGDJCOVnZtA1+hJLYJE9ddY5QSbmDgCnlEvJSeZSHUHrGAmDO8bqq6x2Qa0MZ8DB3bZeAXq0123kKWYt+RA0aiWawZkHDq06dscqs2HDs3WZuK2j6YxM5huTP9/c8IVYyZy1hQ2AhbUbcY9++9+dTEudrN1HCqQe3FZWxYe0DiIWGcT+xaHjbxO06W8JM1ZKmaVM8m82dbbhW36TWT3+ts1INnvVDIeHCjxdC8LwpYFn55b5IG9KmUpODm1tlZokxlxGKHzdscRF3nN6GqXGDBhu/uPm5EEJOTOUx1OAtcOfbZ+JRQZEq3BQdgUE3xmCmfV+iuEDw/yS0RD9bGEW1sdBGWZu1kbD5q15G9eyGPm6szonm9+oKvbuPnhrV8aw5m7e3Hweimdm5mbe6agNxGfu5t4e5cL17pRTOCAZSvxZzeRTDoCs8m9lXfxw0lXMrDxidzee0cwsXzcz3rut8a5b+GIX2UDwMPWqvpjJNiHjacVSQFv1cKk3iVHs2qVtgtWsXAoAgya72zx2rWyzWPNzi8los5nAJMXeay7l9yuZd7uz+j0j6kZggx7sHJm+83Ms0Zp6HtYrphSzczxnBTI5NOXm4OVpz8yMwSJs3ELw8na0o/d+9u4HKfylOLq8wqljsxxjJ3Yi7thTU2dkz6AHTBwvh+tn0XKN8tP9mmIT3rEeSNXZFVqlf0AAgnRauS88EtlAA1gXIxnkfFjCBZ7O8HUkSdi7azbEn8pXvMmMHSlfxTySDL2TftQjmnJmO2CyonsqFWuDh4LiBYSNO1bkzMXXKoyIqtVhx5dZmv+W2JborS/rwcWM4fyrp/PkbIKPmOozSqyNu0+5+O+nkpNG1rrjW+kZsiBgibEufsgj+uNnnkDbIfA7PjDT2NLKPPsNlpbC2gldPsVc4sUIAwdf9TlrvrjQjEb2tJJf3HjW5JIQYUXp1tzd4h4241p40tYqe4SCcShfksBifZDU9Yk6//w+64ltBC29O0k8TsHZZMkHi68kge0aItg5WKuOJYXcd6WyrnLBB1/9D6VMDlcKVu+Q4TcMJGu4rdorFDEfFmYe9YyBqKvPhZpZUctKgQ/kjhZ8DropvdlDcsG+btsdD73a9nO7jgqrnbsAekIX2ylHutBzLggAzJNSssggK7uYZEuaEDMmKS20zQtujK6uCx7dWNsdLgiFfzFPxZ2V7lU4KPLjN6LEJQRR65wHqDPA0kFLQU6RkqWho11qdCY5My6r3XjZjiU/eJvvar/mO7pqISp9Js2mdx7vd1SUMjJyRqTKYWZ9PeUn81lEJiNYQEMupoG4802E7OYY7VzXQtRmZD0I7IOGlBRlc81M20HIxjK1tyiSnAU5o6jdgQQQhtDwN+Ldhc8rAjvEfpmiiiwjYjf6/WzpVvV+sx4K30pBP6irpT2+JZ4ZkweAZcFdETRsvvalxdg5/8fnERFn/26ttaNF2Fgh/Hq9pjCHusCNLDOKJbbse3d5OLHbZAfICyRslWAWmQAUkSGd72KnHeDEftAEXMWuqTIPOxb8fVaJMkmpZNFLzt+pYtfaii/6HR3jh9+3aAYlZfMbpLwGUjyVFlzR/03OZwbu6GpVzBcRfizLW5+ZaYmNNxyq/Xc4zNJ36t0hSsu2IDGJz8ECZikyyABBUB+DjWUU4bUK0srAL9kMfHP7wniW66bM7DznLSQ0ePdwNvz7/SXmzCQwDyeoeyEK+x8e4Fu5tIkTJjfG0nBQMSLpye1lEySQ4dMxX4wKsyn3UEXevsbQIglojExNouLsuLMHyR5ZMuy8FT8IWFFQUSNbfYFN8QPU+DqOCikx4RFNLAli+1nnL9qbFrPvEBAusQiyIxAfMaQtC3X4ryg0ymYNznJhbo8PGUNTFS5iIKlX9EoqxW9hzsxQ6IbgIxzIOWMNL3b5RVKSRK8sifL+STrJOZTkqjvkq9PEVxmRxXMOxHMtDKf8+pCyQBlz0aJYNz/lgr7GZ6zw7vVQpZQSAyx9AksqK7mgt6OadeZ3uFR6OXy63VTTZYK/WcUvERgPu1izTBGBU25YmmXrDheH4jzaKp4TdOU1mlYFGZkcp+hZpgXYt5Q2+0u7yHrIz/LzgYE5iQ4LemLmGUMQxX0wsaCSIuFJBshIikMu/b+Y0u/wQTRfcChz2kb6O+BiNeUCj5xT/Mxz7SUJ4BhLgcGKC0KS8ADx7nlug3VWbF+3g8MWEOaVjI0ILLoISuJaufXJ+oZndl8xl5xhE6EYPj+L67BkDhERsRyZUrprhibuDPn7vCFy5Brkv14vhj9OSBMHNRwNfhZbgxEBx9rvyTLL74V+WxVUQAGzzLjnWrjsWMUiLxkmPkGl8ico1s41O00Z87hy1oYs+5jnGsbcH+ozKM9eacd2Fvwt4MTbTHL4zZbMW2mYnQ6cF+ZzCI7GJjsIQFveL/X+Ysg8I1l+yuo0YS74lBWJ0+TizFguXhnjArC05B2e0M/MPb5allVIfB+wOn7vAgjxRM85jfzg7+cvfzJ1wiUkKQjOMPnZkdk6iZSVnAWXpck5sz7kbL9U14x/5gDjDLCDTG6Q2OGMPSFY/+e0GYgZa4/GYquAGD24Mh4SywUhKR4gAJ7Ch9UJFCbWe59uoGgyjOQo6pGf2VLaTFlVbv+2nssBukoFy1YQqUetKK0WU5q/ZLCkw05T3mJQOQby2YfJzJFarOKzsPp3pjTZQncEltroXmzay9kWobRCPWwNnnItgHObBkFmCR6/uvkV+vPsEvu834C9t0Db+cbMipKrcIlBE1nyydaDbo0WZ1sKfBkxLrIYXYUhoyfWIT6ZES6p7nTkc9YrgTC+A1Wx5cylSC0pHt7vd6c7dBCPYWxUqN7J/SX52DzwnNfNZKSFxbfDOo6ojitqaQ3uZTZ+A2RVK61xR94DWweDWDZ2nSf9ZhbDhuUN5JpjaOEh09V7x6SG03FpvInQxHFUCmrrEVcxxx5if4zd2ZflkqgCSyyEzOMoNhGKMSzivi4mNaOmMtbWaA2gl/bJKsn+zht3HV1gtmS+7RKXYiBMRfYsKyZ1RVKKGcIv3d3sZlfz1tPlq5bUkvXzGY2MFQsx6xugQW0e0k1Oc+/R3Y7nAmu0WjIcPofJl+KskHKMqBBrK6+4uGTblX1mQll1CXAktGfw7JjSNdUK87krv9EWpbGn8O9//ztnu3kVWxyEInF3v6M/Eaf7IfWOT9k/zJ937XCGEeGm/J9+6ZVfcsp2NCri6FnyMIZyAVDQsEhJcqlUrMML83+v5eIkAyIl5oATsyPNMH26a5ZFxoRdh63St5XbYnTZEDJMqRrPGc9M1O7lBfwxji/srpqPMjMPO8nhcP4SvhgFSh3m3W36uuvZzN5r5liPsTMSR+YJi+D18cEnrCENu0NHWpYWQAnxjP0hCBMt9b64dj4P3mdQ5BRAiz2ihRL+tHbEXLzBkfHuGMfv7788iYwx5MAmIo7jBdGw/2H827xoIiJO62bmZkdYW7dGoEhrrbtFRI/45FPI1h44KrVp7xHh/+v//O9F6d0vvt/csRu5fi79+NshrgaJsr3bed4HHPK+HxHAQHTEmj7PM5pAOpoQ0DMUFBev5FlOJzptTmdw9Cxu1CpHsOsh7Rzu91zr7OvVkcTexa+93yfTK8NLPB4AAnkgHNDyRR7j09fXl+TMVLAE37F0bcHqPCYKrppZPl1VLmhAXeP8XVaePs/xBaXMn2EALNlRxfuvr9frhdU1QA/6INqVe02l70bC5lfJGWklWYYGJhtdDGTrOb7iUG7995uNjY504YazkfayHgrCWZmHXHCiIngSMyZg8xw689eXrlE7LSKdkxpuPu+Qa2G5dr7qmU3YNuc9i7MD7dIAIKEDbKsVHK+b0nHy+kUFjRhxfj5ZEtxgDgir2T9wfp+r1wAKysBwBLKMB8fakWDLlfOnYUfn+T3mItF+g59WJfaBjFKsvhQ+9vV6mekdKDHvfkJ1wJM7AMPFoYgY40UdsZdl/fHxIU5+pK/vbxyu31r7/Pxs8/DXSOfFRrWpffyEPrBpR4S54gl/hbIsIF7DzXbEgTJngLhHGi3aOKaQmcDSGagOTf7+/h5KwstMF/l2Whva6qWl7znL0VrrX/WpFC3NnOC9qH3Mc3xz5guJqgudLfFieH8vP2kHEZv/TS/pJHje50U/fV14EJGvqbjpDWpzL/7E9A/uPa7bDQ4yNFGJkfo81zymax3+SpYbNTqNh2U0HriDvXyaHVpwxsmv+my7h3t8vV7iJ6GiWdnG3x8fn2OJMA7eHXCG4gFzdlwsEZZCbjezJgCmtOOUubhYJ9IiKHDj9fnx/f19nuerXQs2DnMcKn/O62/C727PoLfR7TNwL3xlx6joPoWDZL/YNr5CjYQAyZCgfZi9PbVAfZ2CuXWdpB6pnyEpIuRCBEbJ9+MQYu2CP6ccenItu/y+Rg/wekYtB+PDzzGjZJ/dGNYtRADCmVj9Dj61dZpjx8mbV1FE+ZE6SDe9sahyWRdD42eRlFDB+TNMhM5GTtPSDWQ7OPi0YwgCfeazu0PfuPYdkrF2VARPyXnlXy5NVIC2V+wSgfyMdro0E24JpMt0M22agmMuxWeMFf3Dfnckz/ZGxF+FWNHMEojkYf7nvSa5rNT1O+SwLmUb+W9Iv4TAAQR+RoT7EsrEGgTsKvK9A2Slba0hepYM4v8FT85WulB8YnHz35zZyGH6vN/KVntk71eKnmWNipbaJ5uZoqCwADg8ALSNqstL5IfpBc0Xjcyj4z2OsB0ItLlnK8MX7onX4jxZiDtUJc+uSO9LR4LyF12ChxpbNdMrDF/h60qYiPBf6T/XuINsZtH8iHmkr1nYdfXBDjhzlbFiyKi0VAakttnvEcmyouowi0/LWiqZwUbu8WY4CyYbsY4q5OI5NvZc+4addxKUnIZCFnscN6FQiNx7x9xXRHSL8cnNu1mY9fc7N/E2L2a6C071fvU5NowPLOALj2huNuZADhoJY2blgnPQ5WYivvp6TnPQCIdRDMTGIBqGnxyIlIJkDQ46AYo1ONIUHoqjZbJKOXKSnnpGLBtGCVMcFjOkpWVwRg7LVt1lqYtn4fxCr6cGNRveRNSMmMxwjOwz1pkKW7VfSGasdqwWpWW+9XUuggHmNyVwp65L5hIcmXiBTIivUSn3CQG/RGlWVCNZCijnKX+Kt81+0CnwsiR3G+eVznDkHgGN3q8OwJaljLbYMj8zk23VW1t1lUvt2NjXGaTnbrm83D1zAvASmuhPzla6lAf3giQjjsAcx13BPT7riYyIo6CEicTh2i9hpLn0b1nrdv4tiBwWh9xVhudjxo6jhRuf2rpG3FabBcfkgX/errItigfLFXwYmghavFPmtuQXr5ITsyUzXJIMLqKintYQDyHubhYpFZVR4myQL7u4KYibRiZnyyXXqkvvJ9JkL5rHbpf81TGUNvkmYZmtzBdCBDeu3ZJKCxBmXYknc1WSOPPYnGGXVZQh72bGSiXPCi8GnisS9QbJD/TaqkjjDfSZGcs5mfY2L60b2/4u3e73TuURVWNflqVr8owEB/x5KqwYgRbU5Q0LyVa14JomgxbXk5UmqzvQAJH8ldPI2aup+aDbsCEwlnRGRjTGKxdvMyRtj8fM2WpXTKNIwla1ZiCA41UzLERZCqDFUFlfR8r4o0wuKFLbEV66AC5bGkzGf/naVBCZD0xykL/ml1KQpZAR9nTyjhg8q0SJNp5lSsumCmFuyFYdAMRR545dVgkoZ864SYsLW5OZE1vlJR4zwxnvD6+HnzO2D9oF+PK+hCbWlAnv/Zqat8o5WhXmivXtKLJVHFKv2Dv+Mo1BUV3WXs6f+dbWtbCCtrisBxJ4z/7k2L1cMq+akMALeMqVuZwYjrAFGXbo4VO+0XYkxMq4XybmKANP2Ze4CRxLfHb3SCPuLCYGwlxCNqQ86sFAZIaKGQUlGW/G8BgvBovZeykZuPDZVIvATeB5bGaQBPmd2pdvVh2+97RZ0ttc6jw1p/BZmpVsQZkE/tR/w3/i4RjjlJRs4+HZNjMaPtuXncnsXgohZjaOzeUoSGyN3YutDC8BPmACokp9i3W0wlTuCzTxbMwHFlOkUA2LwSQnbjBd3Knbx8fHWDji7h7WWrOzY/SqR7+5ZBZzht/M+IyOtl5cxRq47NiYVDWzZnbfFDXNu0XvdrSIbreZ+fh3HM3W8dQyyvS1wYBJIL+vg6aRpiC9alScdubxS/Zi4+WYAhPFRalIEYOMZJT6J4mNx6uQHfhHxHG8FpFXRp65x0BGQVmTyp+ezYOrM7MW17QUeGZhbtf9PQWxG+aI6FkK4lwymSV6whlLqswmLdr1QPI/islDiire6nQJk8/QkI9BFHWKlT/sX4S6SJ2rXxIStBCN2Zg7w4YQKg0pjfXuWOMIQR/e7LA8ggUfklGNtbVjEcvIZc4vrPPUsoI0vOGywquMCbLBPEt+ljwvTU/QsFWrH8AyzJKH6UU9CFQm4WSs++gxMSgSYVrGA1YUSHWxzi4yHEHjEvQaDMFjcB8P09mApkY0S6Gb2ubNxpn8B84INEYbyyglp6dTHUSHWdVRPGs763PmFauQbUYfHigSNMyXdqosKziUfolTXlYr5EhdorQPzk3slHlrG6kxWHnGxW24KnIsoht+bGRhYnnx2452rqLU9qBArUQ7J2Yj58FIuVG7wAbCXjGT/8sEZeO1HLJERPDh94wtazsQGHs5fgcB/LSV+TGbIbgs0O5He7/ffdJ7+L0tcqyJj3DgN4q3adfZTkuiXtkt+jU8eWHj1LqUELOPDooVRN6oSMIdODigsRuSFMblkbORRh+d13Ta2lJapayscONNboAzJmVCqWfHZFP2sj49Y7W4vBU3d+fNMVz2d+wE8D3FqfI+u6qMqojvl/iU/hTQeuoscUFWWkZAdEyAc2Yjw+aqeUSNq8hTnxee+5X0jHxGld+IsTCEUgqSudQxycNqZhS4CIdRXaSOUBaBsVt8Py0yZlZnXWJKy+LCYZFpdmKoCM9wF4jnSulnSgXnzEDwTZiZzaSkkTlgq4oKwKwkqwVtLyoqWYqlUILPGMotSc44Z2TwFSNDz9y4NXy1L/HezJarKzjHnkW1Yjalfa74lxGWkiip2swQDwsfjnm6VIK2ZHvwPJmoJzRmGoFXn7c/yEa0nBZ18puf2ZQe7C5jBeDivjgn+ytSWvXkrGYZh6Ppnh/Wf47qIBeGKYZTKgALxZK9yMNrBlhMe8y9WMIrfBUvYWTIzHnGTfxApojx5+6KzxlOZBDlF9yeLcJ8kbtTexFpmV+54UEIcQqgRQNz7dleeEKMRZP7DK01a/719WWtXZrnrbXmkyERwfeMAh+Q5nTohegVCH+1NnanDr4zW613bSeEAEtGJQ6ltTYGJiRbVOHgIJ4DF1aOnhwrGCcsYJwFQ3CEgQBVkRljJaMymSLOz6WiWkcoaiGLVSSpQm/q4oCVa+GtM9nTGfF5VwXbp5FhP7sbfs9FSr9QciBDWD7FQj4MMveM+zy0JCtbrrTkrRBrZA5ClyX94ZGqe8Xw5rYIs2ua9aqO3pdTwA+6IfBL9CBcpjFWL/8i/IMKxtndTE4Z57IlttkELMmCpWmkPOPvSTdlMhMywPFmdCzBQ+m3C8e43uxtcqWxnkYituApRrGNvuU3MOfd1LxV2jj8E3NYUCqBoGxWcqeJwZlaWW9b94pkKRtZSumBOQ+ANzr/B0WwyMTdbSowr/HgWWyEmKWZ71hKhCijYMKlqli1HWXXuFjVWj+gV1q0Pcp3kQUF0MuMJfuBzbEU5Ugqk8mi9/VYxkx7acKbnHWlCJikFIeSkE5rra8rYQBzZ1+lc7ZVXpkD4qyYD1wjMucp907eY6kXfzWeecN9rrHNadfqgD5Lu1mYFUyQB6a9986rTQR5tK1oRDIENmckI0MumS9eCJ+4oyJtPYbhb48xyrr7FAFeLCPWlcpzI5LpwtfXysqLBVnqzFChjZ0O6xBDzn/xNajV9PUYF6fWPbsq8SBShYgKAB+OJ8scFBrBcTPDsWsPpdiYZdMVYJ5nZ48GIMx8xk18MSrCTT+MM7sMFtMOc1+DaS7oyV+IbtlGvsKZ7HqgA1Y1vTu5SMsK0cjUoU1DLcefuNJYPazoiViOQEA2hmMzwJJ2MagPlt1N0JnQXnm0iOusU+ZbZhH7pgdCBhslsmQJyhwOyl5rwo57/ucqlbFJaAAII8MMcdq17WvKQgefy0rHiWDVSGGBRsmB/Cl7G3wSNZaU/Vg2k9I82S4YAjsKES5n3uFjtDkvs9pISfA8luoxnjK6/AANSO6mcfgZP6GBgN/nXvOht0P042aEsUJPVozkIz5LVrPngZSb17NYHECzTx4XmQkhoupWmaRYmTATf7+/v8cxlMNBtXlI2a49gra4+/At7HxmdYWHL1OprjszEQQm34r8LF/+a2bX6T6pay3r0KAwGLSS904NHFeaA2gxannPRzFi7D/br2DLNoL+XlahEg4IiarDwE0bM4pLWaJ9V0smv8cNH0QBW+4mAR8uvpO1+AFBIOOJNNqd7FhqDx/28fFhrfnYJ2BjCPrCHB2AWPnME1Yg/Gse5xrrkrDXOqLczJr7FYUcxxFxH9Q60V1MiCnhww7BTfSxoC5Q9JKtMAwcBMi2MWDivEN3//7+xvGuzJThUACHz/MrBUMWuygQa7avR8kymWD99xSwzd5Sm8cHcnVAY+CJEYhRZCzQybhZ6umyYcCeBxN4cYvkZF0xUll3H96ZKypHcJkDmVcjP9rmRqdiR2oI+apPTz40+uJYIQvc0Maqz3YOJo+LJzBqBSDleI/UwpBZpvxm0DUMG5TGOlPB9cIC2zxp0sjvH697inAMHIyK2HGwbnCAC6Ngp2x0PnEefx21DxvhAXK4NvZxVz+eNx2aW1i3W09e80aLmCtQW7vfIBvYO6pmSzEaTpAUaU0hazhi6E7Dt2OERj75jD/Yco06uqxLkBQ3nFILMARAOWcaX3k4h2XRNzNssUaiRpP4yAkf21p7v79iXTEM9WAgwKqtk79i+2AOSoE/traF45zmoKb0PM9xWOzgP1sE32bF/JGfDB8zOUDm9Xp9fn622UHC+/Fz+NUgZ+7riEZQOOJrfAC5MzIy9iYzpaWuGq0Ew7nRzFhb7fc2tHl+tq9dIFE8uAIoFXw1Tu3NdoQ3d3uROoFc0fj5119/OY1nMZmsinjDEge27t493G/9uTA5jniHuZsveyia+dH05F3wP1dq6bz5Po/vfX9/i7YbddSRQN3r9cJZgWwCZYsTESPAYhW6QsnJwVFkbPkcInOzsWBpTP2j1YYysMqJ2Rq1QYhZfR1wBPlGpuTeEGNgEAruGrqEVqm/T24LbAZgQ80+Pz8l9Jpri29THWURp7W5uxe6ERHcug1kPj8/v76+MIwCPAFT9NBof227NxPPXYBD7Xt8f3+Pg3eHPV7CGcNAFDAMbsDXDZz/+OOP3vsQNKh4SUMSEbOVNHqjHr/RSCpEBUmz+qIsOxpxOqLTrM1QFGn7pX8goKABnNPJge7SM4aMVad19Ixn9suCoUBD4weds30AYXNtohgVcBDv3MtuGQ0bcLMda4+QhSKcEeSl4WQjz2UfcLZVEzJvuSyfV525mlEtc7K8REY99a0ZB656ABm3OTBFz8qWO3LIn1nk5MH5pXAvq5lTRIKfO5REdS1ZAafVham4YfjCkwdoXNzWKMFWST2nrLEMHw8cx/PXXEXpAH+z3t9PYu/gPL8X6yilww1wputBNHiAzoBweDab5xAzSqWlMEChS5icXQ0Ta8R5VIHhH9/MSDQaMythCkoPn3AKEP7KRR6C4TudD2CrpMQJ55zMn5InpZnvyFwgUC5Q7Xe/2MyuS5qYXmZpaSAZJr9hLRIk8SmqY2Qjopt515zQ0lw1CrICx+NYyc7ekUcsRWhERbv2Gnq4EyUDHLF+VmPmgABhJYzVc+7weXZx4m+FG4DAvLXlIqd71IxHcMCrkUFiBoY/ErouI+FnxMJ821uu4B+xrNQYDuSwA6NdVzcyLQQYz+JXB73HuDc14eER1hqz9SCIF0k8KjPA2SVy9P+66Dn/ECNHkjPhwcExopnH0ri7yUpZuhXk2XE8vxHmsJKJ2jEagsOuUqMQlhjovdrlyrIUfu7MTJjM9crIh89O8+EtZnBqZh5mYXbdsK5+yiJOOwXy+NRp6kBEk40HI3Og9Cb5YCdGFl5NBT6klpZ2/LL4Yntp6pxZ4XOMDT/tMfo0Gt1RJ0i4+RpAs/aCIThehwe5+SEb2o5Yr5rznJ+DsvF4mPcYdxHePTdguDOiG2ByC6wwbMgP/Hyw61yjkes3ElnOKQwX11Ry+BmN5wy79yJTWwNr5OFhXbY+6A9HEtwlA3AWFtvsA55oCErWCceMVDezNNML3eZhtjGhh6ttbTK20/znL3VGqi7xjHRcIJwb5jQ4c4k8kykuItOeHYvUzooaqY3zdTdzxHDfs4FYsRLCp7iXY8jGSxnJ3vG2tDVRnojtYip+iXTaovB4nw0WVHP7Mr7yod1aKjnzi+qI0UuzpJPiRcfPcnJj50xsjX1Lx8hC5Bq5SFYAyZxhejWMmBHItcTaTiGDXDzOsxY+24JY90hkAQnVMbupRrtCuWMAGvEX0yl2a/LSpErimcYePSKsuu8MGGLIebwZ6B3H8fr6+oLIwd/WmllxkQQTgCEcKc5UAYMMCl9FL2H/YqVOLpKDZmEoOsoY2UVBlK34ue3HWDIY4UaskcdONcs3AzKuVjaan80EMhAegGdoErj09VxGTnxbLDjWe480mshkCk8iJLu2Q1C7oNlwp2YPeH5+flplGKctZgNaoOs7PtsqI8mf88hzzg/CvQqDuJO9s5oysZMSxHz1aAB+bNYrw3B+Uxsf/PtvYs7iQPFOSx3gQ3MV4qwFjbaucRRKfyddOTfyLRkVVWTzIM2S1awnBT6bJPl3EnxQwsmfJduDNmZ+ivfOJm+VKEvTE26UxIpu5+eRhibwdPMInWER/Aw/s2OU1JVxE+QLqyw2Vm4tDhmYsZbEDT5nhgvTJD++yuRhptHd5USFmg/ppkDhG9RGVMs2lpJxFo6VfJPEnMmWlSsNCkhYk5/FJAIy8kLi3LLtSEfLVhnl/FBU0Vte2MDYsiIxCaz5TMvDOLRwSYrLpHRmF0xAMLGkkLxOQcZ3WDqiIeJ7uUNoyXBKogSTMvPX11drzY57LLKN1bmbGzQxAAG0B4dfMWfAkgaPFjFYTqyRokaY2sufHhjN2IB9XJZ5inFu5Mkq6/dawHeu1/aG+szxnDjAClpdLXZYkm+rapYoMY38dyyqY1mM97IHkfPs6G20D++2ionLs0djSrkWrpdnOSHB3WYvMXhI/0yzb+PnON6IcRCVE4v6HXKeMzC0/JJlkd1oTpjhYrXvvXu7R7a4ZKxJfA347GvLlFlXjiRxFbYKdJwLnrfmj9V7UbX6GYdfMkRs36qr2n8pwTI98D+3VUF7MH5fbTJ1XkVpsDIBm2k3UtrsDLNRryoUJUy2dMrc29pR/KUV/I4g0Ge2qiPKls7VlYqENxxAMw+FImQWOFJdKTVOglj+m2+05cyRmnlRpwc9MTIilj4bvtQoro+51/hmUAqgs78dn/r3EkDIeJM00yU+Zbr9SXUBk69LcZg/HnrD8XjeKaGnhJdsU9lzWgqUcx/eNqeQ8V+luuqxSAInY4y4zxIBJW/X6nDHid3jq9mrWYxFAHNT0Ejf34Ofd/0RYXHjKarFkwzifEr88zA2mCB9DGE+r1Zg57Czo2FoefRTfAWALGu6BPmN39rpMN4HNbisMBHxujZbWOfmxFP7QS8vzysMkimMSBEeAwd+bFc27VNyssZLLZkkFpgo+uv1Oo5Dzmtk/pYGAGELW72KElAjc4/HXJGZoTGeyLYb6WnrInpfXXBuXfLShRL5Wwp9o2VVq99aG7fJs+2Jz2IBZbcLorCZIzsjTz5IeIJsvmkXYbS2WoXtjYcVTADCFpjVGfOduxyJp5yQuffeQneXM9VsdOOncJ6JEsR2/k6olp/PzSNXwQosc2FCTllWckrLHSku36Uk0LoNyHM4wHYHdsdPQX43x1XhtiBWykIq5a+ZvZFu8c0GIsU5/7PRMZCsS+y4ZGorczUTC29mqQsHBDAUzTB5acoNZIXMz1mRWGqlgEQEnBN/CeC5g8MI2KNRSDtipHK7dgqpryMOO9tnzeG/POPHIQ7rG4Pd6cnvJ5DMDMHPRktK2IeXdYEo6bY1nARcEVI6Rs6TDU3yi2feUSq8ijWOAhPESLObytDwxucAIrwQQw5bRir5K4+tGg2ot5UbWbVs1TEooa37xHg7IKLhNtd8C0DUJQ9S9UJa6nO6+3XRYKUq17S/m5n5RCwiXimmZ/RQBdC+jlywaG4WRutCqqNqzSxiGbMEJd/f3xzbZZFAcflr7o/yVIhME8Aw2EdAaZjvfe5mFR+0W89gpKwiJCaWc7Id5vBRTO7ZqDjmQEvAGRiUbOLB+75uRhR6Y435bD0fmtct7S4OkGfwpPdlVz5/lal8uAxLJscBtFQkIssKyXzIaOAnTkVglkbVGklZT7Edq32sYTTr/y8RNrLJDDAXB3AWK2t+DobEI2eAUjXjdlmEmVXj0HkKj0VmZCa21/+RIc9UOI3wMTnPnCyfQZKosSgJW/cD2JJ7YukjiT7/kgQRU67OKtnln1ml2X2JpDJKyNDo3KRn5Fnn+zwiKWjV486fC2cyBzhnHn6+DIFO+3E6MiUjKUwTBu66PcIxkCNqg6+sSPKc9cSSWqIKtNDibYxsROpllJiZ4H9UDYG7B9XeaCszOvmQIwNnmYq7y8LFm3GMHbSF66r52e7MsoCTaywlxZyJNWUGCnV8kRDnb7SZjPVBOC9lIT7k6XPzGGtC730sKsi6IdIXmKz2vFSX1YOLM2LIwOK+xRp3HqNjA5xSZjvX3tMcMhMoMw9I+QivDPlWbOpwjvQwimFT3yJitA+NFtIwLVzRmDx39/M8x3EiI/8L5wdHRFhHLz+vu4+5UAG85grG+ZTjDBHWLZ6yZ53O6s4GnDUg5uk8MeMhcFMwGYmPVcIA5MPCIKbRkkRZpVgFJX9rra+aJJKQ90YBtM84OCIkSubipTqCFcx5fsOkjcw4dg1KzC4syGk+s6hEBjiwtvSZuGW1aSGytANgj3S0/6WHft/CaqtdlYn7VMylXX4Rt6TsK8FPJj9SNFMmoOTz5kWrNBDa3tZ15GxKLPeIcYRWNzsQLcgIJZ5ZKIu+ublbC13FwUAsHZoh4hamKUu9mzXzbuHm3e3wFu+v01s0f3kLt2N8LcpWzLwfvK97lgqHw7x9VonnGmMT1ghWu/Ts8TnJGD8rT3b9NqnDqaCyaivWOM/WXk1iyHX5rdDLeeBPHvykVZsO2ZoyStxmI/9xHEZTxjANxpDhW1I/EVApfSEE+4csqVNQXAXeMu1CnfhngSN4soHbql0lD1HqTn5TyiN/XNGxrusDkDaXfRspj6dmkWlHWTEK5OfRojpO6OHHffwl8mcxAQE+xg4B90HXBxppgrtHdeGLKAPzMwdbQdM4eSxAituq28AHkurp+Eun+Jh1YNbSfW6ojdmDjXmMr7DUopg4zYRDsr13S1TEdPji2Bk9CQJ77zgeF3I02tjAQEbCWTcjpKSz/EfU26YvOsdrbnlvbHvYoQ55tGjW+2n3JrHWmqWLXZhR4PmgCFj5f/wP/579DrMJ7d+IjCGekaHNwyZHttxjHgfpQX3l9ME33Si28M7vYQ+WMUuFZXD4i0XudFA8dI7fvN9vECsHiHJdwAGCQd+A6WWOXUBofH0UGQD5/OBVI5dBGlDBkBdxtgVVNB4j5hZHYGa+NmasSZzw1dN53uyvBf+gEVC2Ch5NTw22ZThZWfHp9aLTOcZxje3SLoyWH+ZmxpNNwkyI29ZzLl+v15n6VIyPEMveR1gtIzFCkUDz9UY9VviPz4NH/mCb39/fUHIuxXsP+KH3btaHo6G/FqdeTY/8bETA7TzP8OGsFrpyQHP7rBWf67nda05YZz6O18At4sRfs+5+lPiXxDJiRtM47u7HcLU3hy+/se4ZwN/BZ24AxBbE5AUBpNGMwe3c0N53Awl/LdFzUEOY7RR58pvB55ItQr4Q7u7w7bO7ex+XyaU+Xq8x6QS0YfhfX1+jG7lMyx467sCV+joSKbGOsBotETRwQGO7Ro/drT5olUeyswtiyFel1eAlgxXRf2/23rR56PtogMYxtO/3e2yeZgFJQUk96nZTAiz8fb/fg2lGh/u+Xq/dHqFmy/XFLKARA+EMYHfvFtHtvd51ArWv8U9nDwxCXt6YmUDsSHQZxeg8nHSZ+7z2QboBfaKHbuS0qGixaOOA9t3P4zi+v7/P8/z8/IyI8zxfr1fEoieo4q+//kJzz/GGU8CdFWbnZ/DGqoU0DEHiiqzVCCcGW96huwgGfL6IjVObqsE24tSdU9GcerHLMGqc9Myid/ce7zGgO46NR9DMF9aMmxwG2L/++svMLNoYajHv0e9h+JhrpnHg9BnLbSS3Wvb4Pt8xR3hHhtfr9df7L/ZLzEAk2PL39/c90iniwU7nTLZRaAKeimitmsllSZQ+guEINO6tAiszO9oduAsQDIR0GuJl2ft6HJ5RYwM0Gk1psdKX+AO+r46YWcdUCOaMAGcA36QIs6ivY/aolMd1vfK85ddsjRl4xlx4wmoAgEIOc4zfGOWzW2fGw4VJt2ibm+8Yzk5Sto8nLE3rMAdEOuKwhEAuUmbIbGFkpFQWnPqvO3Mv/7JwGY7o//3XDX85lSrEEFgf3HUzDUyp99GQjyGc8TfsuoG2wF9WZQuXshJO+E9uhz/t2M4+h0nIns1WIZaMyjLduQLckZERE1dQ6cCNKoONFN+wg8LP7LrNjI8h4xoxqMFdVp8zKsgJNcOmJfGupQ9hlCQzD4vm/LuyjH+Wu8hUWBGzXbBV3zIPs//xtd0sh80e/JXt7S7TC4Znk3weaZNSD/hEDFO9gGTt3eHvvz3b09MAx6iI4wHGBx1g9MSuVthrv9FiKY7ne2By1Y3zXBZdAB8OzhpdM77TZ+4zs7vIVlxaIkwgb8oXtmTzz04pc5K/Gel2pksKOnUhYp0fyxri7kc7wGSOOUcEDA532lkRERFvC2vN3DzsDAuLpePt6OF4wWez68Zfp5GvmDspS6Mep9UBMaSXuAboK3rGIkV5Y6RGnA1ckM1hUlwYGhE650qfuAj+YmiceeS0aCY7i1iHRYUEvM905WlHW5VeygrTpJZZ9i4lYLnUzbSKOZYUWmwuow0ZySfx6eA8RpW4N2I0EmnrFk/mxjNdbGM5Wz+XkRLfd104D2POxFrmZxIKIzDCAiDZaB5TVLGUciRfhr/sQFnxeI8BF5T8rOeZAw/8kcFOwYGlc8HZ+FWurhScIMOzdZwz+q1mKx9+3bgKtFLJZet1mcdWpvnaTvicws6anJVZtOIhCYGxtk9sU1mF8s/dQ9Z5Wy2O/cT0XSdnB1Zoie43JCYedeMAwsgBisMRlyWeM+OJ2RjWEyR2XONFrInrYgTYHmMdDvc5xV/yP/MwIny9DokztPVS8TESbJu005+dWTAt/BejyAw2Ow2bzHx/fYPPohslH9zdzReJ7/uN/EmkMwKaDLyvM9U75QHJ2QCvB9KlbMj8c6xVG5sXEUb33q35Gcv6ScaBzwVnAvmBqxNCgmO+FbitgZkgLO01nkXPwRnelMlp1y5EP5kQT9EOHqDV6EuDFeU8PxdEI4tuT+bSAPvx8SHTC16FW/csbtu20bZ611FF+/j19nejwEADaPnL9eX3fJ2m4lFtDMo0RGp9JRuexXVyYgUVX7zY+RocgPuY2is121J3ConR5vws1Pw1J9F1SwFTLpvfiNHeLzemy+efZ4eCnDsqIrWgAkT0Dy/bevSEY6Qq8T+DxWMJgQkB9+B3hMlQj8x8PGcSdsTmDJmrVkVmtgrFaKoxq+tDvVKLpYb2dgSm5DArGL1fVpThMHwB5XTKKT611nrf8n9TV+3Ufgdhzp+nvG0jtUyjWFmJgwyvCg6lXxIgz/ZVVppf7vSQ4cP7zbBpOcMLlm4e7j6W6Ih3YoAyQcxUsOBkbK9MAGhz1zzYlX2yMHzMTEoH2KoAxdeoXVuTjTsKig8ywEwIpoNtXS6VN5s+p19yTAy50WpaW409qyXoktnjrKLXmx7Wao8tXMUn1AvFkwwoVXq83AD5Gj+hi4K1DaMLwTdELoTvmclV+FwhcF37nEb0Gh2LydwrmSxMKLlXIlOyIiexOFXptSV6BsUZREn4Deyxp2u3hw1yX3GhOhlp0CEQRjqDoV9ZU2ezF1cyzdaeCRjCdRl5JEuGvHSiyISvAJqFyqzBGj4RjJH4+X2j44SCBsN33BfXg58yigkEBu+EwpjrmKG4DIeDJ8TfbHL4ypKw1Q1Z8gWZfJEZiwf5cWOcJK6XK92ltn4Uejuv3muttXae75yf5WKlW0kCeiZWqvDfGBkV+FA2sC67kutxuO5qNiBrmq1BtuAcEY1uEDSybVF1uHsoofAw64yR5rCYxgNv0s2sLpkvdOWyKytqVgvaeCkjHCjSo9sGn10Sqylr54bHVmPPbmdFtT5joeSJzwAo61JbjxfImiwAdxiWQsmYSMqc2RWU84YfijCqOz0sMaFP3dYZ+YsnI3S28UZvGIUcuUZ84mCCaWe5I4lRg3A0xgyB6f0VXct7FMTfcupsPDBdDJBnVlmTe7KsMhuYgGhA3NQ/mh5KsU8TGT0XNFJ4ycasOHBfLTvDHpcPWiwr/Fj8J7uaXMVvNkNMTlbCDJkViZ+vvvysBL3KbuFHO9x67x7uqx6K5vCbmAvOSi0tyYF6SB9VRohzpazPUt3Ch83imQfelq6VgzGk3vs40sXLVTSUv88Di492L8SCz0G9iFmxvhyQbY3cLJb5YXw65/5FbuCCompY4hXun2+LcLPjhuHu/tf3e7T+7bDD3O1afPICTswXX7nMeobdlLYaDD+M9329jxoYwyeyaLPYuF5PAxtI0oVlCFyWhZfFb7TWkEmDLFmug9fo4ApK3AbAYzIyUkU5ErYz+LJGIZlxznlQdWnStkqkrMvXYCKjymrNKsQPzITsCzjxRQDuC6Miwm0gow2PU2DEzOeXNoS1GenPJr3TVVt7tCJ9YU75vgRYlt193eUsKy2VrZTmL2vJpXaazDk5z7EeN4m/z0tNJImLZ79hqyFk32Uri8rZbdt4s+ymMn9Y92z2VdhIn7UC6ioMKe3X/bra5lkPmeHrAG38Ug0idTPYfwIyo12qa37PDScjj3EsI7aLh0FbCyA8ALTzMAxH9pD80orzeqSLpZvOLW+yx+DOA7d3Nr7zA6xvLN+TRl7hpnh0SSqSq3B9E4rhGQGirVYfc16xbCwKLxE3nL7ud8p4ZveCnzgNbOAwTjJAuIZstz1uWB00XHJFTjTGDPKlLEMWuQj8nZ8B6zLhpd1JKVs1gfHkn4JtJuSGPKvLRsfAb+Olc7e4lqy3s0hrdHae00gzw+905ZPPBTOA2VobvR92pxd169h2tjU+LzVoqUybif3bnKML9J9fTqOzRJWzzolh4IGtopyKigizjn0n7o4u+rhwrc9+ql9DRcMFLQIWxAiUubv1izWggtnNEMYArVfzU6WtIgNDztrAbKnI1zst8Yk5adVig2wkVg2WQF7jAYuxSqsonQjDf+ZJxo07NswfrE0XPcl2zuYtZnZjuDaWO2vnsgy50dlMUjY7MvCZ62JhifSFM8pPO2/8r/w23vtQenchBjWWFdkq+mwXD8xx97GmbYU/6DWzYPc4Of/r49UYVQ50yjyqeJtwfxdAR7VHYr6H0kIV9fKpkoe/mSKtRM9kMgmlvwao7ENKxEoztGoE98LHcdgT3o+C9/uIGEKPgHcK+F4WUIztm3GrWZ7HHDbCN0cCH46S+WvpavhrbgKy0zMSQVAADW+fqyv5lgGKvxLOj3SsM1e214eR2jyKi3dHldNoz2l3nRrjyc+8L2owBwdhcXH8PNZFJmBm9swTH3wKm3ZnHu3wGOE1KY+79bEVeHpog4PpYR7ePPqA092b+XV5XvZyiE+yvIQVpX8WHTtNFWLIK9zOuCbrL4m7XRc6juM47G6Ux5HVhkE9t/baHlnNHBb1ziYjHrv0MA+KxAAj7tOB3NvoQcx/RXJ3sz78w8T09hXC4da8R7HEBeuvuBkd8LmzRHB0/YZTmIQM7EBYE9hUI06zw32c4xRjAtM9xoZ19xgBY4SdZ+e4EWPSMQ+BZmcFtF8QhsgGrBfHgYCdCcDgeVZTs1rAbd12gDwyNYbglY9ZWXF2zs8SzWrU5/mdsuChrQvFIqXn8XKuAshEOv0jZ4PUBTJrWEWywrGpWHySzjwGS9HzKkAEfG6HGA2xXpSF6jMJXJZP7GbIDA0cZurYqK4aLSKiWx2wijoxacLPRdBp0md8arRgF0ru1A5J1SI4ZGAquN6MdsYw81yy5ZwZN1s1kDFh+Jmii9Lj1wE0V9Sr9QM2l4K0dQW8ze5ExnMXQOeRM6aI2X4RtfcGVtnmA2mSGSOjvmnJshXvEMiZ8Sx2IVbGcMR2BL5AxlfOxv7w8gOmfokDLwmgBfg1U9eXgRXgySPEEFYeKcQDN5k8fIvjO/MAhFh09le2alE2E6vsBdQJJpw/G2NbL3zxtSsCyM86Y3ulEjzxl8/4E6Xignhoxz3Omj0nl7oQTjgAT1vVb8oiOPH7kt48o/sgIJ/dg6C1nddaghSYDvy7Lye1sbzwBpKKOZomHenW2tfXFwYsoWmttd310Z12Hdja8mYDZ9Vt86aOu4p9h5BFI5ovaecD89pip4glL4Gwdvdg0fF4vV6IDyVQ5BkSMNPnDJKvZ2APsZbHBXJAb0k9sgoFbUq26UDe7/ePHz/gNyDNcWLd+/0+juPj48PnMOXn56f/H//L/1iunf3rr7/gI1prgwXv9/v145NVH4T5DBnBnQH2x4+PPk8YZXl3izHVcp7nX3/9NU7HxBtbz+sdhztmnbDZLwRKCLhl7SAYen4v5+CC3TxpZWvAB2IxMRTzuEFfw1+fIzlABhDg6MU8znPx+5D063Xv7wwKOrk6FHS6TUAwh/Iz1WAgm7GMFgvfbIa5cE+2HqZrezNmY3u9PtjkjCyN60XB19EiYmDWR9d/ngPt7oc3d7+WK5nZeo4vdDLoQh81MNdODns09hGX/3LdOH+LPrGu9474U5gP/ZHG7IzOL7MCsHHFPB2lknvhOMyWc5oFoAhxPiwLkJ4FzZ+k6m4CdrIl9NxQ0QFJefroGQ05vrpgyJTUACiBe5aXkcRhj5xffIuQHP2dOd/nNVdMGmoXkx8vh0Nm5bysjDp7qF0QZj7zObIXzr7kJyTfEdFsQTtmdaPBk7AgIs6NpjCrWYExUuvufP5ro8sUuE2F32ZkjuM437pOBnwe21GGQx4Xzg1mlnoYKS4fz3yO+0JXkiBqt9U6nDoSoN3IH7KHvKG1xZ0CIIJFXNowm3zHxWlgbJ7GvB9OnYIftcj53KDr3W+DZevIkEe205avKOX3YMWSf6dAovZxty8vRuCGOTnMA0zneb6OJRS26TGgMHg/7t14rTNy0tBAUkByHPiN8aw2E+uDUxoBYkQMzcTtd32dPEfV7+9TLA7cMIpHbd7LYccVeQPyADVukpZwvLXmPb6+vnrvHx8fuIzJ6bgM9UvtgzUTbBG/en+NN/QHdD2MV75eL3REx6nq42U/jYMTsPrr/W2r8Y6EPWmoYsTl7/d78OTj4wM+p83NvqzqF71fX1+2Otm+mYT1dRiAeRHTGw6psNlnB8HitxmYRjUOBzSALnN/JBkmRATP9s+K9Xp9CBzGX3jE8PFSOMCsE6bxz1aMvd1Bds4flKzyR7aOiKAsTHGivQCUelGKbeaZP5Kyiuc3GbJN0wL8zL0BZ3UEw+QufNzdjUJGIl9I3jEQHJO/eL+jhTkD6iTzrixXmrNlK8gmwBL37fDn8hPPZ78Dd/h9rldAYYypNM8Huh4y7IA8fOLEFpcr5U+AtuN2fulr4JvVhsXBzI81mueyuYoHHMS9PDNBNMHMfGVLadcMITcJ1wz1CmFHCxMVVX9m5zfygAi/9xkHozXlpieoW5tFnA3ZVvb6jCeeMS9fMrTa3vc6Waa2zlYbzWyU+c/1NAm48TFDC3O2O/B9GU0D4p6R3B4hlVQDrAhUbhBEc4lAVpgQVkst6zxoLAXNL7lsXkp6cXV2IbjH+PHx0ddN9mb3kLHIxYdobHEs+aGtQ9S4QIQHAZ1iISFBPDaUGWCZD17FOVwQOW/gm44912WpIcjtCIMF/k6jTpy/DDbGX74IjE1b9ApluVez+q7rK+O2MyKbkaqlOKS8kM7XcS4jeb28cjfCJkBsTQ6BuNPX1xfX5OtILTpe4J0E03zKSSmt3GkuUeXEqnmPMJkOmoriCkOyH4SkBc6VPwXiZWJ7yxXt0IuIa8HsWK1oZtMrufsIdvDPwvguY4H/QBcp5dM6Ti4rfjCXAkywTWyPx8w48ZjW+B5sYARtAOS1iawwvRpJyj/zy1ITmNKskLZYTc09ZFC/OR0BSyELy0jBICb5WVIEi4N8R5JtGVxUfpf0IpWBWgVmyZC9zU7rhOHZm7O/cr9P7XsQk9li9blh2KHk+01ypbOKyDfSLMjbGgOV2IrmZPKlaRFKBbGlbfOYoYLQctpcNxW9XnHk69Y0M/UMO4qyA0F7gctfrdosDu211RYsCYtr6XOVCMbexsty0Kv33h67XpmfqFEy7L6OuCp7XUuyK+GAcMxYcqk2L3XD9Wzj02743DbyAt+y3zDGajRPYRbXwRyi8GHBi4KYUn4JYnvvr/ayzTCWrcwfiEnoxiwVdy1+1cx6Oov60j03Hyuy0f7OPIIG12jTlrHqHSSUai+sEAXmxJrwMFgrNF7PiWpL9rK8p/DdknqwDY6H1qKvk+EZsu9tKtMoIsaALJMvmDDzS6KCrjrnqYCI+Dhe1q7jROLsHuY2RJ8hmY0AWlyPUYDLE2Siu8yaoMk7oIhJJVQm0xaxTjRMARQNEs+viRj42ljGikemmXGjp87qmPsWXBGmKqReXIUqtVhqxZlpDMH2iptz3j+TqbD6GnX4xsseyxoyUVDxRLbuRmdQD505W93NgxwzRYKYAFQaCcJV4zoCDX6Ka/M0orND45dvBDHmLYv7oRbJj78sGvBQrMxWpZIqQLu77zbbsfRZZ0r9dPcIEwTsUW93zlH4k+X7IP0dWOFzaVay6Yr9W6Yato+/ANvXpXssNbt5/hQq2cZ+c0FP7UcGJa1U5obgUIps54iyHdm9cfBkjyfq97A24JcJhOToOeaxvpxzpDGDyhhe+JtnekdZjMKiroeAMqeYXdBIorQ1irKkJ1lGbPLZUWdt5/aIBfH5+cmLasAQFhPaX1ZvQTW7YqGOUYqI3vWiEym7GGOEz00sJVdL7zQr0rWO2ROWpjT+jpFgsXo1ipVo8iELhoww8JSZW6xoGgoGEXc62cP2Nhtpv7Iwip61k8BxV7binckLfJJC3cSwmYs6WdKTXDXejGN2WYJMS3azndbEr+y6O6Ij4SdXxyzi6gBqyAvj3CjFSzi4XX5hhBjV8Foip9D2+rnukUStY201DzNPtobZGNV/r0Zyn9884YRZjH2NQcmSPolIwKMsQh7tH3xpvowQIz0faA+U8FMG2pk/JYQygMsGj5/5kqpLLWKRK/HZ+eEWjesIN6t+rgJ0ZdsrU1sP90EVZXURcRwvQEZO6eCywSxdMr9FOeV1IeruNq2FkRE0sqmXaD+wiCELHJ9bE9b3YddN1E5/B2IR0e1uTtzMzY5cL948oCTIbPXqo12WAWVuQ//5nPLJtN7M/oHj5J4T85afOYNXk9eLXRvFOtTCcR538tFWL52S2rM9skIyegykz03JO2LLLyXhZZHs2XZg75zXaSpOemXudp7nFVP6OO5gknPpZnQKbIjMyyvCLXS7A2g2rhIxdz1hpszDDJHomVuBHYvKqrMLMuIzSom3lLaWoZWguK7x5nwcaMgkSDOHqjNKtnYMSu1lB+hX0Hy6+1jkjdG78tq8q94N2jhVSSbQ/RpzHugxdR73vX0wHPy7818jIddpHkEa0ceZCdnplb5X5Jgl5WmwrLV2LSlxszV+HgwZK7aNwvfeIuI6i+OWnRveuDtmEbv3z+PTZwQ22iwZWIToR+LjDi1JP7Oin3ppXVQ32d0G63OTg/sYXB34X5y2WwMvAs28jYGqiOvkCrOwa4AGFw1dnQwXQVil1fg79FnyZKo5AxJHHRHXESgMfwo9ZmDpU/f62BZIUUdgvAnV8QyVOGHWkBfWgoDXfPy10YEVtl/QNnF1o6GRS9/aYeYC0NctawwhaPAbX3nFG1ThclgU+Ja+iTneWvvx8YNFEpXrZ6wAn8N9WdOT2SqOzNeb9rhg7yHFdzA5Q1YUNjxxi0ysYDUe8toszowOVUbM1t3oXLv4r9KjsXSY8NXYqL9L8K+p2FkCYM/16teMcFYSrjFzrKTakghqwdm5C0B3NtkIeVaknL+EkMkUxBqdLoJaysl3MzM7EYCymHaV5upKxBZNiOWTZLDEZ7dCuKUVS41iESXa+dMDWBR8UBUp7u69WqOZlf+BEEFY+WC/JjMjJjU+ZGNt3EFgZj7QsjPPYp3AumYxaCAqzxBeefrSlc0o8a5iQTXX/pxYRUu7E4/E1ZWjD/BFHK0GrTEVHrr72HOWoZmFxFKjf4IZFXV3/Un3kDCwKpsL4UYQcGdBixqPn63qr5pFrKrIMi09UgY+nnF/BTbkXScWzEAwS02oHm9Ge71rYrBUdYDqvY9T43hEMyLGaQ+Ql8RCzLTxsq13uIqOMb2l0sqbSBG2U7iCdA3T2rKsgLFiNC62u2omY5iZ5u6v4545GdlGNw9LkixZqFOcyaYKQmSlg7ARHDByArAvHN7CQ91B8Y/o+UtGUFBmLHWAQsCS2UqBPU8erTY2AtDlTooLg5V4ZGA9C5qJKDXDKTC11WBaOibPN+GRSPeXaeDJu/Lx132OkRIt7Key9jM+RvYvS1BYV7hSkRqYBiAcv3FBmUJiaWZ6H7iBvRF9Pe4aMxusJCxBVvqSyeOh9xM/calKdhB45jX3bMaZaSWo/D6rXJnNU3DTew+L3dpftiBLqhjkKIPmj4zEVDIB6PGDeM8BQeYcd5zJMtpxUhgi+R/CEGHFQ3K/jl+V4kLgU3F6ZgItMUqg8RI1oziP/RXDhzPkqvFSpJP9nhQUyCW2v9SHrGlm1saufGvwwxPA8Ku3sskohtDFZVmgO4kKFeLBhA/kU+/p1KCF19mZ8IgPAwEhvEaRaxfT2C39CkpZUiyL7OEzN4TAks/MKxGirUsKuSJcjBLruV1wAqIVMhQHODj6oM09nQwqU1cyxy7ns8CfYI+S5P7mi35uRonTiLU3Ij7BU7sZuAyPpLHwc8x32h14XPjMJStZu7MQI+L9/bapV5DF9/c3Tuf4/xV2BVsOgyAQ3PT//7avrRvdA0rGGdPNYZ+bRsQRlCCSNJxwywXJ3vVolsxWr6XL3E7agT1CfLRdvEW/Ulary763jXGI4urzRSiqH0eJvRG0esm7jHWT+TaPQhVIC5Yjm9Ufj0PNMP03655r2s20flWvo3yE4unYaNqOIFfb8onv7A9Z6D5OMPjz+YxMOg6OrtZaJCNDtkLCav3QTRpgGnh0BiMcGKOGKldrJTpbKAkNhCze4Ckv9aU5AhrS1/klTkljEyTlKOskxMhbeCA6LMaz5mUw5eXur9dr29+Qh7Q+y38x0DRfJFeRl9AlPCNXLBpQGta8/3ue11scZOEYkAIeqXsYheKrMaq4Iez0V58xM6y6nXGy3Frr1sYXg+Tq64RuOx1ESdhyrhKSF+4kYHdShrPc1+88EXsNDo0ljAqOYnKnUHZjqn65SJuQCIJDjI2yLy3S3PK9I0g8IKJJqcjHye5G84LlP0ud2t3CqMN9qZLxfZyF8Mmk72IAqSb2DBz8yoB27W7TchsyR2OaNB0OsRmotkvUtU6wCqB+e+w2Xm4NKcbrWsiAcwSTROWLpKE4mUiCrTKAHl/yayYmSLYUz0OEaQ2gA5I4vOMS027iQMS6g6A52A/cx7FVaLbKIQkhUuv92rk1EWNbZaaL9zFr1c/nOI7ITeY+MDnP8+fYpMQ2WEeQmVLKebJiksr0mS5wNFBHJEA4vG1m0As7JPmMVIOllPf7rZNYXw0AFHsvI90eJlpR7yGq5xbnfIxqdegjSmbueKN93FpzW4Jm86cu6zsVEu00iLcq0+Yh4KQZFetMYtHXzG8oA9oiqjkhgNLuuzNU8dgfr9rDI7SrW0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536744"/>
            <a:ext cx="4731253" cy="3548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858244" y="3140968"/>
            <a:ext cx="3855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‘</a:t>
            </a:r>
            <a:r>
              <a:rPr lang="en-US" altLang="ko-KR" b="1" dirty="0" err="1" smtClean="0"/>
              <a:t>Lapi.weight</a:t>
            </a:r>
            <a:r>
              <a:rPr lang="en-US" altLang="ko-KR" b="1" dirty="0" smtClean="0"/>
              <a:t>’</a:t>
            </a:r>
            <a:r>
              <a:rPr lang="ko-KR" altLang="en-US" dirty="0" smtClean="0"/>
              <a:t>가 적용된 </a:t>
            </a:r>
            <a:r>
              <a:rPr lang="ko-KR" altLang="en-US" dirty="0"/>
              <a:t>학습된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YOLO</a:t>
            </a:r>
            <a:r>
              <a:rPr lang="ko-KR" altLang="en-US" dirty="0" smtClean="0"/>
              <a:t>모델을 사용하여 이미지 내의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차량번호판을 </a:t>
            </a:r>
            <a:r>
              <a:rPr lang="ko-KR" altLang="en-US" dirty="0"/>
              <a:t>설</a:t>
            </a:r>
            <a:r>
              <a:rPr lang="ko-KR" altLang="en-US" dirty="0" smtClean="0"/>
              <a:t>정해둔 </a:t>
            </a:r>
            <a:r>
              <a:rPr lang="en-US" altLang="ko-KR" dirty="0" smtClean="0"/>
              <a:t>class name</a:t>
            </a:r>
            <a:r>
              <a:rPr lang="ko-KR" altLang="en-US" dirty="0" smtClean="0"/>
              <a:t>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en-US" altLang="ko-KR" b="1" dirty="0" smtClean="0"/>
              <a:t>LP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인식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05" y="1541435"/>
            <a:ext cx="1390619" cy="1230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288" y="1536744"/>
            <a:ext cx="1972617" cy="1230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7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D8E3625-C0E7-4E5A-8432-E6E8372A1490}"/>
              </a:ext>
            </a:extLst>
          </p:cNvPr>
          <p:cNvSpPr txBox="1">
            <a:spLocks/>
          </p:cNvSpPr>
          <p:nvPr/>
        </p:nvSpPr>
        <p:spPr>
          <a:xfrm>
            <a:off x="891540" y="1412776"/>
            <a:ext cx="817245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313432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lang="en-US" altLang="en-US" sz="1463" b="1" kern="1200" spc="-17" baseline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</a:rPr>
              <a:t>2</a:t>
            </a:r>
            <a:r>
              <a:rPr lang="en-US" altLang="ko-KR" sz="3200" dirty="0">
                <a:solidFill>
                  <a:schemeClr val="tx1"/>
                </a:solidFill>
              </a:rPr>
              <a:t>. Plate Number </a:t>
            </a:r>
            <a:r>
              <a:rPr lang="en-US" altLang="ko-KR" sz="3200" dirty="0" smtClean="0">
                <a:solidFill>
                  <a:schemeClr val="tx1"/>
                </a:solidFill>
              </a:rPr>
              <a:t>Recognition: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/>
                </a:solidFill>
              </a:rPr>
              <a:t>OCR(</a:t>
            </a:r>
            <a:r>
              <a:rPr lang="en-US" altLang="ko-KR" sz="3200" dirty="0" err="1">
                <a:solidFill>
                  <a:schemeClr val="tx1"/>
                </a:solidFill>
              </a:rPr>
              <a:t>P</a:t>
            </a:r>
            <a:r>
              <a:rPr lang="en-US" altLang="ko-KR" sz="3200" dirty="0" err="1" smtClean="0">
                <a:solidFill>
                  <a:schemeClr val="tx1"/>
                </a:solidFill>
              </a:rPr>
              <a:t>y-Tessaract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2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 smtClean="0">
                <a:solidFill>
                  <a:srgbClr val="92D050"/>
                </a:solidFill>
                <a:latin typeface="+mn-lt"/>
              </a:rPr>
              <a:t>Py</a:t>
            </a:r>
            <a:r>
              <a:rPr lang="en-US" altLang="ko-KR" sz="2800" dirty="0" smtClean="0">
                <a:solidFill>
                  <a:srgbClr val="92D050"/>
                </a:solidFill>
                <a:latin typeface="+mn-lt"/>
              </a:rPr>
              <a:t>-Tesseract: Plate number recognition(OCR)</a:t>
            </a:r>
            <a:endParaRPr lang="ko-KR" altLang="en-US" sz="2800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8544" y="875588"/>
            <a:ext cx="6422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Image </a:t>
            </a:r>
            <a:r>
              <a:rPr lang="en-US" altLang="ko-KR" sz="2400" b="1" dirty="0"/>
              <a:t>file</a:t>
            </a:r>
            <a:r>
              <a:rPr lang="ko-KR" altLang="en-US" sz="2000" b="1" dirty="0"/>
              <a:t>에 대한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 </a:t>
            </a:r>
            <a:r>
              <a:rPr lang="ko-KR" altLang="en-US" sz="2000" b="1" dirty="0"/>
              <a:t>작업</a:t>
            </a:r>
            <a:r>
              <a:rPr lang="en-US" altLang="ko-KR" sz="2000" b="1" dirty="0"/>
              <a:t>(Parameter</a:t>
            </a:r>
            <a:r>
              <a:rPr lang="ko-KR" altLang="en-US" sz="2000" b="1" dirty="0"/>
              <a:t> 배열 생성</a:t>
            </a:r>
            <a:r>
              <a:rPr lang="en-US" altLang="ko-KR" sz="2000" b="1" dirty="0"/>
              <a:t>)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    Image Crop </a:t>
            </a:r>
            <a:r>
              <a:rPr lang="ko-KR" altLang="en-US" sz="2000" b="1" dirty="0" smtClean="0"/>
              <a:t>배열 추가</a:t>
            </a:r>
            <a:endParaRPr lang="ko-KR" altLang="en-US" sz="2000" b="1" dirty="0"/>
          </a:p>
        </p:txBody>
      </p:sp>
      <p:sp>
        <p:nvSpPr>
          <p:cNvPr id="10" name="AutoShape 4" descr="data:image/png;base64,iVBORw0KGgoAAAANSUhEUgAAA8AAAALQCAIAAADQFY7jAAEAAElEQVR4nMz9WZYsyZEeDIqIqplPMdy8mQmAQBVZLP4PXALX1EvoJfTa+Mzx1CH5owqFLCDzDhHhg5mqSD98qmJi5nFBFg/P323IE/Brbq6mKirzpPz/+X//v+Z5VtWUkkhS1VorEVESEWFmM9NKZiYiImJUU0pmVkpRVdwkImYmIiKyfuEzM9Va53nGsCmlYRhSSjoXEUkp4TFVxSAiA36uqkXVhxLJqsrMqnqbp1LK9Xr98vJ2vkz74ymldL1e3y4XZs45i8gw7FR1nufr9TrsRjP785//XErhYjnnWuuHDx8eHx9LKSklEXn58hULwVtEBK+QLLfbrcNH8C0ggOd98imllJIyA545Z2autdZamZmYa60Oxr5YMa3+ZLtjVkrJLBQuZgaEK1lKCcDfDyPWKCJYdZtSVQXomIqpMWEfAUkMBSDEVfh2lFLMLKWUJWH+Zrbf77FSM2Ndhiql5Jwx2jRNWPgwDBhwGAYiqrVi5OvtnFISISyzVqu1AnqYRrtMwkfDBAAlVXVUGYaBmYFavvYx52masK3GjPGZOaUBU00pzbUwc5I8zzOxiQiWiU1U1VLK8XiMmOyXEJdS8DBGw3tzzpfLZZ7nhgZ9USAoPA/MAVn5dmNb/V2SE75yKvOtKaVsfltKyZJKKZgAtgOfl80Kb8HmOi7F9+J1jsyOJ40DqJqZkpm1LduNewxyu90q2cePHz98+FBKuZ0vt9sNmADCZ+ZxHDFOxGfHnwiEiOpm5qQ0jiP+mYfk88HqfAvwRtz01SXJvkwOVyXD8xjBfz6mjMF9kngdnsFjcSunacJ9vBooJCKlzrvdbrfbOXZhAg+nx1or6OJ2uwHyQNcNcBp86owJA0r+1TAMmGck21KKlvaiYRiGYfC3AxXBscErsDTsVFtvkg3w8S2JjOM4jmPOOWV2vHLciDNpYqLz/3h/hUuquB9vElE2DrJjWXgpjaDiphCR5MTM0zQx8/V6vVwuDw8Ph8MhpwHgBV2IyPV6/fr161xZVS+Xy+12wzwb8jM5b8d9fB7SOE1TrTXnfDgchmEAVuNhTMaXz8w5i3MSomXMudzM7Onp6bvvvsPu9y2ovk2OutgvcBJn3QDLIMnRDN8Cb0VyztnxENtdSknjgMfAGTrjrUwJKOTz/MMf/jAMw7/6138zzzMedlCo6jxXZz64brfb7XZLnPf7/V//9V+r6n/8j//xcrn89re/PZ1O1+v148ePIrLb7fDw4XCYpunnXz49PT2N4+hsioh2u51jhctfvL3OJaWU8xhBoarMpqostNvtchZmFqFh2GXaEQlkEGYLMTRN0ziOuJlSchJIphuKw1d4nTOldiel2zwpEzVNJu33+91+zDl3NtWksIjkLDnncT9EXhpJ+BuX/MVv7y77nz/y3q/6z3wy9o2BhM3alxDRZqTa2KPcT1aJtH/G2GqqKkNqU203qczzPM+vl2ut9Xq9Xq9XUCJQmoimabrdbkBFJ7QyV+qMxd/JzFDS/L7LqSjvjNSZlf9cVWudnauDmeBXLr6JiNn8XVHcZGcZIoIRGr2ZBkYmHciG9UdU8Nls8CPyWefX/pNvYRJWEmVYfAzTG3mEvB9vc9X2wDAMJxGnw3meozzDG82MhAFW12nAEHe7HVitQxaifdgNu90OPNTnA35HQQ/ATREhZpDTZuGp639YnTNWMrA/8QW2+/o+Qkdm6tvp0tecwUANCtPzt/vqmma/oFGFnHB54KgW9ao4T+piAFzbEQnS0cWnQ7X/aruEzV8o0JEYNn+pS9CoduO3WFeUMdh6CODNxcxVK1QKkJxrVNBc76GduwBzXHUsigpBxHPX8CK0391c7BHeGPEHq3j3J9ZNoM3nSDgRaJGaNluw2Q5cK0zr/xQRaFeOe6+vr0SUc97vdjlnl5qqCj4I0RUlEyYAUQqKiCS22+0AB2wE/tZa85CctcW5vYNFQKFGByv13czUFBjr/GHDlCmgXIQbdynuGo8TQtzu03jEk04a0GjLXLvGIxRYx7v7YmulPz4wTROmAfj7wvf7fWQ7rjb5u8AbNy9atjhoqJizmZEIvB4iwkyuH2+4X5xn/Mr3Nz7snJC7Ah1msd3Kd+HgvgZAAFqR27Tg/06PrtROpW5wJu4ydcYCUsIPMbJbKZgqtFXqRMdd8VItcaf8AiSHYcBQTqoY0JfmO7XRBqgbD0wrsGDwlJLZdjc3cmELVVtYKN47DAPIltYU5POHiwSr2O12GLzOOs/zp0+f8OTpdHp8fPzw4cN//s//ebfbfffdd0C2h4cHdzoAUI5CYBSApyOSW1zgG75ehwl2tvMoyBRR1TQk1e3SsDoA3+9gDikPKaC9v9oVL+5cCwr0w9OjCbt+PAxDyuK4B1W+j8OSUqmF2YiE2ZgTkRLJt//+P35hfx1j30Nd5u0jIlyruphanjRiJhIiI1IzNRahxJISVXMHh3bP5jzPl2m+3W6vr68waPf7Pajjdru53wG702REkOOROjomrLTqKBmJgPLm3Btfab/wEzhEgBuwJKX5AZXWAhRjZursVUTcsEhpwUIi4j6iqrJYnHHE7Dhjv6T756LAM7MkK28HL3a2RqD431I0ekzdCMg5T90XjgG7x4Wpax4pJcBLVdm4mtWuPnK34HPOJCy8iFKn3v1+DxMZNs08z3A0cncYc5egIkJqIql2CeH+SBFhotodDAuc6yKDea2vbES+g8Ih6Vq4uw/blukyCBMLS59h16GNRIRlQbJqZGZCi4vXDDzZ4mTu9wWuQeyLWyDWdNYSPRy88CnngyuhuDBEXfzlvnyXtRQETJTK+JATEyVVFmESMzNujEmBMj6qkRKbb5wFly0QZiNZMX61ZXc0uHiBTsBzB46tBT+mXQK6Rkrhrnk7DJ2CwNDp7sIIHsah4PeKdktciKtWm92MH1Z7ES0fYSdVJnMSKLVcr1cohaf9wX1ju91uGAawIe6WKmSwe5jgO8Qa/aVRgLlKgWGJFj4TMQQadkTOhjMk8c5yddyOxozjVQSCdQ6Oy2ktzs232/8Jk8x/2z0U5IrRRm2S4LWNtL/Rj+P9DR9ujo+5uCfSQzHgY9RDIo5dPnP/HBVo99JR36wNkmzefo9LG5hvfuvwXy0kKIjxSWbZzLZ/tzgRfJIO+abkdbEdJaWb+psX+S5gg4jqMAwIoYB4391xjJZznue6mXwfrVr3ijmDJVeL70gvgijuDukiL6KbBvKa1jyHiCotkPe/IhKjfOSeqXHcmIVhaySCDqyemW+Xqdb68vIC8j8ej/v9/nQ6jePYpPM0mVlK6XK5WFdKgKIYxwN0Pnikl5TgUoHLKTnRiQhzCzymlIgQIob51OyBqJTD/ewsa3Gul5kSSV6CJ/gw2pjeuw6nI4nACkopQYaaWUoMkepbTsHBBAUamhT++Y2//09dzBRFgN+/d9MYcIbIFm83M+VGaCBA3CViIu0fEnNlrWbFfN/9L1zOt9vtVubr9Xo+n6dpGobheDyCc16vV7zLeWPTp3XLW8BAYPs5cVEwt5yI7j3Qjuf3DNbv9Ge2rhl8aPLembv2rAyhJazmtKSqTCunC3epHzkXrWWJk0RczL0Csd5ftrU4TD0sTl0MYMLjeCh627iHU0pEYj1+B8EP4qml3nMT6D211ghifDWXGbFLuCJwX1XdMrZuzUiLcBURId7yxxihk+6xGMextAjtgg3d/5F4rUPT2pHgwIwyr910/yWxtODLkp1iQdOKAMd6q+nm5oa5L+hoRkTRjb3Zd0duCrw+IjfRyuOyIPRa7sbBfV8i6svKf9A84tTpffMrC0okdsHX7qED6bk6EQmpe27wvAb3PDOXUhCZ1RDPdcHwF0AaAcvMKWeX9E5K9+PEH0qLcS++Rv2GhzvuYASsk2ecSdzNdn/t+jqdTkR0u92ICBpGKeX19RWCiojgqTocDphPKQVhXyQGeLZJiIAt/oDoQPJppJTmMm0MHup+LKzFN7cNwit1x38lQ661xgwZIIN1/hB1euppSO4Yo4XeV2Ec60ado4eP44uKPDB+iHxp2ZpvCFbwk0gj7XXEmCogbJ0VwJR13KbuoYQ5t8FzX50r0L4iupsk3xkAfp96ypDvr9mSkXWPmalLqc2W4YF7Zggc81e7jwOq20YS9ZDIwisisdxTZWMLvKCBDyXrAEhcF3VnE60jrsB2f2aB7V1eiqNNpDUKpBcf5m66RLzyx0Sk6vJGX4WIWDffIt1hFZFV+nsBUkcYpGblnOWQomeamc/n8263e3h4gNcJE2u5QMj4WkdcY+A3UlxfDpsZdT+p02CtlTmJtAgz3MCdPBM4D3DD6Q4uYu4pHFC7tQoEsQcHmgI9jv6YdKc4CXNKkjgJc5SfPauhfw6yPvtzHP7+/8G1IeQ7oUBEUOuhPVtP5GCmpk/2O/FHOi+iSlWnaYKnmYhKKdM0wYdyu92u1+s0TW/XC9DJ/c0xtkMhJQGxZeEUSTXKSud4cQEroqBFe47kQLQ4Iw6HgyeF7vf7IIi3HBL/zO6IxQzcUxvdWj4VyB+XahzU4twFv2uKUa3ZCDAK7GCzWh+QmSlwz5wH695B48aSdrvd+XItpWnP2jOzQQXOC5QspQRwXOolpaQiMmQLui+UYzWrptaDdMMw2GzM7J4zeCPc3QLJxMGKaKElMyKetbpB4kr5hlNv2KKrPv7MRn5I92dbyGHQkDJBawlERGIENZqJmXouT1Ur1ScPyGvGQwtj3YwWJ4PPnvVLQXeUnhThO971Ifxwq6P7yG1YE/8hHE8RIBG1LMQu8G0pxaz2kRIzcyIzUjXpvm3kM5mZCKc0uChCUqCvIsqPZba23Nlgst352BxW0X6IsI1bv5FY92/fEEsEyLsvjaL3nhLf/Spq7S7S4rBO46UzStcs4em0UrH1pV+QdqCa4/F4PB6hyoCB3iM8B4e0v8Lp2pSMyYjImEnMlIxNKafBgdkgaUbGau9ablstxyU3DFefTwROVKD9ipviRj6mCo6/yW4SXvjqitcFIKwmTIu3csONHWf8IqJhHKkzUsTZwZFg50RadqbHntz1ntVERBqpGB79gDaNZSzS1IiMRSBoEwRuS/1rLisz8hoPNYVhBlU1elg3+PzundRVPQf1Mu3gcEkpIQ3PaBvdamCRVbCFOzMfUkul9aGcUmhNyxDe47iIfwvKrqdw+I5IMEt0ncoSETLur6pS5/l+05GTAjPZ8BxaU7r/G2vUXq4wzzOpsbT9atEAgEe6s8Oo1qpVa4vcjp6dBQ3p559/vl6vqooSI9+dcRw/f/4MIkDi1jRN0zQ5EkYi9e0bciLSru0Zc6NWXXLokUYgwgnBxpQ4Z0mJhyE1DxqRmcERhl/hMxEdT/ucW3qVEyn3hBxJvNJ47xltxyMRdg35XdkR8Bbgv//Gr2+6P967/g+5riNu3LuhgwJNRKRU6+Lso2D7DZKgH2uvWIOn2X3PYOZQqOZ5fns7A0NKKfNUtBq4lpODI0PTfblG3ut8CWUJtZdU+abHLTBafF4bn4UzBAgvXtv8RFTKqmaJPLfC57fZbB+FiDyPUEQoVKTFn0jw6lHwaEbNnbuiaXd6T9jHreKIzwB9C1z2nK39fv/Lp6+cWuqbdZahCl26gDsYE2imlDLfZriTiVp1I/fRwIJVFUw8vp26dHTG5J5LqOmurKfUDAlmnqeliCr1NBLwCfCU2+0m3ICW1jkhTFtfb4NzF35EpFri9i0slbYwjA/E7fCrOTOI630Q573t2PD6FJLtnClTd73EfCMiggIdnQ0UmCYz29olFnBpSU5wR5qTipkRKzJ3AF5dLz+lVDvxOBVxdw060VIQTj6xDdlQEHJ4JkZIIvVGOo8m5btA5u5IdvpKPSr9rRQOXqvdqivjxIJOEOEcf3i/vws81zQbGZaIwJmUc2ait7c3Zj6dTqXXV2Ec52vzPCM32mUVHFRgteCqniX5LUBtuCqFoqj7Ofs8N+CSHgKOeowPux9GX6x7eX1WEnyWjloRH5bQcDfJXCQ3lEstXOBMPFrgtlammVGv+45zyLpSHulaRBJL7YWzeDt1qvFBfCtb6prv+B0ytOfDT3SdfWRrp4AFBQ4PeD2re2qiF59opW0wM5yN93Co9V0PGbmcdoSB9T5PJTpHgHXMrHXFKn38aBI4hjgr0+6z34i5zeY656dgXWN6EiDmzhQiMmvJ2U7pFPJ2IpzbFt9FmakZbCuV3b0AG8PA+V7k/rQuwI277Ds1DKNvIowBGMCAAYeSbtzPOf/617+G8YzRaq0//fTT4XhCZlFMK9rworDRSPFnM6SNLUUF0vMoIgYy89gvOKGRfglu4yoy8CHnTKyHw54SDTJQIjYyeJigtuAvd4XSkxOIyMi9QIup6/p12Lh//vXP0p7/+Vdz6/+lb30rrFnXVO+Ks52ogefOwHUuzVUsgk0/n8/QoeFPwVCQCLhjZjC9qOsPziEd7XE5pd/TRSTn1YIiK+PlAQ+DOOHiMeec1F3mzJxzLmXlffC3NBTErUi3pfM7TNy8IIMqd50j2s0OYufIG06Ka3H8VN1AJ0IhjoCrJ62D+7SvGi/2aoxe26Gqt9s8z3MDRK3WXWLMjJDTPM+z1kom2vgFdPTOT5vKAk7kfQBizYdzTw4Og5Syp3XWWstt4iyQZN7dAvhRwFnSkkUdZQbZ+wB0LsnMkdSAyi7w1rilzQ1kxk2DZ1NjIwS+KKRlW0whCox4pZmFWTkf9K132eyYCsuHmUur4FmknfP0SBIUIrlKysEcpCCT3LdHG5GWWKupKpkSAT/rMOxERKUwmQipGrP5pjgMUXskIbU9oiJ3xT1KR+rxzdgPJBLzhuCpswl679rofLQmindRxRUFCxEVCaWc8b1xOXFKMUtkw4nYk7OD0ZVS9vvQgxsrvE0wVlGVa70ZC9Dgcrlcr9decJPHcUSCByJ9cFSAkyKHkoNh6YB1XI26rzOlzcwjO5LgPFamjb7rdpRvhI9M7/V/oDWL2+xLqcVlvPRqbldNXLmPQiJS+oJ+vLrprzifz4iGRZXOzKIC6kvQntIQEQBfxVSKFf8Jb6RY2kVL56XNnCOex5s+7biPG0EYR/O/kXwi/7l/hSu7K1slUGIEnQXjKlLWhtPyOtCKm7ou4Y/cWNZRwc1orig4Y9yQuayLSr07zQZEkbdE/HerSdYWI63h/y7qUqcUOHqcjtyUjUBYKKjRS4ZU9dJAOPtTSufz+eHhwXnmy8sLnrzdbpfLBRyAusjeZKn1rQcaELOJJOTjWqvsHFJClrNKT3EWkdNh9/DwgAQS5I+hE87hcIgKd8qtNEbVeuYQBKeRsUGVJmNYdMZKFZmg3CIntsF0s5Y5GdYAcbxKlaRAXP8/uQxJWF1R7v81nnYvLBIJNF0L/iYIdHc4qip0TbDx5J3WVG+32/l8Rj8cOJ6d07o3upRWQuMF5XDN0BpWzrL+MgC3vCvcZ9lKvT7s9nmnuyDvmum1+XnGOjv9L7+vvasAwbby/j4hBGahJxFoY8PCNiw7Mg4NCnSAyPsJmtQFatPDdHEtnM9nJcbmcUqgE4SWfCjsNOiWlGqt1+sVfdlERGzlRnJGwEbWU1Miz4Lcul6vkW/6Z+bG4FqJbkqSM97FPXkayHebplqr8Ao4/q4k7zde2Ghv8YdhnkuM7x6f8BMk6UcWWWu1SpTEZbAGulpLoK0ost7QgLl1eXPB7PQW5rASje+hQQCILeaKBWcD9jQ+aWZEPM9zMgGrle5lVFWzd3KKmM3xltYRiXTX+CJOzyV0/GzdbODo6SGidcKA2yT3m8shndQpi97TquNP/F0uIF3FiWrHBh+iBPUXRcZxv3YJZY5IoIKwJGbwPpQHxRdZj95EbPG8WGb2oPbpdDocDh6Ih5tqQ8IODQvdJzAskrABOtc8Ipw5qFnMXKwx4hj3T6FXoP/Eh9pCoz+mIY7py/SE+OgHhWeU1tR6z/Hi55Tf7xASl+MAFxHTBvC40ZEJcLdJImlH5hDxKr6rjaMlLjzOZ0Mg+LvJgcZV73L6l3dt/rnmcveXQ0B6oS2ksvSyQrg8Wo8/VetK2GbVGrpORTLRlhDY+ENkv3hee4dTasU55X6QCCvpFXhdcWzdQtyaomAT0jcokYLDS0Pmd9Rx759fD7J1wyNA5GRra8sBPmNXm8wMOqsZv729WQ88YpDz+Zxz/vTpE+haRGAe//DDD3kYsRcOQ+yL56yvNx01NrCFuCuvjZdKb8iYs0BRTinthvThw4cff/zxdDo1r3NmIiJXZZEBJg3blEyMmmrFy/9MupDCZ2NJTMRWlZkpbgpg9Q3+fC/a/mfXX+jR8X+ma0fXF8lsYURI8eqrWThS5oSqFepcBVKSumvMtWFEHhDqAQIjT6+u+11gu2tvbeyJ0cBAqFuQI44EmNLGdsUVpf/mK1u3H2Vm4lUBrixxsMXiBcdA8oInDlivqN5IVWbOKJPvushSTwCHKzVCjWTZxFLrcNSZsi/VK1fwPjDQzcLMLAlCM03vwdjMllJ2eFGgqNRLB1QV/Uqd70zTrKo//fSTMR+Px8fHx3EczbjW+vLycjqdTqfTy8sLErOY5HA81lp/+eWXcRy///77UoqWMmvNuzF3CFh3YNTa1EG4GKVX3kCh9yCve1as2q9++PHnT78w8/Pz8/l8LrfJShURVnPoM/NuHGutKS35vpC7LthqL3Linn/JzJwTkGyeZ4AVEEary8bNWWpPG0XKqe+Ri233DloPoDBzHodqhrRjM0OzDkwPuc4NjWzxDylT1Vq1FlPR1onieDxoL0lRJhlyMVUlybnOM5H3aFx6p0RWTiElLqfm1YZvmIMtuNGNtPVlhDMA3FlBCSkl1aVjlHbXJvaRgqLjTUXSN/ouAyU3bh5mhtMFsryG6I2uXT4UGtqkkDjun6X34gWC+ZK1OwsXwPa1BEZATpWeChLnSevQlWvbG2W0hjIG7Huzsqhl1hIRfPyY26yt5IKZqapfznBvt1vqvcacZePtl8sFuVierYh3gRdb6C0IGsSGLgK2Mwc4uX2ZPv8NBKw7sIs1bSPmjdRaY3cgn8+99eKszw2ehWt1qvTSZI9uM7NWs2CEeGiLgiLuG2Fm+8MuGg+O+YBP7i3knWOwrexGRyEnk8iCYvgxqlO0VvgotHAec9pA2If1CBv12mKIH0cw56uOUc7ifMI5LS3MIzaKLAa5izrptSVOINr9yuM4OA/EUDnn4/F4nVrjfNzkHiokabNlZmB44+3dU+6oSLRVRh04qppSc657JQBkJat520enwRoi465TumGJ+TvVO/k4ynm4LKWELhnasyysJzngPIdoVHSsbkPBu3E+n5FkhVfDaxuXidREx3nHKET2Xl9foTQj7rTf7/Ht29sb0ieI6LvvvmNmI8aLHOukdS+ZffnuwzLTIWdXFjtwEnPyisZhGJ6ePpxOp2FIh8Ph17/+8Xg6PDw87HYQHF3PdDbAtCQwGOX8TcfEZovbLyDFbRE9xES8SpXuRCTEJC2CFEMW2/HDD4FLbK1Une47dXQLsP2kOVWNVEkSEVGZDS3IoNyKCPS3eS7TNI3DztmpmcGwgfcXUUTHTDxzrRXhAlWFifL582e0nHNaAIcHAr+ez+jBMs+zt6KDTy3omVxrnUrBM9ozmMdxhBiV0HaDQqJURD9nDoCDR78p8G1snMs7o0Xkub3tikQgpVUzWTCZ3W5fQ56h60JLpZcjSoRgmzo1J0etFSkcCz4FzWyLan0GaxR5J/gVGZBbAxa0Z17HoeJXHz58+PMvn2qtu93OmOd5/vz58zAMp9MjQg+vr6/Dbjyfz2hVe9gfXflwaepeHLVWruvr3e/3IHgJ+bJm9vr6Kt3J4eJBVdn48+fP2j3N+/3+8+fPoHMJGeSYf0ppGJacaQnhOYTCOVz4iSsfZq37Jb5qJTLBl+bC8l0ZOQxDCf3UUi/br2Ts9U60vBrB4r5Ty95Z8Glx6PQUPQrW48tEqw4YFBQR/6dZrFbwtOnFcRuV4IhdAK+04FpzHlAI+d0DEFTmdxxW/phPb4HkO1GB/vYO5A3Ob4jlL1BH/Cq+lzo9OmsgZyu2oqnNS+P4vgu+jxL8VbVHln1WGD92m3Fthoist7n0C29JPYi0UZQDDixzc8zZeCnM++cE/b4bQtsSZPyNSr//0zms3+e1XIwsqD2z3l+H+T0k8dkNFQ5cm4huU2Mavl9xdzaba+uIRJQQrlfF6GHthZub5VDw4Eauvnnp5le+L0oWn2kssYscJ/D4LQXMj8Dxf97vFG46B46MXUJ3iw08u26xYBHws9qSc+wswt0QccyeZ7nt/tHmE2IdHmgmIqF0vxwOqUEODV++Bp3bkZAlnrewADAO7lCKgLJg//jfjbQ1MxT5xQEjR+X1dQ/2qKNsIGOxzHQdE8DzMF+hW0Dj3+/3oLtpmr58+fLw8HA8HhGt+vz58+Pj4+Fw4B6PFZHr9eqWWCQWhHOZe7yFRSSLNP89M+/3e9if4zj+5je/enp6eHp+HIYhZSIiU6rVqFJP8/w/cHU6/UvDrSmOPGWR1mTy7k+piy0EUXGpEnN0JxK3YijSSiJUC6kpk6hRLapCWs1IybjWebqRkZqSqk02+UEh1h0xIoJTwNwh6GQoRJfLBfUqLy8vzPz29gaHNHe/npMMMPDLly/gWh6yQH2qhlBJXfdzxD/x1yVCFCsUzK1vgTrAfIGtMy4z0zuc78S11Tc2ROS8KIcW5k1ObaS1T6j07grMzbxqHKrnwHFwZ26WEXnHhphpkRxGaxYQ+bW5mdYfiJY3erhi/47H41Op0zSdz+e5Vjd6zudr9Yh8TsjxyDnXorvdrqoS8zRNr6+v4zgej8fz+WxmVWSQYQg2EK3rI305flJdnBszJ07n83k3jKWUt/JGRLfb7dOnTz/++CMiAmZWbPEAzXMLjuAr19vcKeh8ren9wosGuRSVWnAtCPq1ANuMOyXKYrka01xLqcXMMuec85iba1BrcSy0gIsxv5n6potIqUu/XuuqDFwscTmO28LRA/AOH/HxcVVd1Ye5cHIa0Fh7KzbkFES7G0JKMPwoMaFQqfHl+N44Vbdq4iQtFGhuLscNWVc3bv5a1wA2xYJxqEV4r3N8/RUOfFegN3Dmu6KczSRpy+Vt83MfH6GJDRziM8xsushXbwO3mZWbag4KXNGtHn/oJqvzmf7PxVneZ05EBM6fkrjHSVWZaaNluoTIu9HBGKHhDDpypIjeEWhxyyJzIyK15jKMS4jw91dES8N9k2631LptA2d3lXyrnQ3TeBcfNsgWV828tVTbtgYmb2pC+EStpaMRqRkZG6HhBpmhWY0QE7EQNzOv8Xxio1qqiMQnhcXI1PT9dd31h94sJM48pTRPxXcNF1IwJS8t8+M4eFHkYNS9Vo4D8SfuYKLOmfF8zoMTr/VgVEqp6uzoLSt32kJcTikULIfNYt/dSguaQbx8NFqLks1PXHgxs1BrViy9YJ2a9Ok8n5fWfiIyqw3DgI6WfriPhETHy+XC3UHz9etXaG/RsiWiUsp+v3dT2TFcRNrmkDAJ2jyj+gI20m63e3p62u2GH3/8/ne/+93hmDbsuVdL3qP8//b1v6GJi9k93b2vQJuSGXn03bF6o0ouemFVZkaa0iwZfl6XM0TSkyYKumhDQYpiyH0NFGpJqXeOU9V5ng+HqqqXy4WCZBQRJStaa63TDKek5jyWcjVDKmye53I+X+IPHXtrNdBNrTiTWDEvMyaC0evcXqhlK6ycF04L93feZXcb6SN3beDpjpSoC3RoC66k+bXyQEeBEYl51dWhm4MbaRo/+/boexVRmw9+dZwII6+rN3gR2Ktz/j58+KCqnz59mt/eEDy63W61GrKQiYiEucd5PcndzC6Xy+VyOR6PRIRQPgUFyKckPeaICDK+RfFTWXdRxYV49O12+/LyFYbX6+srMz89PWF6xZZy5mm6eTiAg1E4rE9m8olJ91iXUtCHTnt0z1UBHOeLi9eBDOocvIQTMl3qUMLJuH03dXE6WnCESB+Q3/NI+dZvUKsh1TeYWRRpFOCJnM44AeueOS8KWQSnIP7bU1aEuduyiNsKZ+aWItL175Wr5n4+kZaY+X+qQBNteaX/lgJ1bL6NI1jQmOPux3k6y5OQy2jrHPH4lgg9u1PZ76nyfiZEZCEQybQwca3L6mpvQxZ/u5neBqquXKaQCRptV1xAdZElmf6ed/nMXUi4IUoRCe9KuJahuhLpThF8m9Y58RFQEf7+AE5M3CxQRHBwUsQHBxFcpGaGfO4Ukps3m+LD6p1f0MJBVPErtwY3V6Rr4hWI/I0UzKccDjSJBFJDQULc6Kj3x7XcQwxXZFMuqpnZc5cjPmDOEYbODSKC+Vrcqo9KAIaVvERyuTOHcRzrvMoUd/ggCLDBIvjbnB05CRBR1cLLsduLIrsh0vghzj9+sGDU8frMwvjbhiHrLli+Fn7vpqpSOB/AViUEWwW9Cyz1VCJ0/LXeMguHqoBXv76+llLe3t6Op4d5ns/n8+l0Qg4G9zCUe5G8+AEOApfC/l5XtUXk6enh17/+9a9//evDMRG1yJgjgKQO3nf11X/+tVFkwzd3xGVEWx/N8ldk0QjJt954nlXrgvyudDojorWlNOTMbKVoKZNILmWapkKkKeHwPEHegGpRJaRFOKrU3gpDVeFepJ7SBoMHDelSzwP2aeDUEhT/ae+h5Cmjbkwi7I8DdLyrBve6l1orIg/Oxxzhow254TZmiwoeUT1+2DDn5Y7jwrpA2XFbQnFz5CopJbNFnkooCs9xftHW8ZXUWsmWmrCNZexYtWFV92ugNfvjIHiou2NFxCwchhfYYgSEL16Eh2EouvLiOItZ0ll0ecvxeMT+YVORID/P89PTU4yK5pwP424cR6KWae0SFDzCUzjcNQtYzXXGeU77/f7r169fPn1GK/VPnz6hNQEzJ2IzqrYUk2nwwAHC47CkwPrumpm3rxYRSot26wsUEU4NUCmluZbafNDGzMpEzCYsQ/ZXT7VQ14HSsIQmgay+tMjFKETJ4xa7GeBU5BMzM2bQhvOgBY9XDIKY31M0I4GhC4E36pLeJ3++XcCYRHrQy4QpmZoRGxpiLyllYraYBxtSjFQErm1m6VsnW6znuRmHgqCKg/sdXvHZZSsXT8NdqAf3vRh3kRldrEZwxbXEKcXfOolxVxG4N/Rx5gDnnKrmNFjwUzrLi10v/IrcIM6Bgynu/8TrNgLD55nStqrdR/ZfxSWfz2eXuNI7vEY4x9cRkZXVqXWOwLr2VfhvEePyyftb0D3DCYc6i0OEx1fq7JTRmacUJIN6s3knKFqLz9qvDTo5Uv0FVHx3IURL9x5ay7DIh0m2I/g4gLPf2fg7I56/i/PRE+E/uUf7uBx8HemFuucsSd68Gqm9l1v110WYOL/ymcPPQlriOD6arMswfFZxpkH7bNwMKotn/UWAxI2IP49bef+MXxrCZRbqm6FAb7BIVZMsGUHO5B3JI0/AsHHC9y8CWe33e+RylFJeXl605zFKz6LJ/RyTWGqGMgCnIBcoDcgszN58PYkk4ZwkMfN+vx+GdDwef/Ob3xxPmYzUcOYPsviMmfz0uXx3cI9v2rdA+u4VGfgKMW3z2HLTbPPfAtuotxARkcxThf8VrMPlOwUkidiyG0YWK7OqlSSDWpluRRKVmdSKKbMYU6pap1uZy+14PJo1zdiLgojodptLUeolVVBwp2kqZdrv9y8vL2a23+9hIz08POAowcvl4gYh8jTe3t4ci9CUA4bo29sbajrxCu9h5/7K1I+tuZcXy1YxRyf05q/TyD236T9f7SMtQrbFi6K7ykfupEQU6MJJeCl13JBoNAcp9BxlbvLGx6LOPX1376e++ewLjsaHtKabYZFr5hLH73C3p6enP/zxJxwlOgzD+XyGrbPbHVIvqFRaGpN5NzoRaZZQKUAFP/zTzFJKp/3hcDiM49A02nFEHjC22YsefDnSC61ADw8PD5fL5R//8R9JK2YLTiG9zeGsdbfbgYjcb5FSas+o+U0OnsjSwZVzZrHmYt808uTerIDJhKlbtBQUC12f8OI74m0oNph0zzrruqBTg9PUgjiktfyDyNsgtK0VOOuNojfauT9s4ZzhyP1rrdY1oVorXmTaBIBPw3/inx0CtL58OQ6r+2f8dVEZsvc0cv8q0upmwM12O9hvt9tmQEyplO1JY7icYDdUs+FNDorIeihQ6+YnMbNoyRoy8W/FFicZrR2Q0fqKs/LM5k0S/+bhqOJEEeIo+u78ad2QzgGbeEl381eLSJnfiSlZsOUiqlhItYqD+3sp5Hdt8GpzoWjMQQT26zU9EUUjDTqa+U0O+OYIYN9umxhhZbTl0u2NgbfXumSPbKgmqkoRV++JS+/ceL7FGlL1HBNSSrUXX8ahzMz5bXypqqa+XOs6MUrcbvM1QswvgNqCRuh7Z+GKP3H8iTbkfj86wCMXPRwOXcBtu5hvAO7YEiGzQYN7rLAgi31p4M8LrO7qEDbEEmES18sh02mzrdLLpoG9COS6SxI1Ya687na7aZpOp9PDwwOCtB4Ndv4gId6bc06cA0CW++MuHw6Hh4fj8XjE4TVz0WHocAsL+QuY/79xfcuAp+BgtpCEWMuiN2uIyurdhcm2DlrKaqUWqzqbMrEKZ2IjE6OqlaoWraRWbpcbzowjomFouf6iUuvsmwKqhNIM+V57J1/njSLiWezWs95rrTCfUT8GuwgNN+B8hAcaqhHWhTsOdlQfAg0eHh5Op9M0TWhoSESoGnQ6cpnlfCCahU77ziQ3DNDZXVQpV8x8zRNwDcMgsmB7LDXxH4qIdicsLn9dXr9+kXDKzY3fv1xkQw0tJ52S49TjO+5n3BbT0ZHXljGa1LTng6hAakf73Dmsme52e8ztcDgwGkXNc0ppnquX7eN46kbPstT/Urd7aq04ACKel/MLc0rp+w8f8DAyvbBkdGiPqL/oE6nVe03TtNvtfvjhh8+fP3uS3MoQJ84sllZqYupXnWYJDgyHf52a4h4xCZjqVa6UWpJGNd3tdnMtQVkkYjImJaumOFIKFeiYw3ydscaUkreg5RBQpq7/LnizFgPRk7HacWa4nIMxtzr+wPw43NBlgtYHBDj3QWW3X9ZzHMfgaShT7HMn5vV2TMytV3Sp871UjsPS/9oVJxlH28jpKAIleJjiJaFMgdaRLF6bE1EW+oeoDVPw7UUABrCQ15HEjfOHSz/ARUTQIQRPJmlJR7VWscWFgIYzG+nrH+IS4jQ8FceTgH168bf0nsjfMNaNvESqlbtzXEfPtHQR4dDTLb6Xg8nBaz7un91Dj8tdwpKW2LrLsKiyx1/5BoH2wbgAKOFtS/LI1nktTlTVIySuwMXd36DidjJ32+TzYzentW4wxIHmim+E4T0a+A5GTPZNjJeDC6xjM+cuCxZnfASLBYkbL++TFYmLiMyI1wlp8BZnGTbvxTiOSK4gYn+jC8ZRUUQeHo8UmqgEEG3t1Y39sAGR3dly/at3gUYpNFrxTYzY7vsFrNvskf8TzeDewcNAJhzSMH788Ue4pWJ3/JSSEZdSLpcL6gjjFS0H7gduC6WUmg8LJ3mjfd7huBuGAToZ5oN+Gmjwv8J2ZkmJ/pc5+f/itbiTlRfJRa1laiccnudK686/+ODx2424ZIJXQuAO0tZWwYoVlBcQaa3WMyYKWZXeEMNx27VhVx+tidT68y+vsR2h9g6POMIa6mzUaoj59e0CZebry9vb22W3212uEzNLGnb71sVF0iCJWHItJfY+yFnhq97tdikNZgwvHzDdAQK2GaWPX2EbgSSrukC/Hw1vx/OtvdoOiV4uEZzRsZQ9yF2WV5zJ5qW08UBH9ofWVMBjMoliSUNAX3rUzHfRR9gQYQTEBkZuBpkZ9xxE5parSs3DvWBhauYEi1Gt8+GwS/xU65zS8PDwgMjo9Xwe98dEXExV9eXt9cunz7d5qkVxjCfqDlNKaNnj84Qf2ufz+vpqZvD/HY9HLBnN8gD9GHcwM9K25E+fPu33+7/6l39NRJ+/ftnntNvt0Jss58w55arDfnc+v3E415C61sJBGMSvxEiZxNpZ9LQWSGDc6DE/lFpNKYmU1gg9mnqpew60FyTVXktL3a3i+bVB/zZmTrLktHg7sIiXfoTN3SXMSoSMxkVH5F4UYsFM96lusAiYHbs+OeWYLd3sI0lE9UVEkBeOGZe7PrVRbNwj8D0++32HTyR4M0Mxh1ml1r+TzSpzwn1uJ18trZoc/lEDi6bmirwDTcWZuNrk6oLDYcMCACh3IdB6wNhNxV9da+VeTAP+a24VBK4Xf7jhRBHIrvE0FOmtvhzrKJgBFHp2xjFtLb+piyh3k2+W5mXjkVkxcx4GDcEcCjLvXQQo4YTIyGc9v4KDjl5rdTeIbyWFs8op6Fi4jyROn2Qkc1lnEVjLW1tUkMi0I4szM2rnqm31Wp+/9J6hgIPhiHNmoiVVIyK8rQKDy4QjrKJQcKha0HQpdKaPPMfWMU9HbDND2QOgnXqbi5SS6QpDnChSZqkkIimzKUsiJiFWsWyspCJCiaVSsWpaqg3NU2OLncBE1nqKZhnHwavDa63Pz8+lTqacB0kyGFUykUTprsEl6OldGgHw49ZsPotks4qs1k4+78Sdee34iN9G4HP3++acKShzy9xsZcX5FpgZa03jkDnNqW0Z/g79evn6erlcyGwcxzTk/UE+ffp0vV5/9atfHY8PqlbK0sQd1NEcTDIgz4QlS1PKJOU8DGMeh+PhYa5lGHbH4xFOQ2YqxXImAonFE5fedxsz/bMyo7uDmYhUSdU05I4isROqs9alqnie1XverQYLXLp7C5mI5jK5ThVN7ljMrarIl6i1DlmYCb5jkeQdaZ1qvPOaiKQkry/nPLSMC2cjqgprx48DBG8chmGa5+v1Oo7j6XQ6n89E9PDwAD0b2+RZ1NRVFwwIoeDdcud5/vr1KxaC90Jfz7kprO7dcJ4ZjNsmXEDK7hqIUsD5T5QjrqW0b7sC7YI1pTQMq9B0SgmSujd0r0SQ1O/Qjpnl221i5pQa25Lg9bSqpipGqmW6lpRSFrEQXY0xO08Sp8CLRUTnpQyxTRTo0jNLzLh1UFhb3mZGtRKzEElKZMxdDbJSq5kYCVs1na6Xt9fX435nxko2pCw5PR721YjUjElVc5ZDHi/TTclu8/zy8nKbb999/PDp06e38/zw8KCkpn1vtGUCjeOQORHRMIzzPM9zC/Odz5eff/6Fu+KFRraHwwF4hgKNh6fHWuvXt1fJaTzsiaiSpXHIzNfrNeU87ne32w2eD1QWA4dyzrvdOE0Tr60RM6OqDw+P0zThpCQ8jA7QIklEK1rmMMswiCStpZR5N4y7YUSfu/24wxZP03SbbqpKaqfT8XK5CPNht28N1aHKdoZOm5xIYWVCmM66Q71uGgJ2Kwv2iSc83UrJWURS1eoWnla1qR/dScKJ3W4wM2ZxDyURMSc0L/dcdiJgkWGDmElEJI9japK1lHI4LInv03nS7n2Exw6NAjpb7eHvlJkZ5zUyMxkNKXsRmxNhp4XlSC3r/bPneUqDkMEnUSF0ch5FcilaDc1gjJnVailw1WStrTdqzv3cLEm1TMSEnEB45ZtykxYT3JVOZr5cL9qTggBGMUnUjpzA89q3bDcOzCyUfFEubz3FWkQyJxZWVuHkTBPFrEQkksRoGLOqatWUhYhSkmit1VrJKKWUe0PonFu/W2d2qDF6OJ0oaFFkJj0yW3rnYBFWrUScUi6lCjOTVkyGKQ0JiAcbDA1HsUfzPO92u9ZivFTtyjerzTpj6dorCDH/eIcDcko/fY16GoCITNP08HjyX6FAx01BaGPSq3UNifVs+8Ou1HncDaXM03wTkd1+LHd99Dn4QvA6T7uqtbZyByBIaCUx1yaMc87DODDLPNd5nndp7GMu8yEyq4XNUi+vacWqweSIVkGt1T3xLv6BRNqHZWZiljtHuIRFtZYu4bQzxPfneRYhtz1U1UwhryAUUHYCFgeYFC0iSa0aWcrCzGq82+30cpm0khYxZUk4lzSldLvNeUyjDJWqkCppFs5CpCWntD8ed7udhcIAXND8orNKmVgS6JpYc2sLo7XOTg4h+4wyiyReAc3Uqu3yCHJOEMrI6KtVdvtqVquxsOQBx90VVSIjgI6MmStclVTTPC1KRo/+EVHK7Yg0M8tjeru8Fi1FqxAjuGRNQ6eUJOVhVmNGPzik+FPTFqnWWYmFmLJIEkabublqzjk/jinv0svL7XYzysLjPN9OD0+32+3zlxeWcRzHuegwSs47ZiZDzRZyHbNqAV7B8ZzzmFLaDeO430kaHo4Pw3i4XMv+QPsDlAp0ZVYyI6Z2hAqB7raIB6zsif+N9RMRKfQOou5m1naWNYOWlxFoiZtF/uAmTUeMxevh8sKdDq721dokJvTvaMaLiFFVtagNG9VSb9OtTvNVK427nGSAuxdM43g8Xq/Xl5cXkQT/CDMVreU2+xLm7spOvcU4MkhdduRhdziciKgUPZ0emdmMh2G32w2ey+FCVlWHnEGG3IsFOZhbTiZYOzLmb7e5lHI6nT58+DCO4+VyUdVxRLo8VL7WCT7nwR0iTnQt8tmPcos6JDOnvHiUqZmUzLxIuha0J8UGJrYklLIIyWxVVYU0sUhy/4XCScfCRJxdze/MfeV+c1kblO6VZzTOtb9g5a3hO46JywVDHIFDBGrjWZEwSSLKxCycOVvRnKSdGdM7cuvUcteYU5ZEyJpK467Mh9PxNs+fPn36+vXrh+dn+LrQQ8eJYb5N5ueYUPOwSs/pwZMgJGwMYlK//PILHtjtduh8yTnVWqfaUuY/f/48juPj4+MAHDVTs8fHx9vtBrXVVw2ZEYHQAD7wPg3uGJ66PcShk65DzKjdd4EHbRtjPj8/v7y8IMSG/LwoCDuLWYrJHD3cyaSh4oTWkXrXOaybpBYcjeBEG0zbqCYbfPC3R4za4FvD7hWuLubc9Xq1kGKUQr8kvusqHXFykXVERDTPi8fRTWHfIOo70n+F9jf4DKKlWmdV7iO4UgHKH6BAO775ojZBLl87UlCcpziDRk5tBDu3tomzM2UJuSJxiyMJMy007vtLva2htkb9S2s5h1jkUHqXIiI9YoBTXuPPPXshXhG3HcF84Y4teMZ5CPXcdOnZmUDvYRgul0vcPscEv8M9+hGXE/mevddlKM7TJxYBG5+PiIp90d6/T0KsgNacQUPbcp8AdyeiI0BE2vhzM1NF1IWi98UXRWu+3QbsTjKEiTevTj2LfUGbvptDXqW4uEX0raIu7Qf7NfTuNkkUvRIipRzOY4+yLHZspa7cqPl5NISuXkB/MzmdDt460Hkg6g65pzdgm6hzD3j/8cKOM2TNQ98iCan7Pp0/O95iwsIL5M3DOGslICB5IqLm0TQhxucV55TgCMOYG8p1gOB9FqyCcRzLNG9wRoK3b3O1pqRG7eSqln5A1bDMZGQ5jfvdkSyXUm5zyXl3u11S2g3D7nabzfiwP9ZC45B34y7n0aGUZJAE7VdzHsdx3OUdIsYQ9zlnI5lLvd0K0k9SIq1GtMJeaMdLOw5a+Z3n25a9aO9w79mkaNOprYo6RvAsUqIt8qU6xKoteOsXB3m9PNk6Hzdd3BXoNY+qtbYcZaQsWkvBKHNpgbXrZYJ3yXqXOveUExEnRhG/9PwCTGAcxxIOFnH6ReqshhS4vtLWi9CZLS74v6GFUw9vggk7Q4u82l1jjr2d+lbc2MJpnbKOx0oPntyjPTPbOsizFiYLNQQC0R4Qbvfh+Yo6T+SreSMAorjyCfFah6Z1Bucy13D5gJFoN1eUH7Qw99V++LebcZrAIC51hWF9jOZqwo8A3yRD1rFozSL7cbzm/PDw8Pj4SGrOOhVHtE9L0+8//enPrlu7142IkHKgIUtGQz+Xt7c3IjJZ/O5m9vb29uXLl3Ec94cD5oz+5CKCM36Af6hdhVLrr3Zx5WWRmEYNXThsfbg0QNTOhwvObO094JwwtMf3YwScu/6BF7lI2+yyv2uzO9yP+vNTOuPcNj+Mn11HiV/RuoukL8SxiNeVBzWkfzk78JXCirAlcW2FkLhcnYoTpn4i1+bJiKUb68Jhy0xerNAZaFujttZvkpKUorUu6fJ1nZh1P9XIjDhczm7i7rvK6LzJweKpGnErmdl6m7+4Iz6H+BNMOJXF5NtstK3LaByB7xkftLQIdp+P9qOVY2yOgyTwX3FICbAeJ/HTWV3AlO6DwfiHw8HfGFXn+1Qieo+5bRhXVMettwbaDOIL9wMOdF06syEH+ouXBQUawOa1UkXBqMg5U7fl4mZZj71uxoxriUCmdb/hCIq67qYia8/Lu/OndaMoWxfkcXCyOIXKXW5xbI5k6yulhF5M4AMplKxpz8LXXqyCOXhlle+CH7bH4Ywb6hKH11W21tsgxkGaesoLArSVckqSakjp7oScmCsRsVh7ESsRtW7cjNxf6n5iag79sihqaLmtIYmImwJtZrFs10ulzUcmUmbxt/hKEw1mRsxJUkoDSTIiMhZJRiLMu92Yx91uj6Oei6pWy6fT6fHxsRbEKPL5Wk6P4/74cDw+UO9sMwxjzkmSMnOSYRiGMY3SO0yn3HDpdru9vrLZ4XDYjTsiY2rNg9sk0Vm5TEAtbMeCaW9vb1F/gKcZNAJDxbcGJ1dExdf5nqunEc3wAAICzkmcTGpdFX87ok7TzWei69JY6049H6GUYtpOqu85JFbK8gz1E9C0O2uVlCit2QIQL2OCpWhKcJ8bkb2+fnVs6Sp+cW2kQ0aZWRKJyOVyce3ZusxyDwt11RGTR2Rpmq5dShKsehR05ZzRDFQ1OY2bUuy+pcFXwrx1uzDzpmmWmdm6mTQR9eRJhNdWbHCzp/dc6303QHxB/Bkzmy2HhlDgmxQYq6+Hmf00OB+tvTgvR3b7B113A4guhLbQUGRgZtqbnjbNtR/6GqWpqlI73ZTFKLFwFi9B2+/3dW75wZC1KaVhnzwt4fvvf2BmlI6+vr6ijhUCGH5lCy1KpJ/chgFnXXrQcD8lsZSSh8ELVz88P3NIhkGsahzHX375BYhCQXcUkUIL1Tk0cs7tMCfZVqHipEMHae3lt4izgA7hBURqeOqVo9JP+eZw4JAPotsSHKOFARn1CIN194anN0S8crSJQnGDdT7zqEBTt1wjc3FKjggTxfkmrcqX8C0SiLTg0xjHpebMo9i2PsjGZ47X+owiKVnQKeuSozaUucY4IAUhHWnYv8rDGOG/WawTlFt6sNni+LQW8Bvo1bJl4j5nu9PpzayeS+oNiTYm0+bJyE+luyuWd92tyJfsz0d88Fp+l2T4yTCO1LM+rPuMxQ8k79mEXpAe5VbqObXaazwiJJ0L3SMPWEc0VzgonXETIxBwnLI/4JtOnbIcIE7+cQedf1JgxRS4JQeD0BY99R0DcjPnuN6InE7gMfwVtVi6ExC+fVHGx+teLkb84bWIuf824skGzmDO++8O2BrvuYQHSj963Z3N1I+zwTgbJd7Wffd8qsOQ/RmHgHWD5B6eZAuvtjtDZY35q754HDgbdX1x/TwTtVRJf9gvV5dhPQJz5nmWu5HNTLXQewfZMDNLNlUh4ZQlgxcxMVVFzHMYxjGloRNaPV+n3fU6jrvT8UTdv0BEp9PT6fR4PCwK9DiOw5hSIuvHfXsGGgW3yDzXs11KKdNUxjEPWaK5aN2jjBgvCv4it7xN15QYXZMBCTNDboavFL+wLtc22+SCCXc0pF6klErvwdUn057c4L9TpVcrRQOSgu/TpbOG5kLc/Uc5Z0go51oxVJhznsrkI8dXQyuA1Hang/r5Cd2Kc77h8s7TVwAi1IZa7wXu5J9SQqSdQ/xwGIZPn36+3W7IgIXShRg+XpGHVXd2ZhzomTxK6TaJrB18EbAcckgosNDIT8JNJtpym28xeWbOGxV+Q5y+Sct9W358h2QrXhZVEyfFe+LcPCnB96DBse8szLXGWutcZrUVkwXRhmUvWj6IZ9zvcs6kliUllt0wXqdSqyYRgWmiRkZs+KWRUErpcDgMw/D8/OzAeXl5ud1uyLvHhIF/5A7vlNharauZ9SQkfnl5meZ5t9tBlfmHv//7/X7//Pz8+Pjojjf01EO5MfcGsQu0pR0lY71JQkqJkhDyoIMCIS1uDuQQESaqMOREBM7UUmrOAxF1uC2uu4gMuR8io73sidbeYmyBO06Qexr317r6skG2iI4RkZxx4HM08TdIHO/7sBtXn4Yq3ejd2YiEiM+bGeJCDQR1CeRjRgXXoiovWPiimfWXCi0tSDFPIVh0PfXWpwHg23sym2W1dr+kF4E55Gldn+c/kZCDsVk7hSp+WtN4VF6jolzqTCFCFS8n5Dh/ZFVu5IGI0Dd4lm9Z5M76XiqFyxXMTXppC+gRUc5xHA+Hw36/dz809tcTnxyYiN1bkJ3r3dxqn7XWaOM5Ljk+x/2i7k/yjZNQRraRE4GuV8gQeWOcjIPITRpvyXRPTZufxxW9Sx1xBEeP+GQOJ5ha0PI3ZOWX4+eGb0TkXNF1rZ7dFFFa+xUVX3iwcMcrKJxHudvF3ys9K6b73hYWhMie3WFp5EIbetnsCGZVW9kGi6CZDW0e7rzCmJWZpXmFiWIiAhMRk5oICzMOgyRkWPSuU76z4NQkAxPnlE25yTujOhfZjSTsCcNmaDZB6GLUzm8ln1YyYqNEktIwNnWCRZJotTyMu90h78YkAzM/pMScyIbr9fry8lbrDJ0p53w4HE6n0363RwpHSgPuixCxOxeS2CIObtc5DzIMiZoPSFX1dss4eTAy9jW2b/ZFay0pcxJu7eGaaLDNzvYfwlZc0MyxmoiYvd60IZ4qlTJL8Db6zsJIcISJeOLas3+2Ljr9XZ75sMG3Nj6rKiHLNPXDtIHzRVvnjYjM1oOibglDQyUiZLd2vgHmmYgIDrsGAarEiJAwdb3WMTxyKg9EexO92+2Ws3z48PTdd89QviXxOI5QnTvL8sRFFl4y96gLegq9ZXgdEYI8wk8c1BtK7JsiPfbCZkjkgHqDDwTst25CYMyswWkRB92wRf/WPQRRJEQ8iNv5LS5JIfeA7pwW765zI4rME0MlAzPMLLehUvCICFGLk0ElhiCk4BhAcqS7SFNKbLSkP65zIh2Jn5+fNSQGzfOMM1lws3l569JTFtgGvCzrfOXPnz/D33w8HtFsPOd8Op1KKeDyERqYQ20+dbOeJugehSit6c5nbyGF1BEdmrqI+MlAEfu9zQgH8Q/F3U1V7r4on2RctVNaFIoRwfSu81p8ZuEL4dogj895o/pYuGidC3Hftulb+B+/ivZuLPByThFZhoTWNLYYeBlM7V3cHoddXbeA4GBhboiRmdVWvZOd2QEOrlt8Cxn8hxHakYrR9jF+yz3ndcM38GGal0QRh7wbTlGBbkCzlYm+KIiBRuIV0TvSo3t0NHRt456T57y49rJ0EYFNMk0TvkUaFY669SZQnpps3Q3m6j5eut/vHUN8esxs/RAi7v6PuIPxDp5HRAh2Nabk/b8iEjqUwHYie9mYOnG7I9Xcc9p3n/Ft2lATcusBGb9/n5fiu68Bz+/nc39hX9bq/mJyUGAOcZwopCmQ6gqTU0opXS83WosYwBPxNyfh2jt8UUhKdmKMGBtnxcyetO1fSe9xxEGxi38dzsRbY7gjTNSnFykc18vrIF7g4VvvGCAXc/NUKaU0DDvJA3Oi1psOc+s8QZlYyISIzYiQcCaJaZAkOQ/DuGPjuRRmHGWQ8zjiNAYiEkm73W7Iu5z3prwbP72+vhwOh92+CTtmTglvp5RAaIvC2gRQOPRknmcitLdrh4XMc0GWO1CS2ZiXAE4rctW1cOF2mnSBzbGgcF0X73pQsTpMnEbcTnOvnwanT6z1iggZFeiIuhbyKv3zuwzEzGqdJYh1KB5NLSkG1ueyBhBAT9vIJB0NnIdEF6/zVTOrdUl1i1Rp1HxqtVahRfRz1wrAympPtQfXnabJrD4/Px4Oh9/85jcfP35EWhRqaqPM8rSKpmrq4gLzq6zPhPY5R+RfU/2WnxARc4qNceL4mwH9ytosStoYtSiGICKWJAY7g5RJuHmIIzvQOw9BYLqr98XHfBc34kRCgGDD2TdDiUgehmEYUprqXT47M8OGwOmeWOHAIkasVm7T7XyZj7f5Ng3DwEaQmsycRMhDqEx9gY0Fq2opNs8TM+ecxnHo6AWkJxfAUy3upcYRPto9IsAqZj4cDkBx16vgA/vTn/4EgT30fA8o04/Hk0sy6H9pHFBvuxAWETGD/nbj6IiFHjeu+3JwfeX1SZMRh5yuuNt2MDMotPzDUBAeIBL3pkddKqWEVbstzt1gjYp13GjnRBQMLfuGjHdmEQnAH/PBpWd7b4ghoqjT1b2m6HpbdJVZT19xZbcRCC3xRA6anDMmp89IOJGfxlnd/01rce5vdwWLgufDutLvb7nnOBtyM1I/QouIeCnDX3bWnSKpNTXZKkl8157WwRttg8iqNki4+aGbo4AkOmw4WBzOKSW6YzhuNLoBbN2QBomllKAmln5ili/TdTuMmd5vj0V9CgspRdyLLNvnBjiA0v2N3I2f6GKIy+Q117WQtutwcNKjJTUi8Gd5h8H6DDnkzccFbljxZlYR4HMtLptbM18iCk5WHwB/cdvtQLd1a2gAF+VFCvWLkYKkRzI3k3x+fnb4aG+2BYbszdQ8ky3njBNPHYzRQI2TXEQerSDgANxIzLjvzEzG7ijlYGx0f3GUa2hni9/7uijJVmJ26jYIQdeJrXd5IyIiMdOqRpJSHnMaCbXn3Ht99nFkWIXOsaE5jUSZUz6Mh2G/o6o8T0mGw+GQ84g+JdSWA0G9M03DfvzIOQ251jruDvv9nkVUC/gXMxOrUmvSp23fDQxI1ZiXtsHzPKty6rTGkN1kTEzcsvuxitIVI2d6+Ktm3h+Ju3fT0Odk2Sh39qnD3eFce2mNc5j4IqVFjtTQVWOjQOtSI1ujNYiXmmlP5m3/JIr0qCKUs5SS/DT1WmupBb7/2js8mtk6arUQ1PV6S72VkOrNozGlzClBIVoUtkUC6uwrxer2467/cOm1B1Lqwb1xGIbjcf/jj98/Pj4y2zDmDx8+HE8HIBiAk7MXHWqvwofTcKsTWjce/LN/pSHYxcxeFOrcABZRvBnh6pQo3atIa97IfpBK5DIRvVLP8nTMuLd9w2y2Tmtm9lPKaH05pjY8C8V5vkMr9KK0mbr7jaDDTdNUah2GwXOAmLl5oNsrzMw8V7KGFolIe3d/A3tia85MVG3R9pxOPIvaod/FOfrQ7ZBWUWuFZ/rTp09oKT2OIzHjIE1MJvXc3NL79UJvhvxG2pArXp9y6zx9PB5x7rzJAvl7W7aE4zoRpwY5weOSc359fb1er/B+qSrzO730HUGlOwgbt+p9pnxHuLtz0FzPVe3am/LG048cbaJD3TFhgyFOBhY0LQ6Xy7P4c39yHNGIsDW/dAYR8XZzRVbor6vhuDjrArUHHJeOZoB5znnc7ZxJubpmZuiKFfimReWM11f0WPNaTJJ3GLjrpFFDCkftaSG3282bsUTAuhM6opCP5qzTlaFoCkY8cZ3Sgjaw4WURtYY8+Ld+X1VjLuZmUzDbVkuUmsygNS/yTdnt99CwPUkDk7zdbtLLt8Fh0AGKuhYLHEbmFRHh9CzHnwjDzQyd7UYEdksmmm2Rccescae1YRgQFIoYi2vTgV77IVBjN5h9s7A6X6aZoUdEm+E6uLGZVURF3I9M0lFLVR1QtNbhvDredU0NRZn3lyuargG72yKSvL8o3R1j6ffviYLvUmgAwJQSDkuLiwK2jOOIjEw3pfwZDvFYf++Qh/jG+GqHuW8iuaKsC4k5I73fjrhwhzAzMy3xBxExYyIUw4kqMZEINpopifR+86rKnNCZxJRFEqeklbgdYJuQD4K3jON+o0DnnDkNzDlJi52Wony7DcNwOj00pM2jC4WcR+FcKyUZDof0dn55fX3d7cb9fm9W396u4y5LGpjRNq4VA2TJxMsmqipA4icKz7MlXshtzJDL4JZLNLKUQqw4yc//YmTkSjBzSgsb/BbzQWSJ1pzNr9JPJ3BUl9wive4idVkfkc23Hgp0fAXuuykYEY+Zyaoq9/DakiCOO0mGqI6XUmSdi+9LkO61dLcCM6N/nPbiEDcVXAtSa1ln/sCXT589vo3F7vd79CUTkcPh8PDwANpMKbVjO0m91QGmDSFFPVPUgkqTUkavww3woYdE/uBKxXKTG+1s+JtDNe51FLWRZjcMfxWdj5zXg5j3A92D3nf0HS78nsVAobtqnBavq7YjmzNtDGjlDBhyKQVBz2maclfmWjRBJKVhYW1DFpHr9brf78c8fHh6vp4vp8NxShP8vsw8dL9sY6aYDy+hfxiOu90Ox5By1/80FCdx923UWkTkcNiP4/DwcHIgFK3wSU/TdLvcUDzkuwDac9dI6rm21CzFKyjk7e2tkpkZulC3hM7jcbfb1ZDzxEQ559vthomJyO9///vHx0dXPuB3SSkha7mUakY5DyKpwWQYVBVqCSpzU8o4Lq2USjQ/Pz9fLhdVG4aRiGHPHA7H4/GkwTeJtpHPzx+I6Ha7vb6+ns9nvGu326vq5XKBH8j1Rf9giwYmzFBEckrLeTeYT0qp1lXfXEfdy+XCwf4J+h8QeFW6xMyHQ8uLpd6aEAoTzrm8P0DHh434b709kL9OQsYLfl5DQnbteRexdtPMotXhV6Oa3uM9EhF328B1gtRrQLkr666TRbr2vxyKvSK/jhrAJoWAutkQHS0ccoVtrUZT6JwauSQeSD0r2ufsEBARtPSHEAX3jMDn4FxE0QxAIaml6LEQqalVLcFDyUREwslVJfeIiMjj46N5sXIppRTEfPzs4ihIUkrTfENwCaCWHpSs4XAft7VqL7TFCDA+QQg+PhDPa+rhO+B1bsB+v0cMl7sLNnpYaVHrQz8+XaXn6dYxvOSaOyI5bmME33oJvhXo60Qkeaso+2Oy8XH2BsPUtQoO/bBSyDKKguN8PmMXJDQpAgA3WAdsx0EVLIwBWIiZjHQYc9VWH5Y5pywpj2bGtASLUkg8lV5jID0S4uTpNOXzrL3ri2v5vvYkiBhE/gBi5OY1WywcJlIRMTUNyQMppXEcpql0CULMktIgwmY27I7c9blSK2nNSdKQRYRqLVXHcTeO8udffmbJQ95ZSpyy62FuJabUgjOpn+ADBjgOR8nt5jDy8fTAzLBeU0qQv42rKFNqp3kzs5mmJPN8O50OX75+Ol9ex50QjdDf8B5VrQWVANXMclDoS52cjWAjGpVZWSy03m+hW1lKJMyt44SRaV2MFrBZ7x7bFZsFziCB2+0qaaWl+bciwtJyRBtRWL2eLz4+ngTDY+bF6dkSSLCrK0XLcT7imLNKVSXTwKIVx3+gqQBKO+Zyw/JxmmA1NVv5wkUkZxxrcnNoqFY3yNHCHDoVEUmiRK24K3Izs2pmx+MRB2IAgM/Pz7/61a+enp6+fPlSe4qay1949PeHHVil8ytwD9+ITsiLQugyyKUk2KzD2bm39+1erBRZIn7MmUhzXmzgMs0u3drzmYklp7HWWrXKxjFha4XaMSPd1RXRnbIbH5C1w9i3eZClr7CFq96V6eCD23AuOHld2FFD8pYIWyku5zwtwSUBHm5hFKp+0wNwzs503RPNCbXWSrLICUfc1PNNXaXg3mfXmWOkBBf2RJSGjCNXVDVLhvruzTEulwt6fUQU8VfvxrH2ute5NkEOrbqUwiIPDw8PDw9Qi2+323cfPmAmCKYw8+l0enh4gJEXQ5zu6XFPGIWMDuiOfl5dKeXLly9/9Vd/Be+1p5p4Ngg8Oq4vOqLDtwfNDCQKU+3Lly/YGm88ggm7Zwub69wqMheXEGbm+YIWNELu3Sc01E/gV7HK2CeZUnp+fnaK8AeonzwX9zfqjhwUWXyA79PCgSYAiBf4U1e/tLdBdMW09qS6iLHOI1pobNiGbuOsfDJOoR6BiXOmdbGgUyX1bG/HcA7K1oaude0IjK+OfCPSBYfO1psrkrnvLwV3u8+qhkyVus6NM7NVqDPMhO+sLHzwtn3W/UZOFNQ933E5yJn2OcDtnXrhDr4CRbhHM4Jrw68ipm1w1c0tDtbXBuWi9gYssLW/yjd2oQ57Z2etF8VGEPm74sw5RAt9Jq5HRh7rxPjutdqCuwDIBoV8sRZkLYcw3WZMWsspX+xmafHVf2GqFMQT3RGLpNXBDb6hUe+Jy6lGm/vMi9nZ77TV9ZY+VSSnxGae4ZPHMRORcHbsNTNlMiXOWYgpGZMqGYkQiWlKeUgsKBDajafd7iB5byZD3rk8da6LbGZH7xZzy6nM1SVvB0ji9SZG+M/zhKwAIjWrxFp1nqYrqsvMqpGipFGtVq0pJabYXEyJyKiKDQvEwpY5fnaB3s587cijUaPpNxd7rG9uNSO0S4fKigObiMyohhNgl5q/DaLi2xrSl30T8bm814XmngM7VGsvh6BufDYqqK0Dae2paKUohDJKKfb7PZl4ryGcKxdJOKKZi13rQYZ5vvkcsO+7/eCN5OBaQhZAQqdtZZRlW9fxQHEfPnyAcEdoXXvSS0qch5UvFShdypTXrTZg9pdSmFairdsA2R2+wF4I0xRS16y/gEI11IaruD6QQ59f5/BIgvVWbGaWfZEUeCIHARm5s63bXTmdR+6Any85tbYaZ3M5fCOl3TMvZhZe5ch2ud46vI7jCJcw9QzdFXQEzHFpJ1RN05CL1qnMtZRlq8yYKK+TO11I+E0LXY0sqPgc2lellJSbaJS1Oy1KnbeXt3Ecj8cjohgpJZwxDiPy7e3Nm1vhh1NdelFHPMjDUG63+XqFCg4RXkrZDXu0EEHOxjAMTKkWy8cxp7wbrcxqZojZMaWUGI9Z6H1b2/mIu9PpBP8BDvb88ccfAfDX19eUkvdGdZU69QPnsKfe7pqI4DjHrDCIWw7n8xkn3eDEOCig0Dip+0XiRqxNzwUyEZ3gs8QdzA1u+2laDiKR4FnZ9dQLWgvv0+lkoSrftxUKel235TZrmfd2p0Cfz2cOx6f7Psbildh5wwW/dOcQMBkHqUhwDDvGRsL0Z4Z+VHVdh7zj58hbXbGIRBrv01pz8jsONzwZv7KgscU2avHyhyNTAv1uNCTfel8Ux5YUaRtPj1yFaKUAEZHeqWgYsIQj32NQCPIABrDbP8xspJ7m6Ei+4uPdmYp9uV6vPn6HzIqpulZNwcWeQkKIo5n/hHkFogDPkFqwPmeYuwIdBUwE1MbRIMGLTMFdbXe8fYMYcdrfunzLHA7xg7VUugyWaz21JvX6b1uLJCefOGG/ExBy2yZlA597cPnPgSvx7RsEjvPBB3hY+8+ZCGnAmyqU7IhRVI3JOHFOiXsIjluKixH2nA0180pGiTiJJBE2UW9LbMbDbr8fx2qmqqfH58fn59PpQavkcecJfrm3cx2HnXRfe3RFCyt1VxImLAYRYMypnb9DTEYixqREnISS0JAlCe2GPCRh0t2YkzCZMqmQMWpwa+EhM7VwAQqOidWsuv1oZp4Lbma1zn0HYYdUomq9ozMRoVUGseJ4FOamndNCnizCiLUS/G6V1Iop49zHiJ9+1Z7a5+q7re2oiDMcCrsjVtyTgOOGuwZSr0fCe6dbcVIVkePxKCKXywXOV6hGZsbV8tAiV5BRtdZS1FVD66odFMTazwFFn6LHx8eHh4fDcQf/V875T3/6E746HA5Alibg6uIsdy6qqmiKgK8QJevTLmRU5t5+QHJKjZMg6MFcSkE7kSwiqgSbP4paXYd93JFqvS3gmlQzM0tiWBSl9xYDHKbLudaKg81xziJ+jlQ6TCyeeJp9kZHL3G+kbydUosjasAcRG1ZWfl393AeXEO+L4m3Dcx0QkaEsuNu9Prvdrp1dYjbPk7t7Kw5140V3yTlDZUGYb5omq22QOA1/XvLSrYyDNLK12yauJcCB40Zu2DQw4Hg8UoiP1N4pHZj69PRkZkh+gH4JQWteker2mYg7dzmkLL+8vFyvV7jGoRfO83y5XKyng7urDwRTdYadhxgotMzdbvflyxe4zGMZ4vV6/e677263G6I2UDoBHD+bxkLwHevlENaHA6mUAi3fersx5LeoKnLHES538exeQDcWOXThwXtl7Y4CZ8FN8AVkZVyvNwvZCE5mXsjlL4LMQO5stFBxgah8nMVs6Ke2OvlhCUht1+40jRG6jUnp3iCfDDN7yuzr24sjZ5T99xSHq/SOyBFQvk3RNouYTEF3ifS4kQG0TvPQ4ISLP6egABG9LzacLzlPsBC+l3VPD1tfTmgioksLJLv/u1Ge8GCcgO+Il7TfK9COVJ7doapqrSMehyNtU8iy9QVuNityIVufuuerQ8jSaXZZ7N2BmvdMiZmJFsTm9yR3xAfrbp4NOsUPEo4Ttw3Tfn8C71gyuO4BEh+Qddwj7p3Txb2J9e5Qm/VyUIWjGcbv4SeF+tENTArK0Nc1PB5Yc7Txn8ylPU8tSWMBaZjVYiYl5lrJjE0T50Rk/XhCNiOWRNQKrQz/zllE0KuKE5twZqEkqno8Puz3+1Kr1vr0XL///vvj6bFWG/LoirJ7oFMaOFxmXKupKqVVgMjMYBJDtUBFogV5aqYgayIqZcr5WRIiul4M3TOee+meUWmqrJFRRedsVWVuazddZDHOz+5or31W3SnOSkrIje742VqVIYPCrJ0JUovhnBqUGJq5u2HFcygwE9eJ/Z8RV+NPHG3WnKdhuNOdiyReqxwLwouhFsu/AtrsdrtPn768vr4C8Wov9GLmty9f/GG33ono+fkZvmTpHX7w2Ol02u/3Dw8Ph8MhD4tgGvrVgwmNwI+nI4VgoNtaUMobzodOaPv9TkPkkIiQlI8EtggcaPzCCTbiJr6NMeGn8AC+iJzP59Jbl2ooCfv85RPUKu+z1K65+UFw37M3XX/TkA/GzBk+V+4t76ibY5HBWZcq9B6DwzI81O4bj88xhcMfdoqKqIMfeuiQA59lZq3qZu4iKjvKAjmw5mla0v5aiUVHTTObtU61eL+IFqIlw39tXztEzQxWvRooy30JBD5h/bx7XwsEW8uy4IYlSNReUJ+XdZkZcEt6swsorJCRftzJfr+Hqo0UZzin4Z++3m7zPOvtBkxdPItJsgg6BEFPlZDZ8t/+23+Dwo1fQb8komFMoApM2CMgqjrP8y+//KKqr6+vSB357//9v8OsBIHFsqoOf3P9CWTpOZ2uKbqM0RB68x4jz8/PX79+fX19hd4PpuDJJ9bdTs4IPn78zpWMaImix6Tzekyy9NMTImuzoKhx8EzjisTvWSi1VjSC8EoRp0dOq/rLaAMQMYKVzCyJUxIi0rpyQHLXCZwF+Nu5O/I5SOW6ThnfKBxtSmveHYhp+TbQ4yY9mnx6IoKU9Ni1Gfr5Rio49UUg40ryfjGZ9CKw8K4WyrSu3Dgbcfxx+LgsaQ65u6CW/zbyGQpatc82SibqAZkIUn8d6g7xw8v1TESekQzWREQwIF0o+px9C8zMXTUU2KC/yHm34zkF1upfmRlG9UXRWn3EM5K2/bP9im+JcPDfbpAn2qs+Z5HFJUGhsRqO27zblMWg2oCd1zqEv6IG6MV9v1+LD3L/bXzMEbUxrrtpcg9nR8zZvD1OcnNz821Psm8BCgsKlqDwrtvGuPKwU5q1UlUoeK0pc26N3lJ4VyIiYjFpPuyUUsp5yDnlXGvd7Q673W6qxUo9GX338Yfd4VRKdZ4PPwGQwKuJMLmmEpAl0m4lEStb7yKxH9lMFfnrzL2TNBeFdjXfbpfz+QyhMM9zzgfwzy4uoNoutAauw63kw2qdJfU8YsPZLaSqwnAeO5806z1MzMzCseeOuoAbfNJGlZlZDT1AMAb1s53xuOMeBb7RtHdamGcjuKAFqhrQW4SJt6l3uFJKqqwKqbGMPDTHQSg5MDEbTk/P83xTpVrr+XxG0xgIu1Kmy+WWesUeum7/y7/5azANMCvnMxD63lbLU0l/+y/+ipmJVXuCMjDzV7/6lYgwN620Lifm4pSilDPqbqdaIYsTapeJyKzZZrVWHE7Zyc3MrFZFGUPRCmUamZXQQLgvH2gDd56qApfgvzifz29vb3B57HaHaZpqnbkX/4AhI910LpNTervymDPtdqvzccx4GHZdPiYPJ6rqwqYjW49kHD9E4dEpPFs499UxkoKI2owTJYfvx4ZTU+C5azTdCgAwF6hul/OZmUuJ3cQk5JwY9Q7eNWQgpd4qn6jFimrIDNa6SvjbIH0Ue9YVR4dhJZO156atOphQKIg3M69RixLXzSztEWogOo6ifXh4IGpnTb28vMCicpldTEspOk2q+vDwgGiO62HcjTbpHt+3tzdmPj0ckFmx2+1c6YRtSkTn8xkJ1tRVzP/0n/5TrfXp6enDhw+//vWvf/Ob37h7DIuNHjvpB1LUXvbhIdeNAuTbjfTuw+FwPB4fHx+fn59hC6KLBXXt1okq51aV7+aWa1eOexGTx3HHwWMUNVHf09rzWVX1eDzWnrPu1GshVrXRh/yNqSfNuxLAIbHB0Sk6tn3Y2pseRuWppVb3k7c2ZLshmXcp2sIl65B3WMI7qietVZa4X96GyZ+svY3RZnPv3xtBEdlR/BWwyzfdwegb4etqO57ekVKR3dGdLNwA7f5h32hbH6DDPe7BzE9PT7CKsXGwhLmneHkAwZ9/e3uLw8ZNlBCawKpRYGDdvqKuIrv5FJmnzzyscbtxG+BY0HedLqJiyiF5z2HiqhsFhhk3N74xGlQbaG9gvmG5vG5SMU+L53sDuvsFRgzntWyKc4hmgKyDJ/7wxlTwMceeXeYqhWdkbjAZQ+XWpaQfOxC2YKOLm1k1HvM4kKh4Qz1hZnQrY/aynO5Z5JTGgYiYEqfW3Kn3GCVDbAQBQKXd4bTf70upzl7iPGudiRZZJkvwZ9lcP3V4w/qoEykzC2ftXhKvr12olaH7ilklEj/SoWnPaKsrxEKq1SoDidAqF3XuaYnDLBEen4yqofMGbxRodqYdz8qtZkZsTNJa/5GpNrd3xK7IxzZIntNieLsNzMHu9REc9zBUDsdk+giOeM7rxjED2R3swzA8Pz//8MMPP/744/U6OSFDc/j+x48b/mDd+t2EcLV1CVQ3elOvA0m9m1ZrA9gTFEXker5ElxaW47FlWR/KCF9YYBEtzxjMfJ7n663lUXhaxZBHx08cbegJBdfrVVXdi4HZQiMiUjcYsAQE4VPoz9uCwGVhoRYizw4cmBniRYQbhkWBG0aO4yOmtSfJf+udpHzD2mhlpRbTHSelYPevqG77wDK9IK7YlHqrQrndbnDI1Z4/3rx6wDbwfVMiqmTEVEyL6UiE9AYR4cCIhTilVO9O7nXI0poj40PuxWE1ZNC7TolLVzmgS7UpM3uk3tuu1d5+HBuM4j8O1fd5GFJKP/zwAzp7lFI4t4Dy7XZ7+eXr58+fgTFEhGYUOeenpyfP0cSTeN3Xl+YtRgIJ8p++//77nPPhcMBJ92hM84c//OHjx4//9t/+20+fPgHFUfGqqrfbDUq2r7Fbb+3I3FiMCE3UjZCNTknd6wYIPD4+YqhYzOdYkXOutUQkoVAzGjHThVOtqyR+n8blcvHQj3MT5GTH591wjUWfEryVt/lmwTL0D5s1mpf90vaYBuc4cf4+h6g1RgUiEkukUw0+7HjfX8dBObBudm4IdrM7cQucRjZzsLV0iQP6Y+GlVEPn72ghgECkt9KLv42rcGbi5Q2b10VtL06SaeW/dCj5ouLDfjnacE/+ORz34OMI8mhv4IMUIO1dWdyGdGPMt4C73zGmWonINE0IyIBI9/t9nKSuvZieOhKfIVpMuA0Hc+A4XlGQDtzVIGdZ9ztrweedUjJeleloz33cKKZ+ud7wF7DOR7Mu/NJdu9V3f+iwvbc5XaHnoKOoau6lCxFE/J6Czt18csJ0YMq6j2wcp6lmwVbBNERy5CQt/mWcUuaEYpWW9SEiOMCPSbq8HzpbynkcjUkkUy8K7MoNuu1mJZNSrtNkzLXjBsFL2v6atVOBFoeXa2w4lw7zb35mNhZSK2Q9H7qBjIxlHHJmMc67vMsih91uTCMrjlk0ZmNilO3Bt9QpgphNtXVjoFZ52YCK2TErU2IiUyZmaw3OnZXF4jmilhQC3yfRovpXBNmYmdgMkWluhoK1BilLO3AKEnxjIzVkCOdCuy3K63af8brnxv5X79KpXa/AEvb7PQQlIthoLGhdF7em5i4vjdzYGz1JP+VeRMZxrDqz5CRLBb+1fNRlwu7WISI4mGztM8q9CTTYIJRXIpqm6Xy+omsh3Mno+VtKmeeb06BzG88TizP34jEzgyLHPdLLzKfTCb6bcRxTYu/yASUYuWwuKXLOu1OrEfIcOeR8p7SKlPp+5SSiZoJ9QhAC7I8ZnxGhwXuIyIuQaO25iQhBQfAkXiWyOM+6t9giL7YQYI3j94l0pVZEQ/5+baHPZi4AS0H4RMSswhkhSzcg8CROY4+qiapSSsJEtkTwad0EwGcbcVprO4uu1qqhP6X2I/3w6mpKarWWcVyyNcxaSpPrzZ744cjnxXnU3Ru7/R7mV0oJ3RbHcURb+2ma0m//5c8//5xzRhfqn3/+GYYajnfx0aRnDOdBVCsiaefz+U9/+lMp5fHx8d/8m39zPB4/fPjw9evX3W738ePHf/iHfyCi5+fn4/GYc/7ll1+AdtC5oShg8lA9iSjnDD0+5hh1H4yk0NjEAe44Vtf1eV5T6F91jBic0Xh5Yu1lRp7eFDTjpSM4Lq8Dg1GBXUCOUM5L0a0L4NIPtHO+ScFjhxQ0Dk5uDY5YDiYWB79y/CouU3uU0xUatO2L2kBEuYilXfI1CnJZGDlO/HkH6TJVWl8cv+4knHrZqAsJC5knGwkRwehTbR/69DzIiBnWUFtde0sKFBBvIHD/OrvTCP2+3emRPqUNWDYTvlwujrr+laq+vLx4IikKTIHSrg2jxbt1RdNzPOLc4vb59EopCFBGBdodWvhJ3+6mwEFBd2piFurna2hdXG5xjQiAUhDY0bvBa5bu03bUcvzXoNZbEA2RZ/rMKfD5+Ne6wu2rC/eTe48ixDYXwvA+MSe3aAnr2oHdljwQhbPAAt0tNvkCqCTuwwPz8beEGhtxbiAiVKHViXFKKUPgFdVh3DsEiAiH0AySq7K0HhiZDG4XwRkljZxl6TfHnFpqZlqgxNzaAqoqJxl6zA3yhUKDKecY1A8eUl3Bx/lVX1GKaACwM3HyRErTudyYWa2iFhCkME3X/X7s3TCaAWJGzDhAnIhw4LgQKbK9CVpL2ybHeTMTw2sp950nogV5+kaiJ7T13nbcH+60kFh1o7ewzyqyAgnH5jl+OlLhwLVIOBaMNOvemUhHtGatGNNTDTeI7ZjWPYaJiOBl2+12Ilqr5pyJtFYToVJrz3tSkcxsvbUfNL4kguzECf5dRLm9nJ27okm0ZF1yd8OpKps7fQluYzj1nPCv1yvyMGut1+vkmOaL7di4VEjHF6GI31X5jtqtv6d1AYRmGuhqkBKr0n4/9oa8rXwr55zysguthMyo59Yrct/xmbustPUBanlMqZgyUqFrraaJeDcOOldOklkqG6tVNrRV11lVlalhQC3NL0JdnqGTvHu8SVZizK+iCoYdLW8l0vkWFNnmRMk5Q0aiPDZxPwhnLizp4XB8eXklovPblTjt94MSG0s1tX4SPS5lHfIB83l5eUE6hx0OnNP5dk2lnY8w7HfU6/mGYSyllHlmbjpWzhnpyOfzOaWEkxpASKWUcdzN88ws+/3YsKrWnLPOlTiJsBWtpcxaM4sM+Xa7DsPA3BgHrFtmQhdMd0q5prvfH4BJnl/RCOx0ggxGiE7nwkTjMOQ0fvz40btn/O53v/v7v//7YRhOpxMRff78+aeffoJKPc+zUUUCmQiXMhPRfr8j2pUy//zzz7/73e924+HDc/7jH//4Tz/9uRZ7fTn/3d/93YcPH7777ruU0i+//CIiP/zwA5qzOl15JCilxKi4Gsfj6QSU7U1wGt4jguNcpvReYABFr/y7QpfF5Q9zq3dpTsfLpTX4w8OYCQzchVv1eEWcITpqEjNCnkR0uV5BY6o413Ib9JeULJz23ESlSJmWg9Zdu3J2kMLZBI2/mzm+Np4ChcPJpxMGuCypEffjw9otJoO3hIRa7Kb9rlSCbgrPshmRqVVmFmbArT1ZldSEWNyk7KmEgHOWREZWW4aH9VCuhsTcaNhEURRNiFrmZbktT5GM6NYOtsiqtbmLDMqYjePQ5RChNOF0OnpuehQt1KunowADw4nKk+8FM2tRgICpVYbgeQ3Kn0ti67HLBgG2dmQjk6mlXkhgVolMBFVTA7BUeldENwxU9ZdffkECFfpAo68zZui2NzPvdrvj8QgD73q9Pj4+wgsA7RxyAobWMAxmhEhuUG7AZ5ioFUlzd3GZW1Y5da1XkyQWNiI1FREjKlqZmVNvp2wQO0QEJseSkzFp42kNf5HBKb34BETghi5M3ancaLH3MjATc2Ni4cUkA6hz4lIm1bLfj2/XN0qkrLCuNRQnNb2EcPCiai87S4mtH/XF7jDmxMKVWrfQlBLTUqWERnWUmITRMwNYUcnELOekKHczI2o1RUaWJJsqMyHRgpmNZC465l1Kypw4CRGzsFVisWmGCTqk0DyOJb9dbnkcxnG3hPgpichud5AW0BhTKA4rQSHuOF+ZeZpuh8OhlFLnuUzTbhhINQ8jGZNSLy5qJ7ELcbnNZoZDm51ehUxVcfhfmW7ViWit6rE1d0ZKiVkByWm6mGnOicjmeVKtImzGRkokeRAmUSs5dd7CmBn4W2s32f33CkZmZMoo/qZ5hp8rFHXQ4oJxxTHnXOtcq2eqNH0GFCqcqpqpSRIyMrVqxEzGVHSpbCFh9PXKHVdFEjFXU9LqTBP8j02tKt7YOD+a2zKzNHvhPnPOWAX57kZENKTWN1A1Vkc0YkyJRQhOXBGapqsIpTQwm9XCQkNKLGJKaqq1qtWUh25cWa04woLGMTvbrD3H8nw+w/XmRXguoEspt0vTJVzOtthJNy2Ah64SHA4HT1iPfJt5dHmqPeCcczZajA3cgYd4nueUW+qLqxO11v1+f7vdmOR4OuAxIkKaeHyjy7XH4yFlzmmURGXWUqckw7jLYMie/ZxS2u/3+/0+11pBJIkSMw+MA2zSjaoYGRmcFaxLQy63t+K746oCmq4qkDpolqhrJDN/xhHLh4IFT71yi6ypKTnnYk2qHXd76DelFJKWFkYUKVnNxK2HYRhQvYeNHPohLNHJRzl5zm4JRxK8vb3BVQwby4IPw08Vjm0coHb78kVkhPmSchH2EAN3zwQWksJ5gbkf6DDPxTfbx3e4WT+ibMH70kwl6Km73e7p6Sml9Ld/+7cAypcvX/74xz9iyZfr26dPv6iW3svGXM/47rvvgHbH4/Ht7e3Pf/7zNE1fvnwp9XucMwTouX359PSEQZj5+fm5lfHmXLsvCpdz9mmahmFAAAgmLJYA77X0lv5QZ3vcaklxrr2tOHR3bKJ3yIb5of2ioEiVWhEBwJPQeNBXxAPfjvO15yL7FfE26sd1KapoCBC/BT7Hn/sHuSv2ilQTiS5OwOklUlbkWT696Mlbs+iVXhgwaukSsCHbOCW/kLpD3WGpwfe8eYvrK/eDMLN3TWHXn7oqv+E2uOI48auNbzLuQgSRj5B48YButjgOy+v42Gby5NUOIZKGjUCkCK7oFJo8euafSx185R08uPvjMT7ypo7H4+l0QrqX9bSxiOERJo4zqmom3TLfxhB8FbLO1/ebDjoO7g9dO+F8v+5RZcOvKDiGzcxlto/jD0Rob7jfZtoSSpmJemc4/HytmRjU3LXr2qFtlkRYhJiXk9Wwltw6H6/SgkWkaOnTWA7EZUJ8ADZ2FhHcEbaUMrMhe5kpMTMPQkQoMhMcUtLyfAZjPjw+KxFqe7pTOYvIOOwDklPpXdikH9UelVoLRTUeczOzWgsrtdYWtkj5NjJpFP3L/e6lMxOzqsqqBYgPJdVImBWJymroQ2dqhVhZzKgSK/6DHkykrGjeXKWnHPjumhgrqaoQqSzLMTNmUq1xvWbGstJDzCxqbMwNx5zFbVFLGzD6z7dJF7ROh4sYbuvmChRY94ay/KuUlg6tjs8c2t5tXi3tOBIhMubEDIe6lYLzvceUmEhqhUY7gT+bofffKq6F19Za5rncbtdpmmutf/zjH5nbOSzQeqEce8RMwjmpRCSdmmL+Rgqt26BMt+Z6jAIucubmqg6ic8Bw52wppdt0dbjhJzHFQvopzh7Icmr1lgm4g4wDzDwKmszE0pT+2k80yzlfr2fc1NCIzKxmaCTuKwIrryGu53vfOdqWW3FQoB1M/sxmhMiI/aaGdDG6a/7i3/KdwDYzJGxAQRzHcSpzKSWPDYKqZEbGboZq7E4CWwr9xmMRUmTuOP0IKRbMjLbE2F1mhsfUQyciAp8KhxxlCYnznrnrggdRBuuJSriPUo/NFkCyIiLjP3e4IVVAu7/BZc/D88M8z7C30LmvHQBuNs/z4+Pj09PT58+f9/v9b37zm7ncSpmnaXp5efn8+fPXr1/f3t7O58v1ev386SuZPD4+ohHH09PT3/7t/3W5vP34q+9xjuuHDx/+6q/+CtNAI+pxHB8fH9E9GvaGqi6pEuuTdDzdAigLXIctiQJbQBvxoJbq3T3cQGhAdQ6H9oHOHaQRad1Jk3JOKV0ul0+fPs3zjOJcHJSIMaG4S09XvccQDY0/HcmlJ3IMstpH37WoBTqvjEgeKSjy2XevyLJxp1P4qv3CPVX6T1xmbBi9hhoAWuuF787EWYeGrtib9UaZIbxtRRenFw0YR+97yHAvHtiMY3dtMf2rHNoCxnHYtlqaWj8iLLzUzJBkycF7EsGyATX1TUcvSOex0qMTOWcvZgdt1lqnaTocDrVXH3I/fyf1dCD81stoovGfQlZJ3GUKHXLMLCSJbtd4/9efwW8dtXzY++37Fp5ECsLl0wbKqGrUFvoMV1vTfwoUTWhmb8paiVm4RZiY04IDTLF2Ymt0mRKFGHpKiYVSykzCuSMqCmnaKXdu97KRGBPKAZmZaUlIgwqC1wmDezclNYXGiNa8KnAhZ3bNukn6zMzDuHdCQF0U8hOGjKREdCo2dMdhRvDYmlTtxNhAXyv+q/NstZIqNfcCQgOEosDGOshUWzhUYv2AVhZmY2EzVVMzZdWZTEiMKZEgmMNwGvf0DCtlIlIRUi1Eiv9sqeDvfYIZoSfqGIjUDa61mAmiB7p2eMPTHL0YIhKrA+OOe1sGujPCI3PeYP79teHnzvdSHtxt0ifDzKRqiMkQUe/swcziHhafgNMFh8vfJS0ZlVQLGgQAeuO4h99GVZnJDG+Rea5mtRSdpuvtNt9ul9ttrnU+X29I7ah1rhV7TarFW9O6lYU9goPDGRG7ol8WA8bvRxvAYxSRj/mTuR1gmRDkjxFaPLDbj4EiluAMMqFdC3dwaU+d5X7+A/dzKpipJRYZ1dpTc0s3DFhwsn1VJGfPRM1+6MWLN4yTl3SLsPKUcsSbyILXzIviA77rjrgugCP+qaqEnEV/Hv+/QV/rDjyAG7lfGLnWmne5G+gpvohDDijLsgooFl6PCVgggSYaA26gSx6sd3H2ZCMc9rHf75ERDxvI2pEu7awQT0KX0NmRQuAerxv6yYKpn3whIjATXQXhXkWXUlJdUuBdRLFnF6yVMzODB9pZCfgFqvhhSqLnSynl9fWViIgVYn4Yhu+++65WhPimWlq7PWbGwn/3u999993zPM+H4057kAWOtMPh4FiOySC7P6VEIVJGQRByr1HA/Kdp+vr16+VyEWbosmaGgBF3/Qykor1Y2E1JJy1AwK1P2spdIqKqikNVjsej9QMXHSbdMVO943o3zJbcr3s1whmEiDh+253LIeL5Qkd3/jD/La21HOcpm5ubzxtJUEOjBh/EwsEZPvMueL6puEei9pulLDnZDpYomeJvuSvQUWDgK9irrv5G2nkXFPEVHDSz2nfKRZoLng2/6nvDTlbSK5dVo8vKFSxiZuseLzMDPBwNnKX42Krqp21Hqa89JubuDAReVPXl5cVDhznnFjcMQgWwIiLYqLgk+Fx9vRGY9zsSgbwB4wbUG0GwueIgm78RYSItxAE7Z1iK59av3mIRHEWbVdTed7mBIhbnfcMX0yYpyyTbHWIyZgn1A7ZSvv15uJYQSGRmXwIObhiGAS2HvUUGTshjZhztR0jvpYSE5uZC43gKQWMszuI8TBHQabGWmZmFqJIZThJpyjFzEgGUZlVD2wMoxzUermQG3ta9y02pIlIztCTLROill4i1xamN1GqtteXkS0tNJmKjapa0VuTj3m4XM2O2eZ7R70K1MCfVAh8q82BWNXh8I5phyS6sGwqJufbsrAyb8y4Sbjhe9KC9jx7MRO88gH2PwzqZ+Nxcu8Bv/aAunwN1iY/xo2eUmRHLjSSMaxh2qi1O60LKzIi+xDPzXJ95e3tzaFCQEXlcDljlFvpgkR2OY4TKEZcMi937UZB7pvarCj+HFcx77scEclB2RZb+MF6/mHpbD3cE4Hp4PEXgiABFqWU1frMnJ5mSGaHkSVVRyAiHnQOqlMJavROamUE/LLX5WFsPt+Was9+K2Inlb7CHumc+4qK9d3HwwFlox2O9GbC2xKkF4fzVsnZLcJATYTIrFSTnPKg58jWFlXWxQfuJXNbbcjneQIlkZm9IrsGhaN1ItV5ND6VKRJCT7ahJ72lIG9Gl6yrXBsluWELhgz97o0CnlNBIbhiGeV5a/3hiiXkbvr5M/3A4HHwVPlVV/eMf/5hSwkHTj4+P3M/GM6pA64eHHV5Ui6F48Z/+6Z9eXt7MLKWhVrtcLsfjvpRC3CAPP3fpzYk8smOhHQyLtGSp2027qxgL8faN1LVSM7ucz6UUVBbDu4ZDW3Azxk9gY6DlCMCVQl6yS9nIN60XZ4gIqiVgU+73+x9++MG5krfLISJMW0N6pZO6r8WxKKWktuxL/HCvwdhdQYmtFZp432/mnDYjOJ3qe8GcFPqsB6mwILxtlBQiutMg3xUw1j27/kAk7biuDSjux+TePUOiryv8aiOl4rTjoogIKU8UKgtxlXCgTJxDlqULBMFHcefBVfg1iWjtdo2AjY4Q73ksIjjvCTTOobuL2/9OLNgRsB3rWUlg4iklnNYrSwJxM48dYq5bOCo66Cjo97Vuc8c3W7PZx8jhm/h6j/W5VenC9R5t7neWmXH0VVRTHNKbTafArn0OznPuqQbwHFLY3/hqEuJlIREOHp/vyfgi4p3jWESgUaNzsJ8a6LosXNE5Z2jAS3sNSiw2jGPKLP1MQeYkQx7yrvMHTA1zarzUA561FVfFFH+QA6lqMeQCMdKwvXSsFxpAHgEwBW5g1WLen5uVKZng6JWWPI0zTFCDak2Zbm+GX5mIzJBmDUw0p9fWnlkVbTZu07XW2Uin6VrqXMpEnJjUCDFuUS3EVuuiE8dNacDvHuj2lXGbZ7+YBUyaiHqNoCOGRXx0JPFt5TtrkJmF2n+IhnR/B8236R6viKhQUC5DgjhqMyJTcr7hb0QMqvSj8hzha084rrW+vLxppXgHC7/dWi2Be+vMzKg+Pj7SnR+diPIwxH82CIiZ5dRTSW3drsqTItyYSSllaaLftWGsOirQrh44kxz6SckOkJRwYMpWLYaHfVFRDdhO7TgBI1OqHSCqWrUsjX1LgV8s9YNdYllUqzerLUMDM+lB78nZr3Xvg6pWnbMDi4Ic8k21O4PMBUZkx/HvhgFF5Isj115Bv9mzqFfEn7jTpdZK3RvNzLW7HttohD9LX2HuCnd/kbg1Zl00RhMtCgMJ8QVmrv0UR2jSsdKTug4RMzcoiCunzLXx1AN6vaM2sAqxOb2L49SQS+1mHJ5xn3T0m5ZSvn55la6zwuuMDONPnz4dj8dSyjiOP/74o/Re1MOYutSvzT6rE5Ta8/l8Pl+d8ktvxwtQYM4Q7ZfL5XQ6wT3vG4HlfPn69Xq94nwgwA2Qh1RwS6P2w8DLPCPHGifIUD/7zWM91gMUmAymh8mAZkK0euGVPp/T8ehp66qKlQLIoH+cw+SM4+3tLTbc8ftu6EeVInLSDQnE+cSJ+bG0kQYduyjwvs04mw+OG/GNEaU3VOYKpc8zsss42w1DcCKKiOrz1G+ERzfAievF5Xh+/5hPJkJAQ0wgfnCFMoXKKlsXMjq4mNnaOWqrhBMRqSGr7Z4fbkZzKEX12gUDrf3BwGfnh45FMJil12f37k6zE6CZzfOM9u0AF6oP351kCv2qfZdFxMun3kXIuLM+FC28ehsfuOfzkf//hU33WUlwrFAQSf7ezdLmdfvUFI5mDMJlZc7dT4CZOaRzBIx1scjMLRAOFt0fExEhJPOwmgnTkCQHt5n7EbpDsbtMoIbv93tmw7l9DYv6zzEXIjJeZshdtQJLJ6KcR3gBAnCQ/UKqOOeZvEDDzHrGC6t6EhrclhWyFf0HiJRxMgr6CKh6Dwqzosp+yDBeq1rxcjPolgQN00zxrao0I4Csar3dLlWrWb1Nt3m+VS1cVSSjAzTVqqxmlRe73ja7w3f9K/rat9hFRDhK41v4+S7KxQ/3D/s/N4zX5TKtQz3u9rLQN4x6k6huCxHiwNbDnn7aAPDcJZf/ZBz3/TDFFaF9+PCBom8eD+DoHTYRRD+WSAJLRmcSGE68GE4l53w4HOAy91A2EaEBgFvmQO/T4RgVaE9HdhR10hDhlMn0HbexKTWtDZXCeMYITjDYhy5fmit4nkvvr+V+5VLK5XqGLYHGvq+vr1D9veBk7kehNXfe3AaBgoGRVfV6vQK1fB/xw8Vbzj0s0mGx8lRxr+DZoBGHHLu4hb48x4YNhmmQ8RqyKiO1xAHjP31SZohAmWornrvcrkQF8YhF/KsY9aDP0AQSMLKnkVFcqYTAQSmFc1LVt+sFkBURSmLCxfQw7g7j2Jz/XRFx3JJehZN6k6nomm32VlegXdbCLPOWhxuNh0OqQwT1P/3TP0FGeiYl0CjJ4Oen5JyPxyP8xOg9V/shn0AmZi6zonDZjMgkpxGd9IZhOJ/Pb28XEbler58+ffr973//13/9u5zzMCYimuf569ev3sLmy5cvyCTGWeLUDyeXlFDbp72xl2MIJny9XtEC73A4HA6HX//qx5QSCJh6m1i3KYFlQdnT7pE1VJPUurTXCDBEQ4BERNfbBVha1Zh53LWTmW+3GyFHyoiJpTtuv/v4YcPaPCRUessU64pjSkJ1pVY6FcQd9PtmRrYocxQWFpk1B0fgvWd3YUN3dBS/2vy9j0H1kbfzpLUGzOuQUZyYs7lI2puJaRBOHIyEe5XULweIz2ojw+LSouLlP9fejdjX4np2qYVbpTvFb7W5794Xon0jFnhq8OjHXUD1DFAI913nc3ZhPdBXe42yrgud8XAp5XK5zPOM+AzyFjYin3oL4Q0aaI+zbRAmruseA3nJUd76+yNK+E9gGG8YOH0DM32Zd8i86ozOzLGvXHNJIeOgBQZYFT1GOmYaCJBoja7cYpML4vkZGQElUq21KAkLnoa3rFWkKKlxgo85MRHlXvbdEI9S5/lDNzmWkyObYSNGlJgotY4TbOYH0HfxSmSiguYe6xQFrXPpCb6RhIVEEpvi9D4oJAquaDD8OrzIqmk1LR3+IEpDOyZwAFU1qkwJrWag2asqq7ElgsMYKR8kbNVqMSNi1AIykRoJsalISqxapumKLNvb7TLPt1pnVGTi6OxaFaVviVbsxelUQ2qo41K8zAwuZzNCCMjMjBQ+Y7QUa1gQcN7x3OWLI56sG59TYDKq6pVFFhwK0Kc05Ma4IxNlVDCMIRB79U7dLMTfFbfYcyrMFkRKd1msREvxK35iVtHAzksMUxpEkDVvuIO/McVot9shyViDFxlsx2v4wGaQKWFmIvyNQ2ZXlxlZXf/TyHrSrMfYuVfwf/36VcO5s1GB9tJG7r6waZou17OGRt1em+ibW8NlZmQM7cLdc6pqpA1rmJUFZbCVuBJnjEjBxIduV8qyrMgBI++LO0qBG/K6kY0FXZZ7yLuGwmr/VkQshBTjyCvPbg/c1FqNbJ5n4jSOwzCm13NVJSjQ631qwJKhFXVqbw8HPfJ8PjudcPe/YjMgli6XC/rW7fd7qNGqOvRjM633g9SqgD7ygLuToFWGev2fdB/qVGevIaVeRhq1vUioRIT+zX7Et/YQsJejSqhBVNUh78ZxdK3UFyjhNIe4L0M/CMYZR+5t2He73fl8fXl5KaXknH/++ef/8l/+y1xuDqvUk09gUcA8zeHYl2EYsCuuQDiiWwhSe3aEiPzhH/4+pYRjCB8fHz9+/DiO4+VyeXp6spACLiFWEPEn9fz4uk6U9MdKmb2wwDcR+Tkc9Dk8jNniddDvXUOCQxo0DP+0EycF9ufY7mCPMiBOT4ITVJdkPoqj0Z0OFJ9x1ul/OSjcPhO3mSkIIVuu5cgPDmpxnM/mcgSLjGLuB83ExZqZ9HdusD3a6lGWOOVyMDP4TjPzD3AExEt7rpdPw+mXQ7WKrZW2/qLtYr8Fh+hVisIPfaP9XRH+wEPIRd8pnGhYep9yd7F40a32Jh44xff5+dmC34u7O8ANJOkVhL0aZOk6slnXWhK3OxjK1oqFzzYinvXuQ5sB7S4lJk6ghuqI/peZGfGujl0LaTirdIWy9DYmcX/97Ro6QkJ7XhwlYZnOpIWz6Syy8BnoDcOwA6uibgINwyCSiJeCHGwNVOdei7zqxSQic61WzA8b8YUIJYdmxwdi5twVys5sFYVfw7BDB4x+hh96MoAEmDk1BbJ1SAONaEqZCHwAukhhzoTTxljJRM0QRVdTIkXKAjP3X5nWijdCgYbiRaSlTEvrNOMOePjaxawdVKGqpUy1VtViNvg5ptYnpLzC5EinjqtxoyMCQxXrvgwcbL7CB2bWuvUx46r96AAnz41JvGE1X79+jXTqn5Gg7JkYTsLkh+N0D27OmdnQvs3n49pCVKgCO2J0k9iwFEAJ9RJIsSi9e8Hj44nYkuSUJadhGHNOgyTOw5iS5DwMQ04pg4UT2cPDA7eENFKleYYcF1VC8rFfaNgApRlNSzyaCt6AM8v6prfaTdOl5COGi/28CKiz1KNwMDMWh3E4Zth7BoCRQgqXOoMFeYK49oi377XF7lipRfKta4ltzgEzI5fL6c5DQ0S1FCGxLgtNDY6ZlJLxNi4Mhrjb7ZBW4tuP52OILTIyCen/tpbHvOhDq0CqJ6DkNC66oJgqnS83EXl+fv7l05fDYT/Pc07jbrczo2maam1N4mqtIklSrrVOcxl3+9vtdnqQlKVU3e/3ZoZO3ZBGqjoOwzRNKeXD4Xi74eSRcZqmDx8+fPr0aRx36JD2/PyhlbipQR2U3mOFg/YfE5KAHDIk6ifR4zxt6IueeltDrkvO+XZrKcLuVD4cDh8+fABAUA1ZeksK77fSWbCmfjIZEWFuKPO/3W673e5yueScPfyBDYLlgP50l8ubWVUtx+N+nm//4T/8h9t0GYaWJvXhw4fdDh59Ox5bX9LT6fj99x99+UXrdx8/XC6XL1++wBiYy4TeNK4652E5c+R2u12v159//jn1Bn9Aqt/97ndPT09PT0+e0QEYwqAH5Od+7owfpOyKIHXlQ4Kv17FaVeGVd+TkrmPBf3/PSXGyIzKz8TpV/emnn9xNiIiEqx01pJ1wKDqEVPcEIWyo9oMY3Jnhs9oYBr4ET7BxSMY3RnmQe5shhwaiHwi6pTSq6jQVszkw9CTdvWBmZmqmSI4ahpaN4D5UDIUUdu0uRrCFlFLiNkJQyJhZVKGDeiMUz49Kad2Iwy1eC3q58xkPcbgshLpzvV5hGMPUcbuR4BQPUJ21kjaD2XTxfCuZVS0atPB+aqOIYLujKQiSH1uxjhJZzku0l4ian1GwWTDvBY/hqDlaHxqakgzDrq+uqlqtsx/sAj3vcDigMU5KySMk1CM5tVaQvzMTunM5O0W4UOGeMRLpJerTTkp49Ya4fNesu5xzb1Hqdngn0mWoFq+jraIALHXzIOI/dyXVQtxgGMZgBJIImyRi5szuuTBlEJgxV7I07oZONQktdplTlmHcueLCzJITUxrH0cx1XAAE7ZUWPIygSL2QxqUksLi0YtwlUIAeHXNdnlQt1I8+Uy1milREdHjAS1JKLIbQvCkbVa1kVHMahzGp1tt0+fz509PzwzxPKbOWSYQyUkqsWmltjNksZU5N4C4dq9LQ3EZGlYmqqmlRK0gDUFVJhGQAJiZWJj2/vV2vVzgen58efvrjH1LrPmymIZXULKXmwSZCzJCZW8KJZ05CI3KMQn/GyOWoq7+uaDqXUNUkGdWfqoTsXDOrVYdhB/4DOpimJdaPYCwoES0EoLpRD6W6ogK+2pCwb72IDENrcrwgz6pkqLpSyD1qHWtC4kLwAVERCAvABPwH/kFPpZDEDw8PqmUYdsOQiCRnGYadaslDRtTBcKiAwFJaxArQcrdrzc1SIuT7wEA2a2V8qr2bS8/VBtw859i12PbMvDwT/coQo+B1UT+8zROi3A5ecBi4NSN3cu/VbZr91f6WyHMAqKaP0VK8CPsT4+AIZ+5tE30X3qmocPTyR/2OmZVaXNg794fSFnmu2weyVtDN0znWPifrbgkNnhIOqnYKJ5w5y1bV2mJS1QtIUkqSk/DSRYTd4dErrrh7YmpvKwEZT0SQ9MjBYOavX74gwdeROKW02+2whQhtuCJ7OBzKbQI2S+8+E20duWtJKyLQTTEx7PTPP/8MpbZHA8owDKfTCWala06+EY6v0LqgKCOHUqVhgLtJMAEogihFQi8O5C384z/+owtpDqWN0KFzzsfT3pSrzlpJrXz8/llV3WY4Ho/oGP329ha1VUe4oq1A/je/+Q2Q5O3t7fX19dOnT5fL5fX11XMhwPuwXgsNjKEi/9f/+l9x5ATW9fDw8PDwMI4jTgfwo8KBbKi7wkKcIDGf/X4fFTtAdeg9AaO0c8SLBOJf+XlLSCWCQvb4+IitxEsxYdCFM9yo9lFXfLm3z6Pe2CSFivv4vOPzhn7dkUldVGjzh6V3SVtCSoO/QsMRd75Sp2vXtHwmjoo+q8Y0+vwd7e8nzMGrFPWMqC35NOIzG7ZzP2x83i+fT6RKXmctxy22tXZuZmgMlXtRmqpa9w6aWUzBkp5B5IO74PQxo/LqUj8uCvGlGlraxSfTUgfCUWjBIMdij8fjw8ND7m2XwCIohKcjVCUEQFwD+BbWcbjiA3TXLnDzW+fzHKLnYajlyYZ1IbbuKLGZM/56MSszk6zm6ZKlf07OqFuljbKvmnkpFmzmaPtnipvIzNy8y7J43gLC+LQ3oNuAtANZW+pJOz/RiEyNhQzKcSQgMyMchE3VSIkNti0zMXPVmY2ZlYmJjYklmZkY1WmqLZ45X2+3IaW3w2GXWcwYpaUOWDXUVyUiQp9Hx5aytH0g5qXDD7P6yTqcKhkbFTI6385Q9f7u7/5uHMcvX75Yb9oYOY/D3HQJlKVedkZEkHTYNd8IZlaNCLlEw7rfYR3NMzZjM4UQdDHqzk64QqxHR2utnz9/hlPWi4DBzGsv48n9zAH8EJprConCsNNKL7WPLEJEvA+60zXuv7y8SHfJIXECI58ejtwzOhYL0Oz5+dkVdIyWUhIhFtJqkpiItFrHX2TeNNh3vCI1mic4a0n7RtSe/lp6L07tJ6BROLMwArPWio3GhfuAbZZmADsWae+x6zIrsojb3MLvHszHArzayvm5z8Ff6v+k3rnInWi+6fuxOchqrczLvmMH+1Gbi8GzPc1hYXC0ZYW0FmyO6D6/KPP4Tuxx1z8A8fpeS/b4cwqyijZ9ztddOBz5nLqGYRiHvarWujrkdkwJNogD9Hw+f/nyBdjsWRBAxHY4pCoOoQHRguNghzwHCGooISGEm/7qMNHenBUjRKxSVeRAYyHOIHJvaosQDGaIHx4OR+ola55vzT03kZmHYfCACDM/P33nDlE0VPZvzQyJK9CAoV57MyxMY7/f9xTnp7nV851EEiJU8zzhfBbuDRdh+JZSjsej72PkicaN7QImYKaPj49/8zd/gwIp9OJ4eXlBGztUhTvcACK8hZmxI2b25cuXqKPgcMTdbvf4+Pjdd989PT29vb15QYMG13IEo4i42YC8bexCDR08ZJ0r4mtMack2u2d/ADgWq6rX65XvVA1ay1r34GpPV9X1yWpNpVgrB67l8J2iGXWgDSE7CUduEO9sttLFg+tw3JXFGoJcuOPT9resobdae6R6Xh8GHhlL5DzUFVDrGThxCRG2rjHj+dI76sT3RsOgtsMGFhC1DSKjNdA6fBYQOSEzc29WsISDo0jYTNKCjiUiqH1x7i8i6KrOvTm9cwbQVM7tUBXXM8CvvA7BPRqRaUiIBzrqRgXdeVRdp1j4dW8S+Fe8Vhz9dfGO38d0iASO1WV8XvI742i92QUxExIk4K33dHDm5eRlIgoa+wqxc1pylyMQzJaaP1edqXc1wW/R2C6Oud7WSsSqK/OPiFob4xpgBd+5qZkJZ2rZyFX7kcJFlU2ElDnFI9nM6lxqbNbmf4UIZRUL6MzIrNRaSvn86ZOq6jxd317n64Wenx8eHtTCQa1EaGtBUOttsd6bXOYk1CoZLHCqBiIjnGDpU5VeLwuX3u9//3vEgrwSKXInM8tpYHbVAso9+Lb5vlM7ArT1gvRBagVRE5FBP4Zt6RJQW2zNLJxkRD147tqVI0ZK6YfvPsJl5lg9juMuDxuF3qW8DNG4RUpxTimdTgd3aaV+iQhI24fy+/4XujIUaBEZxuxnXaUkzoG0mkhTlFrnioXmFKemQ43GnXle+qO71lirvb1ekAXnGgtYzeVycabklgZ3iyJqw7igsPq2uj94NywpKxyyKWgtEZZ3VS1Fkesxzy2LNdAUxi9B0tXNmE6qFlRTFzee0sZMTpdmlvKqKglAkL/ggY6rjZjNdxVO2j1btOaVrjJy9yA6aopI7TU0kbbNbMg5TKB1KIsUSz2yEPVO5HjDH1lrHWUHwcO9VqAFVsiu1+vcj+oAseFsMCDNw8MDMoc8s/nh4cE90F5EiEbITlTeYzilVEoFKLBwAGeappj76Bw5pZSGpg4iMKE9yyKHI3YQZtWeCSQ9n5W6wxLfQsHl3nsFMP/y+QUwnOf55eUF6QTzPP/rf/2vpZ+T6bv8+PiImK/72vPQnE/DMMzzFHO+qacleb61Bi9L6V0dInkQ0W2eolMTM0diMdaOs11++9vf4ofT9fby8vL6+gqt2l1rPr67ndxQwQI/f/6sqtDOh2H4+PEjItqwN6iX0w5DNrPb7YYuftR9V9GbFa+oTDvhEZEDwb0d1FNB4L/Hxg3DgGxpCiqmW8BmNuTBs75cX0m98pe7G4NDNrNL5Ugp/tmlqayjH74j1DWn2iussTWuvPKd58wR2+87N3AO7m/0hyMYFzayOiVh6/pdpH54ZjPU5uJgRWz2y8fk0L4mhVBvhKSqGq/GXIYN70dpQfMw8aqBD4QfBd5l4WAX3wgnhKh++Rzckw27CyIWKV61Vjd3595dx4uWXOulni9bawUFHY9HD8iIrHTfOHkLGv8Gx/yfESXe3Yu6TuFwBWLTPSN85njTr5zfEVUOTwle59xPO1qG7VRGRBwc9nGeu3GfQn4dNbMhR4+mvYeTRITWqB107xAgNwlIRMl7XBBlHGmB3szUzpPTSmxWh4God5RTOKGtsKHlMjHUUuu2GVXTghb+zFA0W21lY3fWkjfUClI4kgxGdZqmlHm/3xvV8/l2OO7U9tFwCoyd0Bo2Ap+IpJ8v4yoOWDokkV/+E7g8EG/8/vvvn56ertfr169fv//++/iwQ8+D9e7E1X5Ec4D/Usvx+vrqOcdeLMStBqP69JwjHY8PwA0fwdMeInm6vSRGnpapqrkX8+33ezdxh356KBFRonsPdPNM9byLWB/1/fffYz5ddWbgadTn8M/GaZnIkrVu2e2eGUli9HRzRK2zgoeAORARxCjk71yXfri1N7WotSYZVA0i1d03RITmP7x2P0eE2Qij1NMtXHDgAecD1CWFi0KfecQr9W4QgajjTllXSn3jXFDq2rkTGRd30b8hXu2uIufPm/Ezr+WNM5TIp3xmZkZ3nJSDLm93XhaHV0/qWvq4RbkYx7y/NlIzTtg5PhGh++/1WryqXWSlN5RahmFAThCK/F5eXo7H48ePH//0pz+B5HCKHqraa62nh4d5niEIh3Ek5rmUVMrlehWRXz59eoKhicVO03S9bnQp6O44GtrpJPXitrfrOfdDWLgHmyA1QcP47eVygQ+1Vt3tdrB3zdrhJtDm8YxzEBi4tbTgl/bDGswM7qjD4fD09OT0MAzD3/zN38zlFlvPdooqKYkqE+k0XWvPNMJel3ZE4pK/6G6AqGbhL+xm5yZYBdyBvsUWrpzl8fH09PQg3Y8L8/enn34CL0ZDD8CtFBGRYWgIdrvNb28v5/MrM//f//d/R4IHsm5Op9Pj4+PxeBz3u5TSbjc4Sajq+fy6URTChzjJxq1o5ZQVImWmlBgzAX+0fso6WJgPiKm6deR9iDeCZDOfyA7+p8QSVxEZxGaBzko4uulCiMnvSEgujGO60ulsNOpecUXxvl/xzkb0+p1aF003PnAPCtypne1QCPFLCCNwUKYdsBWiR7f9Q0jY4MO7e9dmqiBJW7f4uOfmzg9dUYhsU0NoKPeeOdpLcPzn4FdI+k9pOJ/PCGjGvc69fQ33Y9JLK9lZ4iqRKjeYFs3sd/coLt/uXDu8tnz4LvwSmPkKMZgZLaGjvOiXMJPXKlA3YnPvB2o9dClBg+F+vNmy6dYyplzR0aZ2NDObuic84mvTQnCSHL63RESzzkSkttAmivDMTIyYDIoyGrRloVqrsBkps6kxSveYlWoxqroWdmbGSJNVw5PokWz9BMXeksi8F3LvSsTwZqtWNVOtZna7XV/fvqYkwzCWMl+vt8Nx9/Tw6NtNgoBYc8QakVI4bYAqmdzqynfo6qnnH2Y/8YCIunr66dOncRx/+9vf/rt/9+/+/b//9//jf/wPRBejSoRhtRvwrhN7vkftvRe6uxSlsU1783GYOaUVZ2sJwZ13uaHrIhI5GC6jfWLMfH07Hw4HHBrAzH5Qn6ccpH4KQRP0Y8pDcuzKvUctHvC8CyRXEFGZPJxC3sfN0YiIyEgV+cdmZnmQWheG4FetFTVU2DvsiB9eEZUHMBnuGYx+OfOoS0HkwvMRtMfa3WHkZF5DDQnuQEz7IH6fbdkX6s7pGoq8de2pGfpR5BtuMPcjhzVUKG7s5DiluTtwHWKYRvdtLZPEtjb1LBGhhVdvRpk349KaFdKdJItBT+rWfGSXDk1XauMGOI/24g9/C3WPReDI7/RT9AXDGiHkfpmK5P1+t9/vp+k8DMN+t4/TR0Lw+Xbd7/dpOeCgnZrx8eNHFIG5J2O322mI5lCIFACgaFuDUj/pJVnzPHNdEsRTP2ID1OLbaT3rC1uee/9wlCFS59qpt/vOOb+9vX358mUcx8PhOE3Ty8sLhPTtdnt8fMQzpRQvHfB9eTgdPXkAvqvr9fqHP/zhX/2rf/Xw8IB8j2mafvrpJ/i3Hh8fpbeetRb/git0Rk/1JhTFWEyYzAgyL/WkUtekXbBFLWToSdXRt8q96tmzLBBrU1UJVrtXek3T9P3339da0QAIXPVyuVwuF1RD+8bVnlKPrAnYGNojjCml5+8+oLUf1GucIArfnk87mtSRv9OdeHPMjPjsZNID+gRlyB+O2ioI2GW59WLTSJKuXdnaoxkJVtb+ZtsqH7T5SeqHzsS31N5FIS7Th91whgYlJscfX1rUpJ2sMAgcdvdsJ6p0HJQ5f4Dv9La4/AXrdBvXxhXB7mvZwOR+ZFsrf8w8LCfP0dJ8rEvlzjqWkGLcFw3FJA4E3wIA6nA4gM9Iz550xlV7u1OfgIjAs/Xw8IBvkQaN8Bds+Nw7rFFrzlpsbR3RnXzaoPQ9ZBb4hK3EuhzntV+R50dlvf98mwrihYMRB4Dj3A9owFdwDaLMwD3WOWcw/Ia0awVaVVtv4m/0mmy+gDvjoYHI4pSIOtt0APa1wPxgnExqrXGXkjK3KkBVOJSNmFVEqs5mWsk2b5QGXoxQqZMPkIj6aMRoqmjTdI0gNTMiqKQ6z/P1eiEi5nPHN/PaDFqiT4vfToMHmljNiugQDT8O9rbPOdJXzhnuzOPxeLlc/vSnP729veWcv3z54v6UqGld3q5Qibxt6GZk6V2nejX5Urnr26HK+/3ojNH/UhAuznA8AJt7YbqjKzN/fP6AY2sh95+enuIJIAj1uFNZEknOKS86kjd309pVZGpaslZiphzO+7NWkLf4QTUkawEU5/O5ailzrVpMSa2akpEKp9t0vV0n9Nww0tt16roKYcKlNxgopZyvlygsfL/AH5wvuXbntTqLubV0Pl2xdOtZrIEcliwRHGzkrg1nC/D01d6QN04Jf12FcK7i6OfPl1JK2fqhnLSdot3XA6XUaSRiS0fvrc4d8yVWtIrnI+psGGg0R7hbcgudh/wK/yoaH6mn+fpU4ts3PDr+k3v0QkQQkGMxLAy4a/bGvb0LkC/JcNjLbjzk6yVl5h5kh69UmvOyYI8RyoeJCV5MXQHa7/fff/+9mR0OBxSfST9IxWMTKbV0WA6OunEckc3scFhkZ25mk6qia7L1U1G84IyZkenrwHfle7/ff/jwAQ/Aq4paQ7yr1vr48AyeCGw7HA7zPCP1mbrmhOK28/lsS6pT036Gdj5LNZOcc8pMvWWytNNhlrVHnIvU6DvIvR2VN5fw9KnT6QQgOKXBTJfO0ztaNiX7y5cvOeenpycsn4hQXPj6+oosahjcl8sFVjgS1yxow1jsH/7wB3xOKZ1Opw8fPjw+Po7j6GB0DMdnZzob/JSeRRpFSKRS7tqwS2WwAB8QGzrf5tQTNpy+8FjEH+vNLN3Cic/zNxKsnbichG3dFuqeEu/J0zkmr/2L3Lr0UDSBpNfPOduqIafCzOiuszKuReNZZ+hu2KiPvFG4fSNySHiN3BMeL1rzH4PngUl4WzOn1Ka6AaNwMOx7Fw4OJxGaGTqKACW8vDgij+9+lOvAAdT41x7mcnEei2yo6wEignwzx3aYXm6uJ28lwdyBvO2SYaFtv4TEIe5uYF5fRO/soLMCx0ld+5/ietcYu6RktHfhsJKAM9wPuGZmdLTFG8dhZubdeLCQUphSyuPgEyALWe/KZC1t1DGdiCz4j+td0oLjg5myBvHMMzMv6nNIuALKSWJbTmYxIjJitAKzYKVg5jhkJOI2GTpALzhDRDgaw8yYkoUzRKh9FqVKEMdrEtjtdrc8HPfNPINn9PH04IFiXk6RXHlAHAhwfjMnIiY2YqBOY60tFVOtTPNsi/3/9fXtfD6/vLzt9/v/9t/+x6dPX263myr9/vf/4Dx5hSe0eK+ZOaVht8s5tFBwXELyUpIWfxz6KdMsS55Pp8rlOA9UxrtP2mmk1uoRS3c/DcNw2h8AnM+fPzPzjz/++Pj4+PDwUEppenii5UweXg4KqbXRLAf13XrXDldMa1kiVBryGb5+/er3597zGJPsj1Qz9r+vr2fVUit6ySQoX6o6jnv3UboXdp5nWRWLs0daL9fWODmHvpnMPE0tBl5D+1eP1Tv5cwtNmKwjq9ySnZgDG3fHkLaDS5a22c78r9OXrpP0+JKI9CYWAf+pL21R3ANpLkXzvhFdga7+QNsmbmF2EAKUFGe8SwoHfUNz3dxx6e4igbv7kEL1SQecujWwcacn5sosRAVdf8zYTIIbwAWVM6MF89iEmSyxGCUyMy6Lx77o7NuMTbVs+2EP/a/UWqfpdruh7RoawCFLlbrG7H5lmEHO673nIrTnyFCaLsI87ndiLbMH2w8p6BIRsRXPc72VCY5nqEdIp069ggeaFiIvx+MREzidTjgeD14o+GJTP++Hu5IKW/82XVJKQ95VnU35cNw9lafHp5OIGNVaK7EOeUSloFrJ+UhEWFyn8BncgYjIWK3UYt5ddxiGlJbSZu0BFMfyiFRmxrw0WaTgagXjzv28SUceNdV+2GRjMbXO83w6nRah2CUlPP1wvwHgSG4upXz69Mn16UgeeRzQQgSurH/6p3/CIefYNfikAXlv+rEhkA2iOtV47M8hoKpQhqS35gX35NCuQYu6AooNxThORJE9pZRA8C5vnEZut9tG0XFe6b5t5xTcjPXiFBrGX/kmncelno3g3zYVNgmQNnojuHt8nUs6f0jDkrEaWY10K5eDOmWGM7S2Kn7kyxa0YQuOAA0hTvzT3TDaCw82Q8VXsDY9gZhJjZiFmI3mMi/8ipdciBj0pLWLhd7jcu7E4l4xgs9oj+PxEJcTuZ9lECHGzERqVqdJPZaFnCU4rZ3ufAIpdEdxQDk/dyA4PtRw4I5/RevLARhBKr2Jb1d3Fk0iPN/Rm4QFB5It0TzfO1e/mdnM5bG44zDOJIJaVa0acyUTogUVfbHuYerMamkTaUE8tweEhQReP2NjYxISwWESxGgHBncwE2k1Y5OVz6i2+rpFe3AuZ1Qjpfiv0HWqAa2VsxIRzfNtvQVQm2rOiUIVrO916Wd5WM+uxIece++/NTeLNNWAQGbKs02qLbkIPMR98DV0MfP7c1XXGYZh+OWXXw6HA7zLTqTUe03mnOfbqh2nIxU+QPGNfuL4c+dyYCZp6ROweEb+xb/4F7LOscaFXlJQmvGr1kOpLNkjc+95VXv+iRnNU6uQw0wu08Vh66c3SC/q1e5Rjk5TJSPlakWL4a9Sna4ziSXOxmqV5jrVWYtWIa6mpKZkbORZ8dDlc158vaCvl5eXWqtwlkS1GIslwTEXNxGU4Rq6epuxaqm6dK3mcJBKRFqnbgp+1UCh7b5rg5GObmiK1WdeTetcsCJOkliMyVSR2ESylFr5UNjinHMcuY9fS1kpsfZekaKPGQVEZInUXWN9UckFcZ5u7YhL4RRt8WqLS5xCkBdtdIY8jHnwNeQhqaqWqlSZOXGr/xRJwlK11rJkybQJlSpEknJKRoqMMzbZsDAwC6LW9Q5rw6yIyEwVKTQ5Z1gpubcAlCGXWqtVzmJCb9czsichchA/+vOf//zdd9/V3v0N6XQopLPee4tzyjlP06Rax7SkcwFjmtqa0sPplFI6n8/A17wb397efvnpj+M4Pj8/f/r65efPnzxfqtGJas75cjl/+fLl69evh8Phhx9+QFXQMAzH457DyYVuDRvULxk4XOJVaLWeL5eHh8dSilphtXEchyGbEbHMWt7eXqf5VsqcBxFhYmUmtTIM+TZdiKzW5hBNSw2Z5Dyq4vgiYeVxTKqlFmMWdFaX7mWhUE7n2ryFiEQ/UtXjtkA5JUKK3hIpTomJWJUSegCbOkHmnGHhwMhhaNuqidlEYFeA8eWcHx8fSynPz88w1lGPeD6fv379+vLyokbDsHMaE/EgDs1zvV6//PLLZ2eg4NQoRnR9uiusKI6U221GdQgSUoc8Xi8vTDLkpNUoM5MgajkOOxoaxdWilZSZ4e14fX3lnmWONBsnY+wLbKoPHz48PD2YGWyw8/lcaj3sxnme09B5nLvAhYkoj0OtdZ4n7r11zWyuRU0lp/8va3+yLEuSnInBqmrmMZzhDjlUFQqCBrvR3QBFsO9lL/gSfMB+g34CUoQLLnoDEYqQlOYPAihUZVVl3ulMEeFupv/ic/tc3TzOrUQ3XVJuxolwNzdT09l0oE42juPlMlsaQEFQRPWqpqhjKmRYyGnC0XCt7M3ESgg11KXpNPLLVHLOKjq1IoCY0gWNnNSKSxmb19+SypKSSK201hqT+aLClGxoNcFUxawxtJxSLV5QfFOsFnAYnTPCohaIeVgq4lq9eDUXMcUBbFVXW2p3NHjo4bAbxzOKUo3jCKjmnEsZfYkRXHH2YDAsyvThsMpRIegic+dUzez+/v50ei6l5uZ7NxP3UqRMPo2XoildpmlntjscxnGss7E92OL0TSlRb3Okkeh88OW1IlrA3FFZAgV6jeoW1DVVdUdNMWsftOnHporS5kkEjaZtsbcrlPskUtGi2FpGIxU78pmc81RFYFeI7Fp8pLQDt9kNOZUYMlfLXC8C4BERdxg8brackTZEWhV0I8xzzl6lulUpUtW1qiRxVzeQgkvxqnXu3jf7jUszCWZHkOr5fK6oxT7YOI5VXNzH80WaTQXONsu1WlFIaxZ+oQDOOC6NXWut7hXv8ao5p9J6sDEbPqUELybMZvCTWus0XszM69L3vpZaW80BeJqYA80UtKiCz35WMQtBR7Vdt7e3h8PtbK6Lp2Sn5ycR2eVUaxVLlHqq6l6Ptwf6hsAJSyte7s2SBCbMiFHnL9HGi5/hA2oF4PYMPoacxZVa9XSm96QWxk2NcFQfdsP56enL0/O/+lf/6nQ6lZfT0+mMoiIeCt4BZ87nl2i0MEJvqrMiXjepdZdxhPo6pJ2Ye5GpjtmGy3ROmneHwYu8nJ/LWNOQpboYwlirlwrMU1X383yUEeIfar24u2gtpXopXtEh5yxakw3jdFGZhl1SSVO5TGMVnb0M0C5SK3zJ43ryIjizzQzqKLP8ow7DXMPU4tCg1ldxqMtDyujEI7VAdS7jNE5TUsNKx3Hc7xHaMdeihYpoptM01yHwVuoEa4ePiUIn51QrXLVzYxezNAwZ4mIcL0MaSikFQXeq4o5uoGWsqpp2thsG94zYWkPdnyjPOjbBbyKwPOQk8h4+2NkBnSLPt6iqubgK/oUwVp/F/Hbk6PlrmFbc3ec0juzt0H+325kJAhI8GBlAU0uzxwvJdjzuTCG9D87I6C5C3rr5nKeJZRKZxtad7vn5+fHxEQcr3g7ZwacQo6wtvgdKnpkdDu/RbAyT9xZLcHd3k9LS1IoAHM9nRTC7OFvaAnfBI1DlqrbTwKqAAEhI+LnWEgKhKvKUpmm6ubkhJUdZIovFCYE6EIMj5kRUiXjFL6MP1cMVNz2iVodR8X5n7GYYIT4bZ3Vzc4MQycPh8P79e2mFC06XEQcOSL2CJtqd74P3IbqG/AjsOMZPM/QtunibvJy7h+AzLLQIXi4KZbDBqiDk4Dh///499AP6NSG6ELQNdIKD8Pb2tpSCKHlCiQej1iJT6R3nrxKCOqLBTZdkbvUKS1lZ1/y3YyNXNzGiRLdHBG/kGN21xZZ4P4EpTbEoIZ2le3vHsjwel4dF8cHkUsWTaHNFLwNqM6opMNBDPrrhX1sUvgTH1+BHb/dfgZuH2HdOEu+6XJBTC6Nmjqzb7/cyjbvdTgUSpULLmaZpSKsj8qtbFt+eQ42aeENeJ7DTALDgYybAtfkOtXnBU6uFok0koQuxLl6fHm1m711ZDugtlA9jFQWqJjYHwCynoBGXOm9ZBEjEBM4hpYSsvBntXVyKFBmnk6xXKlJUNLfy2yUkRWhahfxOrZRBrXU3DHFfIo3EaRD9YmMRaSaBqk7jmQFjGiqIQ2n+8uULUl/w9pubm+PhQNiy4lsJLeV5afP6Q1VCFLK2XraoMUxmaOvTSH6pocBFBzdcYLORqNmigWCklHT32+MszXe7XUrzfCAQbfE0LwWY4QTJIdPRm0seCyejw+TP5xGOmJ9++innDOgxHteb351RB6l17vSmQMObMIUcmEg4w35HDn+x2SyptZbygskM58FbzqJdjCydIwCwl9M5h9B/snqXFT8kXrVD+1LPs6gqoeS8h/xCrjHSI5eQ0gIrXR9aSgvMI0+GIVGbnV28mhtqzpzGc0pJdEEVV0+STXq1gT5vvJEb7bNbuk/e0OZ9sHXmtK8FceQP7s6qElMreTzzw4isERzdNxEcAHd8yjcijZ9pKW6JZHvz9vvXbuvfpbOPHBXockvEjlSBO5+eX0D8z8/PDw8P79+/f/fuXQrtoKRVoNM5rkCgZ4/jeHk5MWYXOnGt9fn52Wu9v7/f7/coY4wMidvbW/TJQyGzuaq0+zAMzIJX1WHIdGSKCE7e0S6IkoMMbpqmfSswIiLiS2b6bB+P46dPn8xSzhnRKWNdWtRyNKyXjFVQzHK/h5uhQ1DuCwnDwpF6ChGucQcBQEo1IitiRuO2RsrvsE7WegPPKz0oTO6uUTm7dqYsLfCDHCG3apo3LZ4bThqUMTmfz58/f67tfI12rYTOYfgeycXuDgDOcXK3t/f397TdMT7idl5eXqg6kPJTyC69OR5RkIEICXvs8fERCSsiknOG1QctQUO3KmnlyUsoZFbWvVLJ4tO67jiXWVozLQCKAkBaZEUJLZrJYsiYrtIpz8g6ZSgiGw0DuVZAcN7ixeut8XH+GQ8xVHUK9U0jD+VtHWOJqmFkoFHBjRxWQ4x1xPlWp3ZRrOOAXP6W/XKoCLdOXY43RzqttcI3k/OOVtDsgfM6DIO40UlJfN7y+auTtHWiD5ejTbEmCsm61vWWpWtTm/B9ahGWIpLT0N3PcbhMGuGdqIvOPM6wE0DuK4WY/9J7XTfV1uUaf/NwFszd4bMdyukST6zU7KdpqtPMP0mqZjbkXMMxDoEg1Wuth5ujrAt7SVMrIyZwPsQQci13H8fxw4cPX758iX12np6efve7351PJ86ZUPVWKEnaEW5tSVeo6Fprza2Lh8x8fsaZzgFkS17NqlCGtxMGTnvmipbgvcJbwGBRQSu1i0RnZkMyskS2yOmojBiYUkIDAUox4g8OOSEyUivB5u6XywQnHQ4J4XiGt47jkwqIKjof4JRxHGsLaZOOeaqIyOXpqfs+0oKE0DiiQXebtZIGHelhKy8t1KdjOMRkCgtvXjkat0AAjJNDDhvH9+ZajRyPFgIEX2l1WiB36uRxOXELZO3OiK+LLCt+0zFSVQV1dvTb4voW1Tk1v6p4RcWa7hWHw+58rqXMp6mU4NcV6Lj33eRS0rJOo95y2zhOXZ/Ydq/wIHc7VtUN2Kns4QNuSmM7ZoIOvT/eMYQgnC/INE1PT08ignN8KKzIW398fJym6XQ6gSrM7HK57I4HEUHNjcvLic4bhjUfDgdTRWbu3d0dhsWAh8MBxObNie7u0PK1RSrzhBS7gsDl2mJMY3ErC/08Z9ZTF2iICBIBf/e7353Plz/7sz/7xS9+UWtNOqdEkMWkdehkc5gVskiO2aFsDQFP2jyRRIAtZnO/ovjvBt9ifEfzFjxDEgjVQpRefJyaQZySNnYcRcJMq7I8hc169+4d6AoNGpGVCM80KB9eYVq6eB0Mp6enJ24xgPz89BJfWkpBBAhYs7Qo1UUsqcKLLO2kDGVGzuczqu+1ML65DwhLaKsq/oS1hiRIXB5SVVQV2ZasYURuRblFcQIG2g0CPOw4Gq8t/XK7yRPJW3St/0Ws6IZdxg8NKYgMV9/e4VKHgVukvcoAuz+tpQX3s9r41631T8U3PICKHvFIIFTabC7lO48zTXPsOL7pJOsW/yUIG25cagHrUa/Nodzbdtc6+Gu4OhgSjSMzJ9eK9kx8xRAaXtCE87qcNHKNpGvcrOvaHbmZiOTz0qxcXWszMiscq9XFnxaesFaLOyB7MzJrO4rh97VFWG2x6OHhgfaqst6t12EYatMY5mzvaYLNHLeylOKlllKGsovwibYEIBB9hKWUx4dnzBan6hI8rGBi1OAjrCKe4Jt4qunNTMVRrQb9lc/CA02JwwFLq7YUGTjwn+UvagvRGYZhLBUesdIa+zHhLzqenXVvdIG8txJs7H3W+LBynpfLKYLLmx4PQVyW4OYZ96apQrjjTBL6wxxYvLYWsF4oG4vIbjF1HRtRnTsBllblzJtDoUN4unI7AqSIoSwYW7OYEip4oG/9FkW9+cKipOB+afPiUQdIoaOtB/1tHHvPNO+p4VSfrx7WTX9ru6hf0erD/VNIcu1Iz4Lvg6bjVYZGrhs5zExo02I8p3Xkfc48HFv8CLmDZoRp9xPXQLYYWXYHmqv8d7vl1zaydo9oU6Cv7vr8XrU6jqVUVUXil6vRSkit5Y+qPjw+sZb4MAwI6oKB+/DwgGyGue+56vl8zvudiHzzzTc5Z1MFXWHXYZzd3d3tmvZzOBx+/etfQ4uKMbIg0ehorMuJxmJ1EXTTNO33xyhTeWRQmndcRDSkfGF8xEk/Pj7hxE1VTRc/EPlOTLDAZ7CYznK9SglxK33tRXgNlzoVh5itQSGIXh+5JuHcl6JR8XF39rsQfNU9qMEREueDyRdfyJs3EyDIsKZ4Lq1qJpIREfuB5pQxKEJE8H0p5XIecZ7IuDp4cN++fUs+xWBHd7+9u1PVN2/eiAjUXKjyOWfUH7WWSw5cpdCi4ss/JSgB1jJi4cW5u7urrTgUFlJCsi+5WDyn03VRhVhZr2MFWwSIO6Kbmr51U1HuNT0Vo6z/ct98w/f6Rm+WwGHj91xdfG+H0le5ItX4ji74m4Yr/rmG3IrQVFdozyu+tYZTHV5mxk6E0tBgPpyVZJolzfm4uta95BoJ2zqSh6+IwOl4RYeNZjZeWpEZtfi46RyFhjg+cY3nS90mRgj0fwawRyUbll5nHpRSau1NO3xg+bboPuw4Bv/U0C2CP+EzDeMOMoja8rl5jZnZbrfTZEivm/cU8RWq3urmzsDUhcdeTmf6CFnZjd7laZ3DV0o5HG48ZPPnVq+tlJJTGg4HKMHFXUSmcWR390jO3nRobZYME12YV00PNMA+XiZt1nh0FSPYms5I0jtL0Uk7tZ7/1jnKAj/hvczR12Y50C9YpzFoq0p1kHKqlBIVaDOBU4xBC1wIuUd0HJQym6OgMjyySNt1Xw8OMpuRDapR1ovIXL7QVYLDkeOAWzLKPArK2ixCbUokqdhargilTJtMH3xFaurGBHTikQ5pPIXM40gC0gxjWfNhMvyyrhwwm2RqqgI5LKpq4mpLh8LqUl3mbJwkqS0wgFqag1Wkp+6OtUaqjyor6ZeDm1lKmtKSI2FmOfN8vgCifdMmWV/8hhNF2LRtDiXjFalOAquNgO6g3z2rQdjg+7zqUBgfdlWWdphPA90d2fEgttoqcuBxdidS1Q8fPkCBhrTAmdT79+9Rda6U8uXpEZrxbrcbLD08PHz48IHxGCjR8O7tW/AyKEmItaWRPbVOvFxC1Iwvl5GjgeVZ61dH0GEQrHBYnYgtUMKRE4zjH3/86ePHj09PT+/fvz+1IxuKWzAjjFZrHVpMSGrtwfwVbdiCs5nYFunn6s5yf7lfcTIcduup6t7V4ZUG9eiK2r52P2uwXDnILCmb94S8sobW04RGDi3Kbm9vv/nmG2DU6XR6enpC+bwaqg5R+4Q9SJUU3t/n5+effvoJw+LsgiVWGKhNR8j79+8RPI3MxdqO8IAnKafCNvLNyqICSp8TYcs4bNhRKDPsLajOZy/CyPJ/eIRZthgZdUtI3YR5R+Pxg9mqPmvEH2n+j4hLW64yD9g+dIpOnI8HJ8SWq14ZM9zWca044fj9gtWyWghRq0MGGkgpxZhgoueS2C5rptqRwxbOnCSutC6UwcnDhIOZnTYhEBJCiSK5UdVeFN/gDqe/LW46f4pkxWf5J2aiQSeI29ot31s+CX4qofijt4x4vI5BSuS3G061WB3xQ9RpiD9fwZwSqnPE+Xdsh+NH3CAvgtNxangyXi4SiJdaXZ3mwk3RzyJrUoI+582BmkLmVseicQNtcggOchW62SLy4HXAHGAXu/ExX4iq+fzeYeJMaE2pKgwJJOphOdS/6UeYA3zbGQ7Dybx5mtD9O4XQAlp6z48PfBeSVmFvyIopJU6s1omIR41Tm7xIrSASnGW73U51DnehWilrO5mUhT9jaJAEYonCtMpCPmCttg6k5NxkLQRlfTIf+XzsltpMBROR6qsyrEQMHlyUVsGMMrq2kxbeDDSIxMI5dJ04dc1CfYmuWQKEOgBSTaIqn1pbjNz6PkZqanw10YMu66iqiMa+UXfjPD2ceJsZeJiE1KCUFgMDDy61P7qlxj8XDFhpV+BlK0dOnCg+pJRUnT4CPt5tQMcUOBR/tWseblUFuzWFlpPSNCGAdXe4A+HBQSiNkKYyN0kCC6i1ooS7uzMD9+3bt3d3d6DDX/35r0+nE1I0BksvLy9oXkhAvby8vHv7lo1XEL9BDZXM3UPT6dyKtWEQMgIuLec8jnPZHescY2ZiNgNUZp+sipjZWEu2neb0fD49vjw/n0/f5KRTHzIPBXpsXWNqC5TMOdP13oGaqE9ll1yAYoYPbm3TiBLayorpNcm0/dKDYwkJBBEbr84zvlGCB5q/dvyIkQwADsOCeQrWiGfeJupGqopIdzND5M/j4yMiLuDZRTQFTjyqq5qmbLVWl4oc2nG6TE/jy+n50+dZ4Tjuj8AlRHGoKhpPpnAKTxrOOYv2kXBbOEQQ3dzcYPIxSzoeCJoZavYBIFyONyWGPrar12ubSw3S13l+ulbjotb7lfEj843OjA4Z2hNXHAR0YPD++OfVR65+o3r9BGa7FxLONxr5r8zIMIHoGllOTjoW3amnBKCFqPpaq4ilNCSfUitKmBKcIPhzKShEBToCk3rwTIOrTtdmG5cb1+jNcthio4dqerQto6zq0AD3W3Aiku1A+cArqD0TFN5cD5wShiS/8rUORDCS7XRyJz7IMePR/9CS/64SYw2Xu7vK+Xy+jKPXigAwqHqY8zRN6sISE95CR67uSwyJkXCqA4V1iydov+UtXQwpHLI2DCKTPB6PlB0RwVCOjRJEmoAb8s7Cxd2ETm/hiIwoB50VCjRBKqZIjseDpWW2cdi6jgWHposlpDS3gOVJ2sw3ykKwKWsHSTxbQq4ndqqKT7XklET1dD5jLQm5TJCtZroOVsR8RGRqJh/nM2O7rOQUkZbgiqxjaoVNJbhyzVYHO9J0x/PLiQoluaW7W4sw6hg1NQ0KBZvTzUGhU2PUUANQrMh17t0jbelLdbnXOKcF35mIzJX3Z3VmuROnJuBLZqzpbtRC22TE0Mmzus51mgG06+KPsK3rQwACMOdc61SrE6KNO+HjkrlUfSrTlK+uNgKXiMU9iHyW+x0FQGQZtGjr2nT2awJeVVGFI47AD7q+uAEBmYbT+Qz33vH2AjceGajP5Runm5ubN2/ewPgWkdPplFI6HA6IU4QCjSCNnHPe75hju89zb23cj7VDQafH2sxQPyFChnOOIp/+ZgmBTdoqyJJJRWZt16IhpQmVlBIWRcbHc58FvE2bJA3zXYhOiaTo4SJH5k9xGhw57ppvpGakH11rTh3WdU+99m+cz/aNEgSeBL2ZhGRmSJCPshCBDTl0MqPMI3cgafEzJB9aseTWNnkcx8fHx8+fPz8+PkrTLchJJWS7E54P/rDb7X788UfYbLDovHWyJaHB6WJmOS3ClW4/2xy+c56R83IfJdRdxsVx3r59W1rLXAR7wPhEnFJEFWlanVy7COHtDsa9Jki3/DdecRPjBHStA7m7Woq3Rcnk6yMUD3JrO+xVXPWgUMbBpdVXJl1QEq+JaBmwhhMYDWFX68i1XvOLayEAtfl46KbNOV/aERY5AExE9SVyKYUYJNJp1JKjQhwXK2u6jhsNNT0Cs7ZkgBQyt+L2cTnxz6k1EvImd5rupd7OT3Bq5+4xXArElVtFAky5Q90Iz4iNnEkHfC6c0KBY/fz5M7+p4RQCM4E5irVDM75M4zhNCaUbW42z2joAdEgloTSk2RKj6Gv+7O3QLOeMZVFhjSfyUephnOfn5zdv3nDTo+6LG4ZhgFSF1Njtdm/evOFotVVwm6ZpvzvopgYL4IB8EtSy8FakOYYpU+CKiOWEm4dhgCcCER29TszGFo1dl1LM5mBFuvzbK5Rzo95GlMOF6UlwbxF7tTkRLARXSJAvJQT1IrxzamUrYoyKu7u+zrjCvnvrn2ItU5wOFAsGeeSKPJCkdeHu1SdUcNMNPyTtW3P808KZWvdHbZKCwiI6bqRp+bp2E3BF0eYhDiPDj0PxRZS/Fpxf8egpXt3yafp6c1LELd5+DpebafRfNFwacZIwterDZuZVa60ZpdMi+4jLIHw1eKrIbiJuUXCSjOkMiGyIqIb3UjVZNrVtubZzc2JtnJuENB0zK9VF5HQ63d7ejuP4ww8/vH1fvv3225wzOgumlFB2Y7c/uPuXL1/c/c2bN4fD4f7+PqUENzOSA0CuaAp9Gi8ighbZl/MFsRxT6xXy8vKCpC7WSN8f966oA+4uXrzwhnEaRWS/24uJqCRD9p4Wn3UdVxHTNGRww+K1tiJNqioqqBLKrYk4AMoEb3p4eHh4eMC0z2cnDYD7aAvwTS0sGDVGbm9v//mf/7nWisRqbByKjUTgW/DFUlZFFkbxhonllp7fVKjec4y15HWVA+KeR3Hui7QjmnVWHCaM6aV1BGRnG4AaNeWIVKTzjhqJ2GhtiiGx3FJqKaOqw1gvZSxlTCkNQ9rvh91ud39/z37j9HbDPw20iRLRizN3EGe40hINP378WEq5u7uL9afdHcYeKdTMcK5KZ8/LywtqnDPGQ4KHidKRAibixghPTM77lIb9nhbI/du3CAFn7Af3veMh1hq1kJlq6PAMCpJ2dhnFPPdRmqYyTdMuL4oFJ+nXIkBmrNM+spmPx83ll1E+RZZFoBEt5wPoVu9W10o29Q9fH4xG+1b1ivcLEyfXrbIorNaq03l1EU2WckjGqrW6yH6fuZWoxVFanfthGGp1VYMwAF5pXTQklVmdTuvyph4KbSHvDYK5THMy/jTNQUSiMpUpaLe+2y05Z2Rl1EJKa29RlvpQSlqjvASGS5ApwJPL5SI2V55hICzrpoMoIGigkzGoA9MgskHJTi38jyIJ5AAMZ9gu3s4siNpyCaI3hDvOvcPcOEnkVOScxVSafx3J5V5q1WqiQ8rYNUzSXIZheHh+QmccaoqYGP1ENIFQZQisnmjGIE50fn3z5s35fH55Kff396q6388V37w1ZqMIbubHXFZcBPbJmPNcdq20Sqz0QZQW4uyhbdblcgFfYv0i4Dl4FBlFbtmEL+eTtPZPsIIAOm0BJGaGROrckuBJfTCu4FeyWKndjdhoaT4GmVo1KgsHMqSsZSvFcWetFe2BPSjWhDOmUWstCJlQz0OLoFCUahSdD1RB+3Pb9pRaDHHnklUbbF9rPU+jqtqQRWTyal5FVASsG77YWqubaqlz4ErzOmsS1DPAWqBVz28YhmEczzO510lkKSSf0uoQzN2RmUM6imhPAHIfCV7Kawn+I5rEkXNK8+uRdZBvpPUZ+LKPLShfDP0M5hoMeUjU2qeJYg6ea3F3U5yZJBEppua1ljrkpe5kNjVJ4/msCHMwVS/TZXL3rJY7aSfBANrKm06cbAWMXPP/+UbZ91Dw1YO2pKqwyShLaqtspUG14iAaFCx3R0DH0NpYfP78mYURqPCN01yY7NOnTyA/a4UpWLvg/v4e3TeOx6MbQD9ZK0kWhWVqMVJkEFTggElABRbR1BakH+V3xFFb+nWJBNuDGFzqUvhC1WjSYA4ppfP5DDHwD//wD998880w5LgRJAkekxFrEXkyhZaYy6YsjaNXh9S6OTqPOM1tijvVIcxr3/MnEpi76/pUZHldA4KZXZrTPYI3ToAo9BXklGvXa98TgBw/gg6YACkYJwYxg8APBDgCLXfHHXIHgQaw3CC54cymrL27u7u5ubl/e08/BELESimoTkXkoVZBHYLyIG5Zt9KIeB2pisjxeISY7HK9x/M5oro32cmsI4zDmP60SSfXdlJMYuGvqaV+d8jjzYAnCkVs93BJYNBxnHhJUxciWmqoPOWrk6Xr52kRDWRdprRDqviihpy60HtznuVQcyBaOxE4qppsWVFKsyGU2mXh8B0XJEfc6AjP7dZI4MZEJF2rDnydiCC+lgToTR1haIGFow/ery2RtKzj5mtLyedR/v64IzpxenwRaZDsa5oKFcTOuegtnoHEKCI4l4OiXEJMV25VGnSd2pXXfRD5L5VRbz7Xaa6PuRzOQMnIllC4KRpXZmYuoDtrgcIESyklJv9RxKgq0o6jSQzgwIh68+YNAypqXRJMpUViRN5C1CX7Sik9PKxOorjL42Xi/npzoPCQU4P4w4Os8oHv2atFbLX1HB/iNTpKwfps5ftcCoRH5iAeyzWs4tehHFP1J/2Sxk2XE6fIVdI6aZswlJ93qa6F3yuKFvGZE4iitrszfuB6U1KRJQVwO/h2NAmYzF+DErIo0BwzggjYyJ2qwTkrrZ14ZPI1hG+1Paocf7/byUba1tBFnI97M1yjbamqEFvAFnKSOdJmutwejrVWnxYhBX1vGFZ9SPh5qX4fGeVr+9dJhXiPbqQIIatrNWUrbOIV99WD3hNVfF6zqdWoFK/jEY+IHI9HKIUo2pVzTnlg5jI4oITivngd3Mwicnd3d/f2TUoJJeoGSzXkA/G4ikxBWjes0tIjyIOs+dJwcidBhHe40oC8pL1HzE7rxB1Z1xCFrvbdd99dLpcff/wRuMtdiBIOFd1JitqkLHtzkP3FrYz7Ej9TltfgZpMgfZdHvkqiHZJIaxEyv8gXTCvd2fa1iUXJba+UvZO13hB/vcoOyDa7V6cWo+zBXS1rJhsRlWbb3d0d9h3o9PTwtNvtYOKr6uVyeXp6enp6Oh6P8EN7azWP4qN5h4NaZ0gSerzv93tYg6QFYlE3eV2rYvzXm5t9uwTcD5UOko/k6aWAnSFymspHDGKJxpiFI6woIeriRs0SQvQup6Vl8dZv0a0rroXIQDKXoNfKhpvFPyP++FqysjB1x0L5OlJc+zPqoym+McxhEcNElS4dIh4mrO5UdYfnyazVCxuGIY8TXL24LXKPuExZU8GWmXNp1kKJtAUm1RY1IeEIGHwlUiVaL43jrHGmpI6jNxXVZd9TSEO0VjXfmrOftsS55YdpK92F+Ctt3V6pEuFPVDdi2pm0I6wPHz7Y4qmaOvZCQUt1EAYk8TYo6HPyXMcBouM8hWwnD1qml6o21+1Gog7mk0RtmHd/36LGk82lpUiMsg4pthaQrSG4iyuavSelmotWR4VWC73itZ0AWDM4SeM0bFJK47iUXSuhqobPvRdneGIcOMsDR1nUCfiYOElvFs7h5tjdic8QUhiwht4Z8Ea3XVvUPnJU1dlFN4tarcQlLrO0zDyiX6TriMz8kNJrtLzwKNy9FX5oBpfmYIMVUXd3Rs5ZZ1fuqqKRhDRf2fAxEck5kQ121E0tonspRyDf86DyUrHBNhFiUUryKRIC55Cw3etAOIJLw2RMtbYqN52h4kE/1iC4U0pm0SkJ0hAzyZkRjLMH091Vh5RSHoyam7fWMGUVvQmvvyjK2HV8k0Df7t92P67eFveP93RvicLAgwu880BTCI2tfBvHbCLKaq2mLoh/cp81BrN379798pe/NDPUHcPh0YePn6Z2MTuK+w0TtpTy8vICZv3p4Uttze6z2uFw+PDhA8x9PILWcbe3t9jX0+WEQLEc+sXXVnic6IULqkaEG9c+hT4XnF6tNWb1Il6er3D38/kMPzoOGcdxRNZ/hLmE2CkLByI6VwW5aEuztRY5R3kZtyYiAJks94h0EpFEVdHw+TWE6Ubm4HV9pK7BrOL6r6JohzPxm9kWkuW98bbIHNdTuuIB7SbMn9wd8TAw1Uqoxk2RkEO321LKm7s3Y2tMICKPj48fP35kiQ/6xqyF2o9lBMIjRvlyuXz69Ol8Pv/iF7/4xS9+8fbt29SaP7k7Ajm62UZ6j/s1b/QaCLwf1BSl8rxTLQIEh7m1XehyX0PTNcDkcDiUVkUkKnZo8UWeCLlea7W1AOLEog8j/kRNqBMMFvR1EpE3f4ME1hwRXsO1xZn4KzxbuqkWZyt7uM/A4+z4CtQOi7IBHyyo/nFF1GYkEGZU6Tok3yIwf+pWzVWQXUgjeepq3G5f1KmVJ5WBDSRqOiPqOv0xzl82istSyCwN0TH//Pz8/Px8c3MztgvzgQ9lHEco0JwkmaeElCwJmsrpdIrRZTxy1Bb1G5GBYImcXIIU0BCOjH1xXRIS1JeTwFqXUBnz2SvkIbzbWiEdwpY8vIaeF1Q4bO2qhLDAUzDFBbF8l0s3ee6FB12fh7G1roQ4dxYKtLUOrBBnGlQrojHBXlpctbXeW8MwsFljJDGSHrdSAuGHz4uf8tK6BasqPNDzNsncn1UC67Z12dNIKSq9orxsZeAVC6Gtzz/jmPxgtii7pXj3q6z9soShBK8iN2vhcmvK7W5bv31RRrnL3T1xvwh5wjCOGU8UPeiBBEIkivhv933U73l5a2gla96r66ssxWoqXQ9kMqqK0CYujRio6qWOuAH1qUop7mWaJhhsMvPSpRLfzBqoHnEScu1SVZeqqr6oQdgnca9RtM3V5aLerCLi2qLmHZbZnMWJ/8TFzZbaQx1Yr6ICcMuluKpZrqXAZ1nLuN/vUU93HEecZKWUvvv+F+TyUKzBDREVjTQUEXl+foaSjYgITOAyXsisUeVXRM7n86ePH6Fx5py//f5bVGa4ubmBs3m326HFiTRHozSH5ewUb5uxUKmq+5J1HtkHjrQA9QZoUdNkGbM63t4Mu111V7Pz5bLf77ZwY0ngHOqBMISDHDmFILAt+XFMaoQWHIdRUfOmOhBhup84w6sUvqCQryzOCJYtX9ZmVtLfE9kEB++O5Lq5RZ64oPbm6rhA5LmljO7FvTRLV6F2uitYBJQKnZUPubu5y63Nu4gAkWqtP/30kzV3LAKTUPEj73JqtaWshXyIyMePHyGAGTAdVczuigCPMBeRst4gritqRTXUurcgJOJxNvrVQ29mlRKWl6L05QfG6WpTvKCQDSl385EgvLsluHuti9ES74xrj6OVdQ24yIIkKKnOGOig7cUxUZ4oftPGiUi4iNV1dErwQOelUBLpqDtwjzfE2WKxtbjXpZCiLR4jdZepTpxhHKoztLphO7qoIfa9+74LaeAx6xSKwOg6/xVX1MXdHa03pR3XAoVKKZrmdqrujtZ64zhCAa0hAsTd8dTj47MGF0bcYqJQFC7I4uUrogOVI3tTDmpzlPi6JRvVYjyCDyBMTaaqJn3hP7hOksw1j1kUNZ5A0hzVcOiBqbJ4K+23Ds+RwIONA5Tw+TKN3RbzfkKptmiKUgpjoAnVeShdthXPQhRyZF2fM+TQElzC8ezU5hOpzFoWI8xUjxkXOVTm9cVATVS8RNQWi2IczyJS11qjpSSq0XdAaAxDlg6Y7ipzHXOnoqKC7siQWdWdD8S9qLositsa6aX7TIziNxEycaja+JiEi+gaWWUkf1u7k/GLu6uKtsNaDInQr/iKLRficiJuxFiXWquKi1TcFUHN0LI1Kup+P9QlxyC6JByOYVVHKT0RQYyPqiNzJKU5txISlgDPrTNGrTWpupebm5vj8SjBvD8e98Q9hqiZtWSRyDg2HL/fTg8WFa+6zgLm991tHGea+ha7+JxCAjXZUMSb7lrkojsSUG5vb4/H46cvz6XV6oI1D2Xx9nZO0YvGsYj85V/+Jby24D6fP39G1Md5Gt394eFhHMdpKiklJB1++vQJbrZxHD98+IBV3Nzc/PaH3+52OzSigysa8/n222/BJmDcoGpHXFHk+CJydzcXwI8uBGtx2A0pVxazu18uFxzlW0htjp4S7B3yIKdpYtEl6F44OpQ1uZJBc4SI09FS1+AxihgSCV6vVW2+ilEES2TlRFSOmVKy8LpT8zQQJpEpbJGz9VFZ5TFoiNaNHP8qPi9DLUxnoRQccRCBtTlTQYFRZptZSno6nabQCEpaBuGvfvUrrldbxOQ0TT9++NHd0UQTF596eHiotd7e3t7c3MCEY6BYt1kRpHHLRMSvNdaO8JR1ovTQPBARSTxEqcKe9KbIfvz4sbZGBnQFTdNEBzZRDqZmGaduhhH+/eTdo8KqQVvaIqc2l2pEtvhUZEQRD7ecsLYmnRqCduLNdXMQTD4GiHJiREtf6xx0H3ZoWYN7eNZT6yqtLQQcr06Nrm6xrKWgvCIdSisy4CE+24Nl5eEIFeg9tCZ2/JcfrKXuTaGoc/RIwa+BILS8O5RSWBi41vry8vLlyxck5BE/rYXB4C/KP5ErZxcRMWKcBrUuuIGJGFQOEIvc0UUKbfMAfB4K5ZwTclR8VVUDJzNmZr7wIogG1Izi64iWABH3i5+na1ULCEMJDBxZy0VWHKwjHEKAqHh7e0+HHyfm7nDoaNPgvWUl0jTytRHLxjEldLctpYj1XmcLDb8keBBhvUxBXrSGnotxGKm47dqwhRvpsWPmWyrgN5GfrC9zd3vVA708YmtjOL50i5zhy5XOFnG+e11jWfXq/a+9KK60mxiHXQCuWusS6iMh3MvXPdfag9jHK9QXXYpd1AcZprUw/eUMJ5joGORw2IGHpJQQ4IobhtZLrrbofMUZiMypkKiCJUvlwUu3v3hjjihV127z7XaqKr64Kqt8rT10G7OFUYRm/Iab4UHziPjXSQ5VtZRK84G9e/fu+++/t/wAo5Z0O7Mbm8Od0VkgtdBVVOEgnX/77bc4GX94foJiLSKnp2d3/+Mf//jTTz8hdPV4PJ5Op4uqNtZ/d3eH2aJlxocPH3hUDUMHdT/evHmDOJC/+Iu/QP4iJknjhowvchkPiiN+pDyeWrIRXmdmnz59wjk7T/24WHoCGtIv8aZwvQ+hR2vH6Qh/0oaslQDwx7RWpJa1BAW6YzodtsR75lWLyDq6lO/VoBt1/Ci6siIezt/YUgdqi2Pd/K9ibIe3sjY8AGrumjdnKkMFoHxw+3b5oKH+TGnVgg6HAx1LFOc55++//x7YklI6n8+fPn1Cbxcze3l5eXp6ulwuKGouITxOg7Mhrne7rtLqe9jag1tbpCBVCm8KUwQCLyh8cbsxmfv7exFBCW1pOVKIVOGUPLiNO4rgxT/jT2ZmaSnLHxEs4ueCYI3/xjEjpnk4jbmKq6VdlArW/C5tYjWMvOis9ECDt3ECU8iL4gT4OqpNnCf9js5E7eB+rrOrWHF7h8zxz7L2YNX1aY+2bEhrznhOMm6uiABvp1CBsbaACoYaw9QfQyNu8E/q+mDXNbhUGULAUCLYmfgSWmbM9qbmx7jYtS0hsX5zBDhKQ5BeuGrdqIaYFcq3y5oLRZSLBgPNXWmaOpGqXEZuB49fQBpxcJo9NcQlW4jbWbLx1oSDChK0W8gZbB3vwbdAWlkoONNWHcIhgrwuU21ZksuJ/+VyYcpERDZvSjAnST90DfTCmzEUX0psFxENydNmi1lIBktwNVqeN6s7bt0q0I3iroRY8OJT/DBDvt1AqLrpQucrtWx1oKSvq9TzUxstHzfkV04edF3WLQq4q/w/rmINhyV4KYrO1PhtVJet5TAQPRq+idcao7w4KxylanDY4SmcTGoTf9SJqbHwrEZmt+BQ6iw04UW1UHyQFE2ucnk5TdNEL4+IIAZaZNXIT0RKndw9802EVCdROmh2++dBkZWwl0EYXFE4iGHLRoqgNrcGxx+NDDKC1zY4JbVpzqi9v7377rvv7u/f3tzdlVYBQOjky9lbCTO8hV4B5AiTp4Ci3r9/l1I6Hg+73X46X/Ar6mVC597v9zml4/GIqJrT5fTy8oIAj5QSXNHjOMKgQfmez58/41RrHMf/8l/+y/F4RN0POAtvbm72+/0337xDNgl7pVIxNTPVRUCSp5vZ7e3t+Xw+HA5v3rz5+PEjtPaON1lzh1C54fl7rRV+9+gclUDeuPhSb0Yhb+OG8iizbhJ+v3JtaXU1gXUZOxqmEyZQa9kkT8Qt7nB73mhZlOz4qwRm1F1XUTpONQrgOHJUKF9eXngqwkdSGlJaihLgTuJnbUV/qMF40IaB5MfjEdYzCudx+TgIRnpiFI2dzbzlpKXV640v9ebX706QSymH3Y7CiaJIm9MuAhmTZ08inJa8fft2v99j5sxLG8eR7ZA6UG8/E/i1JdvhvXTX4Wae8nO2/D5CII5GfO5wLLLN0go1DMOix2g7N2hCosqqVYrKOoZS1qc0GlTPpp0vjhZux+yzATfQ5FqnscQDlojP2yV08OSwcYF8kYjh3BtlU5EnRorDsADFw8MTvMXSEt0QvUMDjF4MapZMAfTQgBCHZh6cwdisy+cHMMzaGnDAbxJ9vRGS+/0h7i95WgqxmxEOYNTW4hCmVs3Xg++ACjTsWDE1UVdRl+LVp/kolagIlovUc7h4MPLsU8cR82WW+nkuFDg30UCBKRxLMhKvtCocpYWYU4R1NBKQcI7jxFA558PhgKpT1MvJtTQ4Asg0sBYmO5ZQcntu/iK11pqHZGqWNNYv1aCmA684Mqm+ogzZLhMJI/dgpDggRgOjBiKNuxnRRlppSFgx3qqtxUd40itB0RSRnHcdRkWcn3FJTUzVRWweJ4qMSGtbfIsv7ZjAVXnEl/IRQCmvY7jbh6pq+Nq9uiuauNdaVM29iiSRxVEt4pw8X41pJMaPSdGSqk8oDpiSYYQW4zFbRznPVQglmCu1lONxbyaDDZo1a3ZzcytS3t691ayDDW6eJEma7ynFRapqUnWzbCZmWdVz3k3TxV2hTruXWgUxzSkdKa2wFmY1RGUPSHJ5OVE1b48scQFblMg8TsUPVN7jpsZnLOXFfFRVHttZUkul+jheJNSa8Lqo0U6dplZYcvPGi1SVpJbW/X6lHf5KKxkozRdi7aj3crns9vuZb9a5aMO33377xz/+NF1OSKe7TONutxNTV3GpKZvBH2Siotpqa5zOL2ooz6yqVurkUpOIl7rLdjm9HI/HUsr333//T//0T6X4fn90r7vd7le/+tXd3V0ekrs/PT0hDgSQxIm8mX348IGVbnOrZ+nudSqn55fzy+mnP/5YWu2O/X4PQ+p4PL579+7t27dv3rx5+/bt/f1987IMKaUhDW5zLOZhd/jy5YuI3BxupnGspXzz/v1v//mff/XLX05TyXkYx3Ecp5yze8V5Zq2eUr5cLofDEQGpu93+p48ffvr44fvvv09DRoFqTVZLqTKnyru4qLjOUV95yD5NE8oVA6xiKm5NdGVVSIt510oU4S5z2JibobdLMpNxHIFc0zSlhPT8OdyienU1Mb2gVXsypaarqiLDsJ+mKaWhVgh4nEIs1WY0aHvTVPZ5iGaotyNmHEdQ84iyx8PVdB3NOXGcWuH8yGY5qV0uFxQfFJcyzuR63N+IiFQRl2xDtjnEsJQC1gT0N9OUBlUdx4uqDgPr1EJS1tRIHY3ccXpA9x60CqgUTVg6eKy08nallaPplCpcBxjitZaWxYuAGcZG6zrO0r2YqbuM41Icl+5AAhDH8u5eJxeRpDaeL4eb4/F4hPtcQqGJvNvtj0ewv8vpVFosdWmp/QygHMex1pJzRjViiFhvoSMemsYxhCy3un4MFbCQJiWbGkkUHoCb2p4oEU3xl5cXEZumeneHyrgI2QS3cxSY8zmypZrZ+Tzq7OmfNTm+iwqBtXAsb05ZVaVu2ixhSSlNLu5uw05ETqfTeSrjWJ6eXuDKPB7nxpbH43Ecm5JkJs0vW0oRNVWts4yZgaaqWe3h+WW8lOpTLVJ9msZafWKyHTN1ZhjWlarqzUnPZOjSWr5Z6xLf4LCIMWhp0nyxvMHd7+/v+SwcVIxxpNWByaO20uOXLymlYVgOcxtBLZW2qM9pStNUXRc1JQ15mqbLhIZT7QhYXKrCjz7k/WUavVRNZqJTLXVarPcoW/HS3ZCiYQlXEbuKlFqmsaoqwhEmr+PpBXzPRc7TUoHkPKH2/IzMuVVVGtISz8YtEJHHx0doVHkwdxeth8Nh2KVxHKXWuQAcbq61up/LGA0GAOpyurgYUjjcHeyslLHWqdZBRFJO7qW4w9wSES9NC3TRoHaWWvCnZXN3hObvDkvGfMd+NbREBUrA9K1TEbGkGVwM/0FVl/X5CUCebV9KMTGp6iLqllvZUJXW+MzSVCavvtvtUp5d9SklW85hUCAc6Uhm6qJiqq5+acd0tFsw/+kyppQyuUqFZLNkc4z1HELdrmmagDoiKAMv4q4ipRaMQx1R5m2C+34J8AUXShmB4+Ze3FWkwrwppe53uVY39TKNt7dHlB/IKVVVVKaBzpZzTgkt58DEtJjX6oinwAk8KZQLz9nYFExa+RQRGVISqSZJzJNmMTdJrvX2eOdapWqVEn8dR2QTpVqnWqWUEVqJe9kPCcq0e61ekppINUteSy2T+5w6ql59qlqLooZGTu7uYHHuOYPxGJovmkmts5joSDhpFpaxI4/zr3rXvnKhtB55kLZcyKS2DGsz45Dg2nH3qqKzLrEKCeCs+NmDr0hVJdkwW/91JvUylerTZUSDBpinjJHSZlkSpyWckm9JNKVZJwDC1eCFotmt7WTBkk7T9PbtWzjVUCSBLnBoqCj6C5cMzqkfvzzgJ1/3+n56eiqlfPr06YcffsDaQQlv3rxFXPX9/f3d3d3t7e3t7e1+v8e5g7v/9NNPf/zjH3Em/v/+v//v3/7t38KHXVs4PLQlpqUTxR8eHv7Lf/kvTy9P/8v/8r/8h//wH/72b//2+fn55eWF3aoo7SQcdrN7lq4DoCkSOtR6Dbtq8KVZOAirIcxAQ67VNG1aXSQVdw9HbFssol5CJJxCh9WoSXPC9LjEaMJIMpwqf4qMsuWIJmoA3tz2fLaDQ3wFfy0huY20Y2beJHEkKAQFwVkVYest5EvDMQI1jC2tSXMhSBOcXFcNR3jEipTSLCGbNkBo0EOpawvkuL9BdAcVSozDUxFvzhBMe39/34yfJVNKmyTjDhJbxK/EoXEO/FNbfffSAoV5vuEtFSFCBjLJzBAtQO2ktiAWSIuIRalVsitFkNBGyMOd5s2CIpaKiIVydRFhou+fyJBSulyKewUkMM75fD6dTjc3Nykldq+gtw/L4WFFbdfT05Ouj1Dwist55gOc4YwMtoqpS60v3S5lam8++/CyqsIm4bRJPiyaXlq7PmmlsrQpSZEQ6jQn2kvLqwGfjPgpzVbMOe+aIUdkxloYwsFvSim1lJSG6pUu7dJK4EnjcqUFzWO9t3dvaBJo6GwsdUXOnBsh39FLN39Sd1pigVanvjEZXUIV5zJ3x1CiPR5kaApJJvI3mpGy8LFVR+GFmbt0IxMyquoOql94ggYZEbeSV0enUfUsLdiac9te7XhkhSQcOX6YB/HVDVH08L3cF7jVCZPSSIMWhVT3UiepqgqeuBsGTpQk6SHrNE4+StjumtalSNuEa61zOdGIEu6lVq+1SvWY/KomtWKX8Za5VIW773boXDOa2fG4Rz9dd2eZ3NQCpYhpOcPNvZCYmUH5IQAJ26lcGFyhoQefTqsQHX5wd3d1dXMVqerqUrSqzlYXhBFc5iLCPRV38VkGAWLejSwbmfvapWuxLhv56Azh+PlDdwN1f+om7dda/Liqii2yk9iJ1W+n0X0ThbcEAq61IBhFFVzYoIW3A9+akmp1QS66aK2rk3TO39eWA6kPb9TWLoG3NQyYa1bsdjuX1aEk0AW3oR2dBG8HBdLp+QUVFV5eXthWA05r3skYuFLKDz/8wDgevG7Xrrdv3x4Oh5eXl59++klVp2n68ccf//7v//5Xv/rV+/fvEX7NI0gGh3CGiOf+8OHDMAyn0+l0OokIVHPIpMiva12ECukEE+aXhFXkjB3m8AJzJL2RCKMC3eFDx7JnJhsU0O4GfB9lnpmN05RCgC/Jm4jKP+n9WmPIKloucnbutbawGW3RYBEy3b98PJLAVlrwXVVW/jNADKYU80F9rTdjqh60tMCRV1EcwHz+WddxbynkPHk7BvUWf6Ih3zFuR7cKd59a6dxSCnOJVjvY8rFUVWqFecAdqa38nLSOdB4MpDItqqSsi+/W5nXezra2AAOCi5UrpaloGAGdruifjqSKFSFmhrClb5UqLF7BABXcnFvx+FOL9VyLltUeeQt3KaXsdgcJAd/eFHSspYWXDIiTwSaW0B+Ew7Ieka99FsmG3NpiS2PLpRR0O/M5ajCllrjsZYko5U6x5wV1PvIQd5qsilLpcKSyF11k2qqai7PAxcT+9i3JLxKXokaYiISy0LzgwiDqzlCtVVWneVdXjuROduB1jD6i3C2loMLGeTpTa8cFNWQc53kSKyhfyFKiIoIq2pFUSc4pqdlcE81M8aesToeWiwjmwRyi257EHpkP5w+IRb63vfgIB+mUxdee3f5KdCIfS63ukATO38CY1o9DhaLvBmeeonNNCa3VDSUmzEVE8at5MjVTrdgLc1FzS1lFc63V1igdlJmFy+GNMfZ63lCUP8urDrhEOTTsiKSNz/td36AHAPZaxQsEQkpqltzNPU2XMbWmntaCNlNK03Qh3dFJLO0Iaw5DPZ2+++47pKPA7KQXkpvSHLTLpc1RIkEaqioAe7ksKn5DvOJedsNONkJnvcYFmB3OEG4aGDUfaRtxPZ5CAzt9DSclHFnwuIM7NcuC+Py11//cC+CWwN+xT3W63vAivjG+K5JZ/D63QvE51EVKomR7Zk1pMwHviDCqteKwQ3UxN6MMoOC04BFxn8Ut0xGsWfZ1zmuZgzHwImvxjtQtanOMQY5aa59B9P3m3fvoy+F5+ufPn+Ekfnp6enh4QM2y0kq34LgQPmw4ks/n848//sgDUKYJ/q//6//653/+59999927d+++/fZbfA8BRrMVovft27f/9t/+26eXJ0g4NAN/+/YtloAyfFwdt4/lxiQUUiUjjjtIwRO/jzKAlwVvaA51H30dyqlrd4is/dzktkSASBiRSqOKEATVQiTRVRZR14Lrom48yrXFdMYJcKN5W0fJW1LnHOKEeaWcIhM3s/P5jJDQTpuMgKXHneBK4fA60qCuQ6UjF+OOdKvwoL+SCnLooizBo1Ynp8E5lklbtHScjzesUNWpLOEEnKG748AHbmm2Sb9cLl6FFp0EJxDD4DgfC47S2hqJ07uD5DAoUjSHaq1397fSVApCSUTgsaaaQjxEfWuq4ARjCiEi0cbLLZfFQzZ6rRVlfMi1oH/X6s/PcydIDgVDF3MAcCSciaHaCf3ZUXIQvNHrKb40teE2qSo6FfMRPJVz3qUcmaG3aireYl2osaU5MGb2jufWpgfKE4LxeEpA1s2DKFp07k5tmORT2mWytLuL+8V7JJTJd/exlBaEuJJZ1oJGiNgppd0uPz69oD9O4P8zQwbnxFCqut/thiGVMng4oyBKED2i9iwird9yr0CXlsfJfZ9t5rViwYVEvcdCDdB40tXxoqu8jg9Kk6SRlHiRXyH6gORMQo6Ml4PbupkzhWZE0Q5do+zoLk4+MhDVhanGJZNmJbA7aZ3zbN2QWKko+/IujIC+B1H15KujMc/dMUN2gfmsFru7idRSKmN/RdIcYa2OOArquKqiaiKegrfYzFLSYdjnbGRf0IxTODqD1Jim6dOnT2/fvr29vT0cDjWUy4yeCGxp3MoocFf4FjLKIpDdXatruu6xjbgdt083jWYiLWy3G093SPiaqJW1ybcsYXPgTBF5xazZTqVb2PZObRYVRyc0faUxrLJtFlDGUixh8LgSchmabrUVlEgpTVLNTJBvXiggq5dR6iCKcyZPKSlaFzqKD7qqJjUEsM6SJmseEqLopjKpLe4BYBvKvV0ul9vbW7BaFABSa/geRCaVA218n0CDrnyup5gcqk2Vef/+vTb/HNtw1Fo/fvyE8tVwV+OCUERiNfIa0Q4a+Tq/+c1v/vEf/7HWir6MZrbb7Z6enn788cf379/f3t6+ffsWb/yrv/qr/+fv/5/f//737v79999//PgRMR5PT0/v3r2rzWOH+afZgzIy6pGCh6uo64NID76ZDonTuhVqh7LXsPSK2UoaoIDnaDAYqATzSiHGlFoRtE+4qSKGy7r84nZ6Emh1ZiUyT4CuCF6EQ1wCSdQ3KdhXQWFrT1hqFTl6VrUUBkn4z0xQtL+xPON0VNW9wlvTnuqnDSdQWSf+14r0uDhn7OnSqYuiBdRUxgmpBY+Pj1UcztEaqsqoag0Iw+pCNKVw4ei/tlgLlB8ZxzGn+TQ/tYN+CdoPUSKFzATyFjIcKEDYfQaZWDgjolLCfcH90TbGBZkkQXxC+L28vGiwvRemZzCQVvES7v7TTx8sFOLE4Jh43bi1+BZppXgQns6VUpeloh+DtaIOdz7NyW1RATIzl8I9pfmUcz7ujnwLqUNE7u/3VIhpyEVN0cPJeA0hFlHdd/epOLicN60Ie9SBHbRcSjnslqospeXbmBlSvaEe0T8nIhMxgRajVxE53OwhwpJa9VohUNxxhA34eKtmmFv3RGPHQVViLE6cI325z4Gsc5oWZFVLoY5kSJDCBx/5yYwta4WY9J42B8Vx5PihG5Mjt++FNMWh6JrpxnR3r2v35Ho5xFihig+GDDAG+9b4SPhXrjHkrSiJ8AkKdCzWPMcJyBKwUdyre0km7lC7vbm3RdWHZN1C5u3WrrwvVre0gFHVlHKjOxOpqjKnGzTyEnEk/+U85JyGYZdzSimbLbw05zzkbCaqCbg4DMM+z6loam6aU9YYDrfiM6rINxjHsdbp9va43w85W7m4Vm9h10XcoXHnOXdoUp1xtdQitezyEFClzpvjkkPuHOpaVEk192UWOzQjMIlC09ohq4HFxS+pZohc8e/4pvpQxLqI81cH9yBw8/aH/7YLcovGyqJUWfJFM+g93Ft0Dytf1sYPuSVyNpkBTX2q7iaWTaC+7ndDtoSjN3e3ZCklRIh7oa4gEWSvMSY1IR8HsiJP5fn5xEFwbCcu9EZ3sQ3jODLmDJkxTF1CMoE1Jx9NScRw40L8Ipjvn/3Zr6lSuzvKepxOJ1V9eXn58ccff//736Nt6bfffgs/HP99eHggbj0+Pj48PEANur+/n6YJ4f8ogP2b3/zmm2++MbNpmvb7/eFweHx8hNmaWguY0sK7jSUCG5anEHROdhnRLm59ZK+B0cxXd1Rni0d5qQAVMUSDQbxl+h5MlNJSvrhZ0dO22+14Cl+DpzbOVoKG1OGtNu0WDVq9i90P045z82BgxKHi47JmEB6c+t6KdZAAI/13APFeZvcnWfFzVA23DIX7S8FGfI67xpsjGMH6gcNV/Pn52cyOx2PcStidtSXVxcVGScDNZYBEKcX2s7MTdi8fQYOk6IOBzsTkS2mnYZgGjvCI9tzTqcxFDKhy1aY2gXxiVQEJR/Pa4qBgo9ZWb4RfzjSui5oe8SQe8kQNdbc7EA4RyPDKpxAFMcfIhpwQwlaCYWYh0EJEbm+XuK94nS8vcRBhiuplURSigh71b26uhwMQfAlFv7S4cKodRK0qhqwSac6Uuq6lSKDRbtHmicRlzXNBfkWNxMzGl5et4xM7zjh4bQZzGvIw7Cs5f2hsTg+xiECBbt73WusSBELUogdaNvxNrl1bkiRdSKhBwTmkULWN3ID4GVkNxmS4fBxNRMhFJHigU6uXSl7B+cyn+huZq0Ec8C1mNuQMBOAbsb80AAgcXQuUDjI06qJl6MEVzRsiMLkuWh3cKbLEmW/Talqn2dSpSF4ObaTxE/TpsHYiTf+xNGU3D5ZsSFmTDWo+5L0lwfc57ebvA/QsCfLNMH+EPO3zYGmVxlA3qIIPDIJS1cPhgMZ74zgedgeCsQaXs4fPcWloINVesZzwkA2mlBCfjfmwNstriB2/9xBe9XVCCDy2dyRHfOuknqzluIcr0mYcatXWK6Lj1clxDR3i6jppLHoUZEX5wWMRPGS68iNqnGsHuC42wMxQOL0WlzSo6i4nsQxXq18aHeYMX6nM41NRw0hFRGstZgLSRi0dg+cgLSeV7svGACGYGpVzRlIxYiUlnGRJS+QnoFj0QFuuYdxayAm6paM4r7UCY/FU9JgiROTXv/7173//+3EcHx8f37x5cz6f//CHPyDq0d0/f/6MqiDPz8+/+MUvHh8fzezLly+Pj4/ujphIMXnz5s3/8X/8H3/3d3+HVMXD4XB3d/fu3Tv+mVp/KRwE80wWM8HEeMwqslgg2yviHnGayJNaFub2qUgGa01xYdDxFVHxkiYnaq0enN+crbaq3hBjUyhoGplFxM+Ulmx6D7aErFmAai8s4yR1Y11cvSJ/h2edy2ekE1SxuGS63LxFPcrrfITjd75DCt2yVgeXaW94DfChS8GsLeayTqXW+vDwcLlcNNnHjx9Pp9Mvf/lLDgvdMDJiDkL2bWao1I7dQbg/moQnS96yKhlmhsFplFLglRa+zKnS01nXETjc6JStWy+jBWCDQT+Wprp9+PCBKmkpBYdX3loNb9n0/ngTkYpbkEJdvPhrrTNkGO2gLcuZPe1IVhGZqSZKU+C4p1F9TDaA6TGnXlWHYTje7GMVNm6QpJ708F4mKUamV2sVX1o3e1CavZXH8ab0zJuS57r+1hr1SZAOEkzc2QxwMUWJCVcpVZs3XXRYF/c0M0tSRSwtZaQJJTgpiEizTV6re6lefRLNWdp21eqoJjTXARhS2+rliIxz1qa0UdZEfHAp8H8CTbB5sqFTnctOOEOVZM1VAsOcn4oMpHtE15EVPGlsSqeazbUPROCUrWayHt/gLkURJjMuwhW97qKbFqBIcG0uMOHEoj4aZ9uAsXzjQeUy05SsVmuufcEJmwVnBOV1BCaRarfbvbyg7bmqJgIag9C7p7UFMyS7uT3iVC2H7FVIlhRCL4hXcLLjhBBl2hC2gYoZ8C7jX1RKaXLWpXrVhVntclIVRyltEfcq1Yt4lUV90rUlQzs86i0ucyqIS5czs3i7GrjgTQcwcWesbQ/0FjN1X3hO3vWKAe4MBptjOPyKx/F9mwAOS6uINhHUPN+ySLcwc9V1K3Jfi7+ASyuhvL1ZUcdD/r+4GHBJZyS8PueXxVOrqza2AcXDOJ0hzosqGkQCd3qwhOMVBRRrbVmlu9qOGqktlVJy2kkwNCmcqPl5UwTnSnwWSzGsnAFQoEEYwzBUXzLTpXlZ6GkmtZAZzUfGlzm731rAfm0RjXEXKeyJAxHUvOH9+/fQcb98+XJ3d4dADviYU0p/+MMfoGc8PT398MMPHz9+/Pbbb798+YJ8wfP5/PDwcLqcpDWSRbnW0+n029/+lgDBGw+HA4rr7ff729vbu7u73BJ3UE8UHbk8lBaJeNytjldk6Lo6iFmQoYaqERFtZONVjRcd57KuCTqWKfoOa4trhGFAfufBIdq9l+JZAoHx39KKNxPfgDY8cu3ItXOekXrj+FH4Fa9RUUghpq2bDJdfQ3B2B/btvtRNvCOWAMW9g1tKqbbQi8htyaa7/RIR9D9CDZk05I8fP14ul/fv3+9aPWlHvaV2eXswulXI/QGBYRiOx+NcbWaco1qj1K91pbhEeUmairGtaDhqoU6tNrUPA7KWAuHz8PBwPB5h2VroNsK161xYapKQ2hERGLO9TEvclzbVKgoDWzexR5IDB2TAyW63Q2dKVv3DliEkBuyaRjvf4sFKmacnCS2gOc5MXO4IsM6tYzNOvbTOvvBSyvxN84jHVXjrrDnkPW1vopy03k8Sok2AhJcyYXWklKgTdEBOKZlLxFtvARs87tN2zuDuLuXtu1XytzbD/s2bN9xWYEspZTqd0i55Famr+JOFxmXlBvag3nk7BKO0igyQ97QUnv6klPCRoCWISForMbyHnvjI0/xaJn0kYW/O9egQIYeMF2tUR6CllOp0JcZ6oe616xcIHCEmrYrL9s55CZuZezhe4FRtcZdoSuatFrIZtC6vFREaZgZ9XUV0txtyvpfWHXaOzAkdPXa7nZlpazFtZqWFpZGBYxqlFDIlQhi5W1FYuDu2LiUTweEAXO+MiEPo7Gp1tVadBymkbpy7Wx5KaIxAyE+Bb6NGEFR8wp8IICJQaLllbZ5QybKI4VeiNzmV2XwIUJv/JTpEJEii1KIQPShp7p6b3JRQHSUuxNeyjDgfp6GbKmER5+MH/llCUaY4zyVwWdZytG6iV2cdReepx/u95W3w3Vjby8vLfpjz5SHfauj4vdy8jnzimHEN2EgCSBvPtSF7Mxx3u52Incey3+/fvXv3u9/97vn5+f7+Hm9Hb5vxMsfq0bdB7sk5pBZrdblcLM8HuO6OZPCb4+3bt2+/fHnMOaPEm5k9Pz/f3d/WEN2oLZ0F1GUtuy5uobRC/dKipSP2xHMronvpC0HMBvduN8wYltM4Xo7HQynTMOTb21t8X2v95S9/SXh+9913f//3f/83f/M3CM94enoax/Hp6em//v/+648//lhKOR6P0zTBQ8YwTbSSUtUPHz784Q9/ABjxDVH59vb2+++//4//8T/CHTW1ysRwyHHyZBwEO0AB5iuN7CPWrh9cTq61lc0SkTrNMAehIqAWO0jASlDgyOgj2TB4o7Sis0QYiopIdd6SwziTZWJ56YwVNfjtILJm98RM6Ge5dWGQtcxT0cfHR/brwQjPz8+oqZJSQoFe6gqx9JuFY3qyKk6Dr4tC3ZttPK4LmZFXlFCsAF+CynDqqi1QO7fObWZJ1Wr1w+FoKXkVNTu9nE8vZ2qBl1bU+XA4jJelYUebrZipipWpuvsok4iYprvbexy2cOu1OR6gEBPmpDtsN85/RFCPXKENs5GHtDbIRBK2hyQbxPn+xw+fvLn0MFTMuBWVZDnvB0KJbKGUoioZemGa6NImSOlC9uYapwcLLZa0RW8j+gsvvLm5sZCYgU1By2gyHCIAcgCIt6wW8vL8jDVOoZWXmaWsCBX78uULEyhTSlLmx6PzOEoWij3cMJXLjNaqqmKqIjp/r2JJVL3UsaKhoMlgMy4h8QMh5h5aY0iwWAy12XOeawYH9W6+0ydTG3ZppzPJVK08hpIWsVbbRXZEvKp1Sqqazb2M42RmySyl1onNTM1F55ZhKpJ2gyWZXi7V65D3KWkpo5kh5R0+NXeXOS7WyF74dlwolU0/CwlwnM4EMsGuQSFm7C8UY1b5aPeCR7mqq3rzLwpuy9mKzwQeQS2tCiFxj7rdLs8FgInPsxoks766TN5FqqdktRZI/7a6WsrcbUfWR/NmBr+sBNVn5vM5m6rXimgJfplzTknNssgOEiznHfKH8XkYEjy++Gw55ZaBly2FWbmZpXbo0OBpbI3eoT0MctSD55bNHFUpO+BSjYBtGteyMhNxdVcR9YIiSOKu82l/cneXUksz2scq9M1if13ERUVM7bgf/vjHP97e3GQTqZO4q0IjnyI8G9svlGAtkmDV8bGBYt6dWmspi8Ep6i41b6qR2Dp/ibvMQUTmys8OcKFTepsZ/uRERd0M48zCrnrx6tWLmZnOxAvlVERAs2trYeFRcfmY2FLiIAKo2+/Vk5vzaGne1ojKceVxHrJW0+OEtuPHq6OHNjezlNxNRMVtmir4sKqxk4uq7lKebA4xTGkuMqrh6K2u2/NG5h4tV7OZq1ooOcRjXzxFaY0LyDGOI2KeCK4IjQhnMj4JrhQCJ4IuApmbxRF4Ww2OwPjg3d3dzc0NlBIzu7u7wxnCu2/evby87Pd7BEazvh681/C0Ib4KFcdgqtICQc2Qjx8/Ho/Hv/7rv/7Vr371+PhY68LvaCJv9/S1fY/rCqvrVVh8oFUal0/6jPCfyalxlk7AxEc6WpI1xvomfjHCn392u1CDAzjeTAOSfJNLIG7Et8djjYjArO1FLPJmp3Xr7V7ULU2DYs17pLU4xm2z6oP0yvZsvFlC5fwpFCB3dxPT0OcM/WuoOkcfA1yYEkO/Vv6PBWG4ZHhVQZLanJEkSe5LBB30MGiBdJdG4FNpluYNjQQLsIBZpFZrwtvJQApVXDr04JzjB4IOYIGqigKUNRy50AVgZjnvSAjR9oahCEWcM08tAQCbBZ89YPX4+MhsvNqiilNK42WGYeR+qhrrQONfBKVkzR0i2drD3ZEMgdxxtg5plxsaD8cC6VAvLQydz84AWVcV4E+kRz5lZrVO0ooK57xUrAra5zJzpQMzkBux1NaHaVwUcYxPUbhEyHDh/JNgxGRyKDS2euoVSEYjnFhkob1r1GlAoZxAiankw17CkulEiEQRsRFdV4gnnQiOk5dm3HYskcjTUZC0ZFO+LrWAHHKDYGeyOehyPIVHkKFEmFCIg5m4LjnTUhdBhtGyLlg970VQoCMCpJBv44uAqKIrMfHfcG0xkxskIte8rstTGpSK+FMnbQHsq+PEo4k2i6XMaHe5+7rp6pWFcy1xbgFiVxYSf4pPbckHF9FpK0oiqco1KK080HH2kcC6CW2xQdbB13ENkQ5dVstePsjCSeUVzEnrrOGFF7iIaNU5MsarZrW0yzc3Nzc3d+6e826/P+7cx1LKdN41b5zpXJFxDqGbPRAuItpyAqqI6wr6+Iw4YG3ZRfRNMnAnXhIMjG6nzczrqo6yBFzHhy0n7SEQPm95elkriHF/rZU883bwnXP+t//23yJyA5B5//49Zg5FBMle5/MZPVYul8s///M/z7Efp5Oq3t7eHo/HnPP/+X/+n99+++0vfvELahLesr4oRLfYFfGH8/S1GocLKo0EWiIeRu3cW/2NDp2u0t7VLzuoajAa40+0mz2YB6paQ1KFam/Fbi9Omx9qOMCKP+FKLRSefLPDtKjIuvschzmjuYhKo0rxKrWugCyuMfQtathwqXbIKSLoNOnucA1zptM4+2KmcT5Snw/ifW6lez6fLaW7u7vL5bLb7RBQO8NQFv/96ek5mq+cg4YoDlxx2qUUxgzUdkzkLSSstMYZ7g5VHkSdQ9UOaVqUhJo8UNoicnIjeHpAEGnQWqiikSr5DWR2btmNRZbSHBp0ZSi7dV1DQ5uLncNG7y/WxSMIkAbIVlpRIPoLQO+sSVJa2WbxVcYwvdSt/K4QCTGlaUTd2flUt1ZU44Iq69Iqveica9vnuhEmNRyb8FLVsZYmGqTU0WUHJ/EgsXd68LlO8HS4quRscXPbHs2JbiJilq1W8ZpELbXwG3QVVfE56NnnB9VcxZZqDCozj6oiaq23qEhNoiqC+k6XcWLkXkQzupk9HE+rKqo0dIxfVYYB652VJLIZe0VuvsZ/YJtFtwuPbiIwKY5TzsT8TpuMJlYK4fXkVDQCI5Xxivs1k1V18BQImvgi4pu3E45IR/w1t4BjqtdT6wMQl5ZSYj3vSFMisstL7WRJ0trbSV78FAvwVSXP3lkHJ5wXq2j0qSKuAvaGPmDQZ1alRZqVc3W72i9EORH1aqLVK4kUFa5V1G3VUD1e3JSIJKoqtSq91fOtVbVTxH0ZhvOdMb+pIiKmCv0KSArPt28WRgwhzMOAK/m7vSfexqHiAvlnCvmg2twivjEhth8oXvHgFbOgG4JfRiKMN5BjvuZUu7p4zsOb0vwaSeOKDoA4pdn9rinnwTRJEzTTTu7u7kopQ8qmWay6prjyr/MR3jEMQ6m1FOQ8zXrS3d2dyNKuSVvOmeD+5pP2FtaWW+Z7NHFmemt1IiXE5Nk6WbgDpm6uCNtuyzWI57hfFP+QN9L0DNdF9sf74XW+ubk5HA7a3HLjOP7t3/4ta+6eTqc//vGP//AP//DDDz+klD58+PD09ISETh6AAlARVQhACXjf7cVrxBNnOH+p0v3UgdGDbiohtliC36W759V3rbGFUsGD2dqNEKdxdXMteNC53q11yquG5Lb4FNQmbA0TWDG/7SDuzqO0yJhUZ0bcAZN/0vVOhca1RjhE3y1PdaksmllpjbIulwua2kDZJR2ZmdoSsgZfrCznbvNsWa6BCjGnYetYVQntpiUwNFIBAq5EBMVAkOfw8vKSQtouyGcYhqenpxzS9SDRGa8i7dBfm1YqLRg3z8fHS+l0snKeHtRa027PQs6YGP3fEkwaarrIZyCqeAi71+byZFANgp20qdqML0opsX5IR3S6xuEFXXVlKC6KfqmLMRCqTTOsSNf5i9o0Zu4shmKSZWd7lNHJWhFgBigNIVaSmCCCQqoFu62aEQnmXpCqpWpIz2pJWm4m4FWpRbkQsBqq285fiqijm7OFNy93tgktPJycObW4JhpFEcikX9We/8f5dHxDRMxX7ls+5UGZiOyuC8XsqJ6vWD6Hb2rLULLgRCejaIBats+bI9abGOJKyR9QR5zoQQsTu0wfMzXjqstU8RPlKb/hr9o865xkbYGdWw7p7u5lmhZvfZywB/VLAtu/ukG+Lp0UtwaxMbKRFF+5uqnGXeafy3xcvb99vif6OrvB47/+yktxwWG0nUM3ckTRCLfuuipqPVxbWMWRt2vhI52KhavWir/iDLtXyJqUsrwOi27BM6/cyHJ9RXWbl1RX2x+XF9bzKgR5UbwtIy8vnUvMDMPeq7iaaU5pvLu5L7XmtCulTtMIEp60IJJdVWpltoqIwDUCfUUQ8kWrESITwhiV3XyOb7atg8Sb0kMCI7/g5vF7eojjXtIewoX7Iybp5lqY+Bqr4lGRBIrFtCFByZ5KKefxvN/vGRmMc/NaK6uFwDQnrwGj3O12+/3+zZs3t7e3GPnjx48PDw9IDiutWW6cYfdvh1R+TWnz9RW/pIJVaoGuQJYhGwyPsNqyp+2X8U96LrkL/BDdn9tFxfnETdy+OrIGXKlFeEcQ4X5UX4nfA3koKqBvUVChDut2sdGgjZO8+l5OCZc0/iAye6B5P4UoK8/wFAIHHcfDAZbY09MTEi5fXl5KKd9++y0jCoo4P/sSErwqJJJD+m8kEyCetSpUzE3s6ILQAJ4jxLm0nMtuvywUn8J5C1aUUkKiBV7qoU139Bzb+nCZ8JGgxULNPZ/PeT/FYBIRgbEaPZTeoiw44bruFiEtJlWbFiuhKYw2BZp0oap4hYXmMjNfmrzTGmcSMI+KDnH4eNzTgx5fwY2Qdo5PDYkMrYYwX3dmTZFdq7vsdrNvYpoQpKtoSpySBmR20lYtRU2SqaU5YcxLdamtAUUVlVontdaUbsNjI4UuZDWzoOpexWVWUnRBG1QPMMh4U51jfuE5ngMb0IVuHGspIFhPSSnRUW1AdREotnbZdliKqUKBjpuFiwYeMZxr7AbH6mLfn0hiNog38a3m6p6S5cHMELCuouYe8tuK7HaZbWXoWqICzQsoMdjSdAwTYLJQXCa5TWq5QPwmCmKuN3DpxcPdFANte0o9282Wfg4tRhlKgmit4lJrWUNY1MXdyyrIvhGLCtL7uk1TVSh1W77UfbNckZ/De61JRLIKUExE3A0VUtzmyV+9WkwztCBm6jsnOH9ugvfqIPNktNIz3r1E1hun6m2ozu3l4RFfjxD/60Zenm04sIr2uT7bcBEBZKOsbp9VVuHYPhD3TEOutwT9JmDeFUqOL/aG1B0/0rVaKSJSr28Mp9RBIaVBpIjlnHfJsquq5WEYJOX7+7ei5u5PL8+fP38+n0/TNKasKenQetvG1XEaVD4EnYcWjn9JKY2XuW7DOI4p7cCM5gZFrfgxBCeVkhLyyiPQFmprmydrzbsDI8HFP+Pnq5BP65gkQh7iH9Vh4y5DgaDbEtNG0lVEJnI0Zlbhy9vb2/fv33/+/BnV9KBPoGQVUgk1qK1bhL6CM5tNp2TlRTVORDw0YY4j0LXMC39O49TtBX7qHPCE9lZF00ARfF0EeERdLPMd6gABAABJREFUjvbaxbVQ/Y3PxvlgGuM05pyhHkUVCo5/7Bqtu1qrtpjO+FJvEcwYPOrEnUOdM2EfZA/eFIzVjYx/MRk6lRkJ/fz0pKroDVRaZ+mXl5cffviBiWuTV5YR3bWC/BIyDSI5WIjhwWxzqCxhawe/LrJtni0GRO5dzI79/vvvYxw/C1ZEldHWGUXRQR5hSGhDXcbSLpeLNe9yBFFpVO7tVAEzn0JDHw+WAzz3JWQccuuteeI9lJ6g55uIh2+Q7wilwYJTAEnYRD8uf9j1MZ0zbOsqpIRzRrYfsYv8lsncNYQ0eIuh9CCe2ucVS5zdkOv0VgsJc5PXiDburupJVokTc7EltMCQ0ABlExBJSQHQZbit10U24kUxSQxMLTLEYu0wd29+E+5vRFdeEQc4ctyIqEDHX+s65phT7aRPbedIDNnStVaRW3ceDgVnisiq+HFupU7L5DwliJZVCmEV2vw7Zjadp05QanBdb5f22sktR/BWcgCacQzPIL6pKkM4fB1EZ0kan/NldLbNajAUgQrqaPzha20q0oi8culGCL5251dwQNei01zq68Nc9bvrZpIadLbtlQbzqr4WJbKumMnBuzn7RjLGHY9Pbed59QPm3/10dZxIAh3ousXGfdROgb66MGIGvtz2NSVziTu9vGYz9U41FJGWJqki4vVK3V9pac6yRg58k1LKaRgslVpF7LDfv3nz5u033+53h7wbpmn68cNP//iP//jb3/72y5fzdJ7MBKUhYuELCdgfZkjYKakOPCJ6UEQk0tsWD2SNKHwFiS0yevzKkJUOwzi3q/928McbOIH4036/v7m5QaEGb6lOGiotIJcCQZOqiuwcb6obs4uOxyOqUzHN6Obm5u7ujjyxtO64vr7iouIWyBphtkvrfpLAZUREfbZhSMCRkrdzuEok3TdbxtQ93s0hfpMtdTcQwr5OLeIMyXQI55WGGnaBq8MexWhX/MpoIgtC3dfKXPTHxG+ADOi7xjnUdsQ5NeTnEuajzyrektXYDQQ4QCe0NA+riAw5syYGInygurG3nJklawGXKdVxIjJYCLKkmzmusSM0XAyQgHYIcQ4nsbWjXnZdSS0kgzEVpfWW483xsIhu3bmIXguhKa0DSAmFaHAzQIGzIHdHCUvW7hjrrOx6i9OwFmJhLXGihlaL0XjQtWsjSgWGVRAsBFoKdeKoxyx+gTwXxZ9a7A3mtttnLh+DgIHU8VLqvNe4eSYum8MiRVY2TGodLn1d7xnwj3SHD1NlWRs4aEVVSpnM6B8hP1cRU3czSQm+YDQ0mWNhA/7P3iwz+iBRM76m3PSA2bsqc3UwVVEzV90odjNXX/PqSPXRCJRm5uGkYmvzoFYAZ2o2pxnkUEWKm16rgHYW9thQopOn8YMEjZNbRn03CilVHQ572SjQEBb0Lmuo3KyyYFfcYuJhxF4N5fl0beuWUM8qovFYx7ac2UmMzKZYHUJmgdJMBXM4ckM2iOch2FQqtbqaq/k0LW3k+faGgc3P4iIiqDmW5mBnbZWvdXbpznGroqrzAYm4i6iY8s55Ni7u6gshxwte8rau4u5JVEXLWvWNe3x1HFmLsCgRtje+MgZin0TmpJX5vctMZdFA/BWxy0s3U43sK45MsG9XEZfWvY58krJSsKe64KEHEb99O65XQzjitPiwqrqvjHve0Bn9y0CGbAuPkTdhNMTPLfZfkVcVaE46wneaLpZ3ZuamdSxiejgc3rz/5m/++n883t4dj8fLOP7www9V7Onx5eXl5en55F6mCSXk0AtASxkR8cYC5iLVXbVOKe+KV7R7IJRR8RG+Ig9J/SkU6KGESy1VX64lD0VYaXBp2Nos6fBm+2ynY3X3eNCe8XZ0VMG0tTkbNERj05cD7ybkOreYoIgJYRKyrXG0PY4jYKWqCCSYWtthCYT0lesqFeksDpdrGXP9jYdg3PglL8srz9lV8usAGKcUcT5SWvdU3Bq+QpsfSNZkf1WBjvsbyR7zn8aiOo6XyaWi0uTp5Xy5XC7nUdTLVHN20+QiU5kCDFcKNOUTaXm+TV18Dv+oXqaxlDp9fngg4nkrkTFN0/l8UdUkPZSsRSVRuu/3x90uvzw/473H41FU0dGaCisWXtrBX0rJpzmbjeVHaihKnUMvDOAkoq20lSWhEoCzkRTS9bRxoZeXFwAE/e1icAjCJyQ0xIYf3ZvxzApuT09P3mobRw1bmi4S1V+aOngp9cVLmXLe0ToleTLziQiDJSP5UtsBUbxHQiEUD+bQ1NoTAgIECKfdiY2UNWdz9+pSq1sSNZe5qp1D9wY3MjORmofk46ppNibAUveRJYqIJVTRFbSAtaS1uEtNKYm6I3Cjom+EiHotzuXkVl+MnJkYzvdiqyUUL6dB1dFpm61jReR4Gty3EuQgYKvNI0N5gaFkfQJJfADqRurGPm5PBnSuNj1F7sS351Dmkg9qiNL29QRy6+sRMT9+b9dS7qIKiwdtmNNqpZnQMEqJorTGZT6JWhUYIdziTCIn1DrDivaeNPEUOUz0dG6/93VnRwmidioX914bJo+NTBvgpeOMk+lchHjGmzEJd0Bkubx0rU3WcPD4L7mw8NSVxajzidPyrhkrXqmeIdtVbHQJ/iXX4zdWhlknMWst+qfE/dUbOrhFCdjd3z179U8P2g5RZUsd3Ry27+KVd3lOUtFmqheZc1YoXDWZuDTVWVWVJXuJTJqTtqkgShSfd7udzMoz+KK6alURTAj/BmViqm0ZyNVsbraUEhKkRbW6l+KqYknyfucikmSqo+WhirnpX/4P/8M3v/ozSYOM4+7++K/u33janU7Ty2UspYzT6XKedjtRSdNUkw3DsJ/G6lK8qquIm6jU4tXFioho1jyep10e6lRyMq9lyPbyfN6/uXOfW1zmNDw/P1ed5ZOqiSXYtsUlq9EiryIiijbk2dSSpRDXNXPYWmupooKF17bBaVg8DR5DBssqADeQ5cry5j1gjO71cjkfj8dpGmd38jTX55LmVk8tAJfsmC5ebbpOI1cfhuHm5ganz2aGjqCs9QGjgtPgsFw4f406B7GcGhhkpIigI14pXqu4i6qmnWVJ0zRZ1uKuSfb73VRGMYc/tYEOjgapk2uLmvEW9l2b+7y2mNSU0lTKOJ4sLY6ijlN7sGUpnE7nJWS8hiMLnHK6+zStwnnpKVGtImJpTvOt826uHMaq6sVfTi9SdbpMSXP1ySS9PD1/8/67y/5snl9OT18+PfzyV9/XyXMaPEEkuwh0PqlVSqkwb2qt5/P5dDqVlodnZu4A8lirIAHLvaA7fbSg3P1SJndH4Rqm2aBlV1aDwQavjCUTsfE87fbHUiUP+1I9Jbu/fyuttlcLfLJ9zjf7G0A7vXln4fCXoh2tguD9QoSliLiXwZKlvs2euz8/P59OJ5c6lfF0fgGQTy/ncRxLcUy1hHJdL5cz95GY2XZwOX4REYQsWzt7aSqXi0hKeRzPdZrDoGsrD5dzVpXzdHF3zZbEgJSH4XC5TBY8lNqcghDkpSU80WA4HvecdrS7QLko2qVLI6pcx9mWmCtYm5p4HS/7YSgqC3ufD7Jcxet4cffBzPIwb1OtlpKqaC1qYvCJeVWX2gLBqSVQ1/fgyZOmcdZa3UvK5l5caikVSsU4XZjYl9Jgqm7q7jfDMI3F3U01m6m7ieybtlTr5F6z2TDM+Ru5ZXdocIuWVtKblMugczMrZXSH8JmLENdaQb+qOD5dHX1gRalFksRdwPLgG0QNKMuL8Cavi813VBWhRLNKN9XaclgxZ3VNlk5PLwyTEJeUbMjZ3YtIboYTTYVSCnNbpRlU+LUGNwp3x5oh2vFkgiuFthcQHFToibEY05q7NIXWrWS/HrSuGWJSLVlO2cxEpbRuZVlX5ThFxNWLlOSLrSLzEYeomZc5OaNpF+3gt6qqShFxQXnkZWlw5ZYiVZKkbDlr9slRPFhFBadt7iKKXRURd5nDmFPOKfNLEYWEipLU5+MOfJkIwAhhAjmyndXCvbgLgrnNtEpV1eEw1NYvFk7w6u5eVZNuituqqrhkG8ysjJ9vDrfn83nfamWKbBRmXepoeVAr3XEEtOAGfzJDEm0wxZOl1Ge1hUfiQZMGJWE+I+L8bUkww2T4QUREXU1NTak/zCm8ruoqLiq6H/a609Pp9PT8fHM7YA3uziptl8sl66oYictcRmRWRFZGoSnTgbmdy6/r8ynu5Ve+UdVqipj6OCA/RN7B0lENvSoPsOL38+eqQJHiNaUh74Zku8PNcRh2gg22BML48z//i8tl+vLwMJ6fPny45Jx3wwFW6TiO7nAwqIh7NVdXsZTEHKVqxd3VhSVyVPVwOHz+/NndT6dTbQ623W5XZFH+6KiImNQEkjaNM0f2QTjYulpK/DIClgjE+pod+nYWLe8prdUw41hqSNXvNl1a/6dI4ZEC+WdtfYxyzqfT6eXlBa5oolM3f36urTqHNU8259lNnq+Lc+D92pSJGro/xC3okBAxwVR8vTlFqBBPrRWT4Aw6L5QSvek51FfGaHOpYMtxqnwvPIWRrDT44SK2EJekibpIgyZpyJbTPPicXVbkw4cPz8/PpZRxLJd8efjyhGcfnh5ruOAmqe3AQYL+hxe9vLxE90ytXuvo7qiGQcIEqqNicfHWfrliafPe5da/w2QuLJVSSoPx3EZEEByFX3POVIXxeM65qjDugjxB2wlYZFn4/Pj5I0pD1RZwPLXG7MhW9OYFTCmNl+l0OtUqBMuCden6iRBjx7XFJXeILWvOyV2Oe51zjqJFg2vw/u0blYX18R7ofHAqR0QacnB8rGOLSygUgMFTSsfdbMixfhmN4Uh3pKA5366lsomIGirxLwxnXpa6+6r0YcTbSIa+ivKHcQ7Ie/PqoF41XdAF5TJUpZZVRWpsGRYbOQb3KCqIZGilZVhKMIx1zrRzEaJZImpxg1QXBVpEpnXh+Y49xk0nHkUOwMvXTJ4XYsepQNdWsgMBM3R2UKsYDkcesOA2aa7i6DXQGGURtlvpqV2nykTU0s05eDzSCSvt28fqV6NpcXEhNRT8ibC9enHynEB8dcTD7k4J7sb4ZYTJz7zmm/36fPiZe719HW/+6nuAaX348ldm5a8U1dVwItrNrb+8f7xjd/ywxQHZLD8+9ZXFbndKwr50HObVmb/yCs6tlCIhqlZb1nVU9OOVoesg4gdVLZMsySVVvHrVuoByi/HzAtbrlA1CcKLbqXjQy6dp1QExsrMtFNznqPhSSkpDSmnIA92TIiLZ0CM979O/+3d/dTo/np4+fvjwkzTkSC0COArLEkreRAVOFq6qKHE1DAP6iaSU0C0FhRZLWVIHdKMYRdm21ZlkTVTx8dQ6kEXId/wucl7Z6Nz8fhiGu7u73/zmN9DkeMBdfNEjIyJGvU1DqLSuj7qgcSIjKirQFOpxXbLmrZEStrgR39VhkbVIO1UVUbNsJqW4yOiumDtmN2d2NFEtUnfD4smLYgwoxJhOrnqcauTp3MrYfd2Dq3IaV2WJuHDOn/PB+BRUcTSiaFQQcXBUxoXlQWuHBozQAmkKMSMNdoc9Zxh1RPZupSYKjYTerwD/OeYYBxTQd2utlnTY75+fXyzPfW6zQSkxETnu5lDjnLMJWpzsc87vvnkLKoPbe7fb3dzcwN2VQ8O8xSjVRabCVGM4NeqUIy92uX+8xPVSgUZKK5ljJPbI64mWk6+8CRJ4RVNEpLmZ5+NuUKrN7tXZ6TIMR2lKhs9qwdzSljxnfqm5uO2Px4ghC72kpRmKNi2whtrV3RJiEiepJqWUhwTI55xdvNRJRAYbXMSlulTFWVorzeZTr/1TzMhayEVAUTOTtZCLFNGWr1ysrp2XRP4If5y/p2woUEeFkr/iz27CW0U2TGBhJmbGk3FVNVsifSOvkBBOBs96pO4asi3jWnDFsHUuVtc1xTgZVR1sDnjgeSZnTg+0h+y33fHIlcZzG7LcyMeILVFJ3e61BgPPg+wmvsXTVLLrdvMV/Yl/bq8YgqJBaMbH4zhbvJK1Au1rrS5iJq8OzToG2M2we7af0rV7tg9uB9k+0t3fUVl3ETG2JLMlUt4MkeGLMP3KtfIHvTaH+Gt8V+RC3SCvQThucaTZiGby+nZEaPhGiV05i9du4q8sUNBIxYN5p9eku6w2rF9b++lfpu93NhDfWOvKFu9s1mv7MSsTSD5RvVwulw8ffnr7/t39N99L8Vrcdhls8K//+q8//fj7P/7xD8/Pz+Bc2hRTwhQ6kwSsEm5bWDUY5eFwgMICfYJuOU5+a/jyQ2PWi8JK5rW1+AnqP2lJRxSJuBXlGa7b21toJ10CVjc+d8qbj5nqJt9Y1xFFsm66wdVRVMSJUeZJOHbolMXICDqyjJeG8EROjLw73haxXYKc45e5NaMi8OedtYVz0ZHj7qi/G8iheYjDfnmwInAETB8wNRugJT2grNorIlT+JDTImC6zQcWV0pccnWQUFUhO4vIp1+nLTK1cowYLykN6GUo3Am1UFUUPzcxQ3OYXOe8GJOHth13OGX67web4imEYbD7WVBF5Pj1xm1jphSUpkIGHxcIegycY39CXLCLISYCdEBOkLHQOIHa5O8q08adSSnywQxLVuY+Gr8UzCUQDBwf9xjrWfJDqUcR/VbGQpbcwDRSc0pnFaSiaRkW5thAjXLZxrEZCju/l9Om4RdAqVZ+OxDRcUQuUxqC2JElozAB85SgswtndEbzWabHWnJpbBmLZ0KCHM8EbwZ9jZxYPWlQkUs6cz0ay3bJNbWKCN4CLaOMbtCXiflm4NBTz2e32lL851AV/TYE2X02V00st9ZNrIQJE+R7gHNFgUaNZaqb7lwuP6OEbbZX3cJKUF5EQtnglr1yddIvz77bytWG7N3bK9/bZsK292RDv9Ne1zNXIry3sFf3s67N67cuvT/7qcngnIayqkA7xntdEbfdTJCIJu9aJ3a120QEhTuwqQOr6bCfezPH/JIg6VuDtMlBZO1OVxlLIGLdXTllFa62hIo+XMk1qVlHVUsRDgx+ZrriyVefAI9/8221kR5C+vkRkGHYSRB3HiWWMVlvrou1MqpTiLuP58vHjxzc//XR7c2/7PbIcRKpk2+X9X/zFX/z5n//5x48f6bjyFmqmr4uNNpnFtUA9I+eMfNu5OOs0Sa2mmnWuHoA0G61ujuhAw5dZzdRqS5CinIicUTfeayqaErDfGVe3bqiuqqom66KJ+PZ0OuWc9/uDqh0Ox5wH+PMs974iDcoB4bMAqqWXqc3pwzkN+92hFk/JkmVxRcjdkJHhtDIJImeP+s2CEq6tY5nMX1SptaW1uXgVr+Iu6PxVfVZEaqt4QAW6U5Hx7+l06pC2o0aGKMweI8vI0lOxZNl0DuA77DVOXmTOs0ZYYW19K6gQf/nyBXfSZ4xnicmECR7f7/elrLootxt6fgGcpOOcCAPROJYpsgNtCjc8qXhXSulwOKAMBU9jhmHY7TIijHPOb968ya37Xcpz0ZhxHMVSaaXZQLZzUtp5qi3A2t1xTDE70Ut5eXl5fn5m/DfuLK2OByYABzPImehBwokxwUTyWqvpamd5sbmM6hKxxlBdYghBnXZD5GNRD67hIIJ8ObUu2ctMWlxs0D5n3cuRK8JznrkpiYpIslSleuPjJEaao2X9dvVqairiMjcVMvGkUqdRarXW9q/WqirqnnI+HHbThNrhMgw7bbUp3asq9Pv5PxHvGJSHQDUJ3J78YeZB6/MlD2XINtxmPoqp69PkGBXAD4Iw7lDWkH5ZMxgei06soZsJhQtH82uV0TyUJ9KgnUuvhy2v8LaJDKsI4mNZLD8PwyopLa0TCmVh48356qvld2shB+BKcwtrjk8RaTvgxysCwdcKd7y/tFYAV/ddg99kfsqX27a7ub18bYbFb+I0lkGu6aPyugb5lQ9/cm7xtrii10br1tWJVOkJoTdX/uQcuvG/Ms+r89G1Av0n3/iVaUSA+GZHIqy2IZrb7+OvW6BdHfzq/aR04jMfBMPBZ4vLb9Fpr6V2QhpVeIlU5oIqtbW2npcUGAcpY7uGThGRNdZGwcaldowgYhXH7/j1hneAx4mqS6nFZZoujw+ff/+739Vav/nmm91wuJS63+/zbvjxD7//4Ycf6OzhW7rkNnJAW8UGSKlLmN2cJn+5QO/01sMJO2FrvyP3z0KqxMxfdOVd1iAgu10nNLrt96audSxGXiFI/qSqh8Ph6enp7du33qrYeqg1s90m/klPVWkGFWebcz4ej1wIITaLn4CJHi56H+NKRQQZQtEb7Wslm6rtDCjp1WWaYXEjOD0qiF0sabSUtDWK4yM1uOE5YbpFqQ27+8PDA2cYPffcxNr8zbgfMY4EcnRZbbHCzDQtxRaIe2ZWWgNztJ33FoxxupxT66JH7RYaM2sbWyhJC890i75YoMSya+M44vT8crk8Pz+PpSJipHMGJ0nn8/nl5SXWrimlHFojFfburq3oLNRZKHNzf+ZhOE9jdL/VEPQS95fwz8OVSp0keZ+N9rmGHZOoOqpx96oLhpOWJXSCtBa33SH2QumhEJjMNv9it0fci139dsOqkgaHLaFrYFydhsCq6Eyi6ZVb38Q2N895MDOUHJHG/1lrTNd+8QjGyHCiirPdju4bb3adBnnWoLqAK77CNvWL8GAKIfhRwY0cKX7WaxJdQl0/yik8td/PNpWZmeXOndFGCPnfoecR5wwci0wpTFXJ0qNxElkuLxFJwY4iAOkA4iO2dkUTOB1OxvE7gHRXCZ0yo/VId3uEbTeghbiLDiW2b++uDo1lg1dX3xWvKNm//jpdk3xc1Fdm2EH+tdu6t/ha2H392a+M/9rcInp06BTf232Ypokhed30vr6Qa0TRGxUezLDtPLthu3l292+/eW2q/J7Y64FD8p6oLeBXSmHecHX8XMcxD5Y1uwpEsLQow2U9AXHtGv4Rp7v1S9hCrrObPe+kQIo/kVyn0LCjg6+ZIfEV91z2p2maXs6nP/zhD5BpU50TkH/88cfHL58eHh7gBrNW/CjqWLJODJe1eOBawOyoNKP4VFxdNBi4osjCuj2OdF7bEe2WcrZwm7+vK+BcFRISsA0GwOFw+PTp0y9+8QtI4sPhcJlWsbyECRWFDiP5Li6Z/ksUOtiseqXUQudzX/luuznXFo8bZ8XkLf6qs9jQWl0VPcVMRcXZRWWOUqU/my+Nq+P+sjoNUUtVS/FLuxhTS+Tc6spI/+fyidJ0rKZQ5VBVUQGKnlQPsa30HEeXlYilpgfr2okFnfjbb789Ho+lFPiwtYVLorxgdGpCS5ZmCZxOp9Pp1IzD8zRdsC7EVMAwKHVxnM8waYuttU7TEnO8S7mUMk2VgQ149Xk6z5aST9Xr3MDL4D2Et0pUVJK4+lSmWifoK2Yo9tA3FIyCttaaNHfMBLQMAwBAhsxQ1d0uXy4X0S15Ln9zHxuhSc483fNaS/Doq4e8ezNoh1B5XcQRWEyh4u7I4Aemz6pAnUznmrBztzOUotj4vBsZzrTW6ZoMSSJj8dmNXZAYkDMObUZVRT8/mKUy80NtiQQsTNaLCaJ3pFNZX2QeLCfnc6Fbb/Dp1cdOZ+WiOmWUO67qKS2WXkpJpCLH2my2L2Rz5dBv3ENdCNKvqqa0hLpFqyYioYVGMGRuGuwBrgIfYoHCTlhsQDf75gkQDT51IlLHQmmcWygpra1cnQbjJD61/ewbRW37XjpKUkil2O5gvDohsr0I8OhHjxCI84xbS46Kq7OL4qKuYpeur9eAEO/vQHd1sfHfDs/b3Iq0wGk+uH3v1y+uvRshYkgH8CbdSjzq6VyBq/vXi+Jo9dpJiyzcqcfP7bquTv7q99unvvL9azulmzSALU5+Bfi5TJeU95ZEVcZxKsVTSpaToFkqBgoK9FyhaI2C8cN2ftHrFhcWCZg3WFq15C2bxvSvILFI9ckv01jT6VRrPd7cvby8/PHHD6VUG/Lz0ymldDjuUsuloAYGpSS1JC1OPvo15Ro64sGccy4FqXi1ViY9rLW61RbGC9OIgjBufIdtFhyQ/ZRej0Hv3uvN1hSRw+Hw5cuX6DaLejw/eIinjFCKwxJcgMl+v//8+TMMldTypWRNSNzliEW82uBLKLMEco0q+JZ4OP+r9Mm3uzsadpRwYWRmpFFrxDZN0xx8bK0GAoY6nU4WXIxQztx9t9vXOsUoZ1/HREby0eAaZModfn15ednv98zI9KaDIncWCjFuOB6PqAd8OBxyzu/fv08pPTw8IFICya/cPgaWwAHJyAquGkWRa51q86+XVu31dDqVOkES09goAbaQAVjjw8NDzhkdcbl3qopyeGldMnZYypBVgAIrGsfx/v4+IjYWnlLCPuo67UxE6rhgnYbLQiU1xCvP5UeSqq68mJHXbemLFkutlR537GwM2OB+jSMUpsUKkqDg+naqrUgtb8af0WWyntFi0PJBb0U2ZO2iS3NNw2otBgaOeSRx0nqMiArrpQaPr4TTxQ6lPZyZdAxt7oq85idxmfNi1p5+XWtjtdZSltgYsqkUespAgSZfatmcS6QEJoBH+N68NAFZ2NFVAcd54htUoIuSGKp5TDImcDTkbMg1yR0Hnwl2nMuMcn8JFlnz1XlwW0JQ4pwtHMD6WqbEOfDPWGWILFRCvmYUl3FwWVs43brkT11ksB4sxqtaHecfX90BsIM/P/OnCIRuklfJ/08uxF/XiyKQ+U0JpXL+pdcWc74yqw6riY3R8P76uzgU//wKVDtk247T/dStZcsWuqe6Z7tf9U8dI0R87qLLvg7V/M//+A9v3r+7vb09HA43Nzdm9XS5JM0pJRV3MenIZi73hvqXZNbVvcLd0pwuM07Ein0dAUvgX9IE7fmyCMIcGiWU1k0tbhX+mqbJNJ/PZ1cTkcfHB7N0vlzc9dPnD+fT6KZm6e7u7vHxskvpfD7DIQ3tQUSOxyM8glHVo2tQg0eZ0355ebm7u/uzP/uz0+n004cPOeff/e53v/zlL5lNL0EkwN1FJUxDio+qsiBRbY7Gq6KRjF42dp6q7g8HKn9AAsCtiynnXtTWRODLly/Pz893d3eqerlcwKK8+jTNpouzgCItB5u1ulqquI+XC5ZwuVySmeT87u3b+7u7z58+vTw/D6EoyuV8Jib6WvctZco5q9g4XhBXJ7osM6pEc/JcgzMkcVlfUATnWr/uKLnABhnwqtZaX15eUhrgS44eGrxuCj1iVCGhdbc7mC0KtKpCbbq/f/vw8HB3d5tzfnp6SnMjaKxRVdPhsGfB3XEcY74pdT5Vvbm5ISUz0AJrx1qgQ9cWqYxdowJEUTdN0+9+97uc8+9///vHx0fM9vHxkUmKjD+mDUM4EJ61VpQXlaDopGxmVr24zJZGk22iunSCpNTyKl4973e11pTVzOooqpqHoZQypDlOI9pXIoKlRWLf7XbfffddpNAoUI/HYw0uSfKrOR9PO/+foIajzwUox1rrnL6Wlth3DAJApWHQjafNzLSdgajqLudaK9Q9Fclm3t44F/1Vtf1cpYGeHjV3FzVXkVrnYCEka4rIdL7AQ6sipi7Sys/WguMCwJ88pNRYucixfSnpNF0ajgnB4usqxVCdye4AotpS+rAFp9OFmE+1BrgaxSd3odZVyVhCr4SOjB40PA362QweM2snNlGCNKqJx6zTu3dvWNANg6Vk7rP4zDnzVcSHtE4Pisw5pTRNF05MgqAl/8EvJKLUFE0iIcySHDoFykoxnetkpVBiPz5LxdRaYKGHLl2+Vl8kHOTikbqJcuHNcet9rUv5JjuQxlg0EammxwGjFcStFEZmr1UTyvRAmystZ45ADaHnuLWbXjcC5a823tUPu64iEudArPCmU0Iu55xZ3zOidFxOXPJ2zDhDX2uHslYB3Xsts5s/L55eRui9Bk93B58RmZU3UKSIiFZLttvn/WEodRR1F09ZUeaVr+gmFmdOtnn1hm4JESuujs+qUOTSuqmy5+Gi41ICOfi1Xr8gIp7rUpSfTidWU+AOkvXx1ZHWRCSL++npGSluh2E3DFl2u+LupbqKiAvqKWk/iQ5Gr20YDs073iqh/FOM6OJQW/LrEIj3o2qHS1FVtB0Wk1ql1knFap2mcvFRJdk47gEveLNOpxOaTiO7n64+XfdGog5nZlmXIBMU2QWz/vjpU9Tv/VphoMgKOxzqPkT+9drFX8lZYgGaOGdbe4Di229ubv74xz9++fLlf//f//d/82/+za9//WtV9aBKUnZSk+7erqq73Q52CNHrdDp9+PABLs+Hh4eHhwd6Ui+Xi4UKRylU3kAJBW/OV+ivaGQICVSbTxTBsqfTCf7RbVgtIyti3zh8A6Hr7mCI8AszPINabEoJSBJrobRI2QxdQZtoR8C3md3c3EAtPh7n2qu73a7p0HQYz0t+9+5dZCLcxxw6hHFR3Du6h0XkfD4/PDzc3t6ikKKIoLskHgRWa/CKpZROp9Pd3Z2vff+cA0aOxbCkxQpzhqqKFnHkA4Flw9Rc0oZm5uXq7vshc25mDgi7O2IGGi0vajEbPRAOkSJSwCLSF+dM/Hf33ILuOxlGbzGVrZSSJaVqQu5p4bA+KgfzqwMAKTLjIx3RaYuLXRabhLDSEJshTSmJQPYmingETyMfg5S1p5bCnq2hCc82uz7mm3gowWjXVmOR4S4SGJeGY8arnCrOn1DlIJy8hahrAhP3xGaB8UIjbtzGDFfa26orJqyqHuoud7sjGyXGg/jvVkTwqi6OpHhzx9ujNyQujQyB3xBQxLFuydxT7A6Z/FX4+1qk8t8QBD/PFibNa3DmnXh1ClnI3Zy7+7mKGffWAIyA3b6x+xz/9ZAIdHUHvzLya2/pru2+/5wxda2Ubw+Gf+Ygf/IeTvK/4amrb/S1S6sNft35ymXGf/8b3tsh7dU93XKb7qc/efG2OELkeHrNC9CxINnggLvnw264jOfnOuWkuyHd5rtdzqfLuVZxVXTyUVV18bl3a9I1Hre1rdylkaFcXXwNIU3aqlW7u8jCPamGbilk+XdyNa1aVbWioFGtVV1TTpZ2eXiqT+NYZJSXnG9ubkqpTI6OuUoxGSKK5OjWQgktqGiHw0FExnG8u7s7HA748tOnT2/fvFnWoq1RlarXiv+EDNFd3GOdGw2yLZrynU2/3XtdHP8rWwVakdcrOdfHw+3Dl6dv3n/3V//m3/2n//Sf/p//+vf/8//8P+/3e9eVXhX1kvgvf3p+OnnVnGa/mlc1zfvdMafd6eXyz7/53b//d3/z/t23Ly8vtdbD/uYynSnANHj4ohJ8Op0eHh6enp4ul4v7rDXiTlT5FZGXlxcRga5sZugWXkMdBpujWg/WqlIwCqWUompw6kFR8/V5qIa0MLqHebiTQtIeFMH9fv/mzRt8j1gOuCuAGBLCuLX5m3nozN3Hn/AWa8ulQ8AxsQ7GA7R/uNj3+z3Ch6yVMU6h1AAjoHwu9ZgQlR4ZBFWBCARZHz7OMlt7TwOhxc+1rhxaBGYadgyaynkys2GAp3yhbmI+J0brmvpH5BuRo2nwFkR2wc6R5B/zr47ViJqoLTm4OPFHTXxQYc6Ws421NGrGfwCgaJ3pGA54dzHTlOZ7OL2FahrkzcyliDgwImKde8EXtVZtiWv4VcPj+AAXfikFjrrBryd7ealXFWjf+MbwIXr6iZClFLPF47VV2rYSjvOUtciIBgN3zVorJdIaLb3Y+zYisIikhK2fu7s35RJpCb1l1UDYu73pRo0r4sTaupaVpnXuZgeB+JmvlrWVhXui4yYiDBfY/ylK7gGLN3qguk3srkgsvJ+ohavT13UjaLitHYHrOrpm+2CHFfFmv2ai6DXM3M6/A7v/DE0uTqZ7i6x38OsPbt8Vv5xvfn20r7xl++drs7oKq6+v4urgcMqWlsseBukVXL7hT8L557y3+5LQI3q8ttcR8f7ki/i614hLW8jDNI34TtHYeD66FNEVZ/P2b37/9u2nL1+8lMvp/CgPZnY43nqp4irqaPyoAYpxYRJ4hNZXDyC2K9G1j6Ejfl17zremarfH7q0leMuUN621TJozOkm5F/elSPjLywsCRlE86/7+PnIN0nZtCUZQYrrJ44j5dDq9f/8e98DHGTcm6iLUlnoBH7JSOiBsaUMDo8ediz4RdoTOYzPzarVeaaVjZg8PDz/99NMPP/xwc3MDdnx3d3e6vMQJYMwuwoH/1tZVLqXEcmzPz884f8k5f/z48Q9/+MPxePz06RPY/cv5mfED8DEjUw0eUzihvdVeSCmpJmqN2qLM9/s9omLMDC86Ho8ign7U21pv1i4JQat4CwwhVUVSHeNxoQfjGx6/evMuWzjNRLBy1GJ5ujK15tWMHqbYxiQp3bFBpRR4i7EWeEmjAVBb4A0GZyKjtTBQDVn5PKiiiYhg38jfie3UV/jBZ3V/QQMe+mHVpIXYB6t1zJUOi6bqVG7wrLQqHxyfIlxbSf948dWcbaSmaDYEknHd8CL8igguvo4ENQwJcRQ848O0x3PpiGIeTeZZcRxttbTjzcteS+T+K2MjMDqL+iVRl6vTpmtq80BTP8u7lYODT6WWY9qBwlW6+6NqldZF3OKYEhhd9zoJ/Cpt6qdq442raWy8PhFLO27PKUlgd+TAM9/zBc+JzO6e0uJk4vQ4VJwn37Vd3ebmZfI1sPetftDhDze3hLKVr0EYF8oYcVYUVR08l2d99ScHBN1tZet2hKu/RlziPd35Ki3zOIKur27JEZ0iDsS3XJ3S16+rWBoHl80Wx62PyLm987U/Z9TdVLX6mVP9OTd3D8b7r+pg20ciIlHPIX15U6Bfw5A/qb/G+RACEZ5bhMeHFMr1RpBGVsBJhtn2L93yGW1MlfdEJ+kWzbaoGCeQ39zdupfzy2ks4+PjJKYpDdlshCfDi1SR1kxcW32+7VapXbeT7FpeiLSjamklnIOGuuDBVY3zOouxxU8A99DlchExl1rrfApfLqNPRUSgOtdamSszhRbW0WnnzTKD9w5p6KoKLQ2Mj9rJbre7vb3lqmUdN9axG25JZ5DwnrouPbFa7DWPvjZG2Tk7d8MxYhLVNahlT09Pv/nNb37961+/ffsWTWE4cgd2aLH8VZrHtNTy/Px8Pp+hzJVSoJT/+OOPOefn5+e/+7u/+/u//3sQ5+Pj47DPnU8Iku94PKIS8OFwgFLblj/X/CLkodO8fftWWjw0tRz4g6GpR8XIzO7v7/He/X5/c3OTUkKABzRvbWEDPKFG9AhDS9mkA5cEwnt6mluBnE6nw+FwOp2enp4Q18HMvFimg/l2vlago9mDl9KKgF5bW7tsdwcC55zzfidpVoK1Ca0ibint9nsbcillv99jtP1+P57OHTrhwvYRyNSq0Wupet+SoylGFVhMnMmtVoOISPBSjeVCpdByakiY4MmYd8pFfC5gLCau7uqi4uIObVNc5zq4EllC44n4as31anVflRrVWeFWd63VmYvh7ijrEe1n2fgOI5N1d2vTIH3RdtJNSQp3z0N2d9FqZuZzLHtQuD0lVZ0tjRj/p0HavcbZcZfOOvHqDFARj43mLKwKr3qtjAlw21NKOe/cHYmDOe9yzgi56ZiYXAvtw5VaTHn8d/tnA5Gw219ZF4iNBicJNpIhyHmappwNCBk5gKqiB0nkYHFfVrAK+9tBmFcpJUCgVwF5M0forshmu7fLJmY3fqbvWVsYj29qWsd9IdF1l4XYPI0hFmsXIMXTNkRnK+u7V/tGu2oktoJDt8btVOUaqm8h85XHuxvkZ1xx6yUgRid2vz6mrvnUz5uDNyKVq89urhRX+toMl9H9Cmp5iPwkWcnMzf4EtGW90Vus2F4RzV6730KQmwT4b98SMacj7asvjTSujRKphVJn43tJJlfnmffDcHu8UZfy9HQZx9Pzy+V4vrm7FZEirqLirtVx9OVhxhF2V+faLa+7J4UWnbUFiaqq+MIWuxG2IBMRndE0vEhEpKq5qpsZilJN0/j4+Ag192/+5m9+/PHHL1++oCLBNE2MaiVAyVboOCQ0tYXLDMPw/PwsIlCzEJJ7PBw0WEXSWE+MK+2ubtexW6V1o+BTGLArNEuAWMi+5+TNjJlz1MwI82EY/vIv//L5+fn5+fnz58+fPn169+5d9TlwhX0uGE8MJZIXbricRh794CnEJd/f39/e3gLCHz58YE6AhxBPwAdmDB5BC2i8FOET+/1RgphJrWceQz8RQUGwsJwwTzahWN/e3oJOUkpI1Ht5eYHbWJqOKy0mhC52RIxAxce/HgKIpRkAkKaPj49o7vj4+Ijqy4iXIHpj+Rgnh/bm3HpgI40BWGjeDDCCDhNQVQSIS9BoGTpMd0IKOcW1Vlbh2FITXtGdCON18HtZqJHH6PB4tCIiOaO6grnztFw4jWkq7p519n6llKZpUcgiyedWkVpDKxwRqVOJwl6aLsXDHwncVlXVBLXwuZxI5h2x2zqOhXs9TVMelnJ40f+ddXmK1JfmFNJVzhauvDuM4+hSgLFMYQEqajPROabbFQVagocPw9KTitrS1H648LJO2ttyofgrYW7Nz+0tCa8lXPZLixS9fUvHryRQdHyvsxrJ2iFNfPONgIxbKUEuEuU4W0vi3kUaXplqfOnX1xUmuQDQ1weP3M1unEiS0SqIOHl1SkRLxpXRyupuI1bHP/mrBNsjsoh451XnzmuXroV+hNJq8OYgizDXYA51S96CIgJwC88ODlfveW05HXDiT6+RTDfh7oYIkO2cr13XdR7dqFivzT+y4j95s4Td8eBWI9VEMG6eXS3857zxK2/fzlmb7hSpKX54jUxeg8BXZhgZiIUDEz5SX+ns4e5Z3Y/7XZ2ml5eXpFKny/Pz47DPw+6AqTpkJBzM4tbV7W8oXmTFH6/CPd5QQyjCitrdIk/Z0lUcX1UF/FFERQuyoUW8FVLAldWmaXp6eqq1mubHx0dE0/7xj3+E7zOGukbtJMa85pyLzAUcUisS/PDw4O43NzfPz88PDw+Pj4/fffuthyJrETupDRP63hkPISRDrnEB4o1cI87aLg7l7vvdDU8wtUXWTq05xdPTk6re39//4z/+43/+z//5r/7qr1znTtFUkZG3h0eiUxwzKeNcA4s5+7e3t7/4xS+en5/Hcby5uUG0Lhy679+/P48nzoRn6ADvzc0NTRozQ0rQ4XCDD6qK6njWvLMIYYf2fLlcUHLu06cvhAN73KSUHh6eUqtdeD6P0PVV9fn5UVonZ2lKJP6kvstVl1JQDjkqvnzd8/NzKaOIjOOI0nUiAp2QXkliRTx5J/5TNNIHzMHhZdemWeIENqU0eeX5xrwjpVwuF9wMuEV0ouLbIdjxeITBxpcut5moGAlBZsVCgp4jJFUK41q9eK9D1OpkRlFdptiLPHHLy1S1+Fx+gcTSaScepqW6CGyuN5qR8U+d1dbCAZEAjc/W6gGbqZk0j78PlgCKyNxTMnp2Iyd0dxty9amUpUtOo01vWZhrFmHqmtRs9s63ZXgTLaUUd7E0qKpJLXVZJqcU95riZybDjara9tfcV4ebJNh4kbkB0zrm0P0p4eI3GhT9q7dxerKWO93SYFSTcFar1mqpkXbth2rbutg/JEYJtNm9NArUeNF0IUrEveDFVZM5R7SUNauXNYuI1hFnvlWgOZ8IvW4asg5vk2BhxsV68HpElhVnux22+2aeg6woOkLDN1L+6hXh/5X3bn+SaxDo5h8BGGHOK97Z/ckv4+r+tOVxbZLbP68uRyTqsfNL6ytnQV9/I6lga8Feeae7bJILI8L8/PdyQN1YI9s5WOjw0qGfXlPiuy2TwGE6vSvs9fVk6PhlZG55Mk1pZ+cLGFApZXx5no7H4/FWSplEpKojwFhVRMo0+VWLPF1nKNtX8l/S6or41cVr9bk6Mt7jHuqABBCrKs75TIQaPP4t4+hVvVTTtN/ttVWLe3l++b/+r/8LR2BPT0+llO++++7x8VF1Sc6ARrLf71HaDzpHSuk0Xh4eHi6XS0rp5eWEFC6Kc1U9Ho9mFo8DYhYULqTJu4i5V3ddl+woraMyneKplfOTpiVvhYqq1lLhJ6aaXkqp1R8ffqD/GGlnLO5WWu3b0+mkqtM0/cM//IMYwl5TKaOIgR5Lme7u3tQ6wR+qikQrdffb4w0CFWCHoOrF7e3tN998c7lcUPMhpYQICjO7vb+BzxixxShdjHZ0uXX3yDmfTqff/va3v/3tb//9v/+b29vbnDMiKNz9crk8PT3tdrvPnz9jLaUUBF6b2ePjszdlF4WcpZWiG4YBTnRpRRj2+/3lMneWhv6tzcaoLeoaINLlWHllBWnzR6aUDocDMBnK6Pl8PhwOIkvxjRJq5GmIXLTg2WUahzc9G3ttIQZdRFC0bhxHGzLln7d4Dw26uLWawXh8sJj8twQkMFuRSGVmOeNgY1WVAgSy2y0edMpXDcoQBBFxlcicUtrloXgt4zTJ1AmqBZ83p2b4vtM7CT3G2hJK82TWUX2LUd067VlwcuMXrrG2iPOc89QoWNfZjWkYfFKtK4ZuLaqVS4urkA1nj44WCVze3VVfVQiIVMI6j3WSnC281DcmegfP2ICpG5yQHFoJv3Ecd7tVDLFca7Hk4dKgUqz41drFwCviQBwthbIPkc/XEIRAIiIPlyUCx70iDKh0USt8YzeZONstiBhzj3t9Lft5c4cAcXU2nxQtdX4shFV0AFnW3o7XuLm6juTuZttNpvuJbuxOHY/44/PJ0pWOnhpOjbrXdXBb4OArNaubW7fer1xbZN5+v8Xqn3ldHe3nX5EWogH/My6jE/q/bQIdrf3Jq6Mm8EZKmY53fX1rfubGxZde/Sb+1NHmlpT4+Svrvfprx8QoF3BGKlu6uxZz4u75ZEmrlCHn477USb0m9+n0cnp8ON69q+N0qUWS1VpzNq81pUFEot/CV4bpsjb+ay3DqYazbCjnbXn4gErS7l5giYvPVZ9E5OKTNHR0URUVtzkJ3mudSKKWTV1lGPJzywO7XEapetjfiMh3v3zr7rshu/v9kKdp+vL0OBX6C5cZPp9P8uVzrXMPZOig2lQEdGK7XC6fPn16+PLl9ubmy+fP4+UCfW4OCQhubBeZSjmYpd2gLjbkXR7cvXpB/VyprqpDyiJSp3IpVWC/Vq9ToVAfxwneVmg8tcXUTtP0+PiIkBJVRZTFNE2nlwsqWN3e3poZsvQQFCtNDMB5/P3338NzKSIpDQglLGV0VzNB6MR+fxyGOYzicLg5HHatTLLChXx/fw/VH7HFwzDAr7w4+GU+pR1bR4Dz+fz8/Pzp06fz+fLx42fUYrtcLh8/fvz48eM4FoQ1oy4e2unhDEFVkXfImnQicj6PjGJnGAxUJTwL1zLctE9PT6WMl8sp5B7Neh6yTlkzTlttu3Ec3auImy0eWRERqbF0MRauqpNXWmUI73b38/lMDYwqjpiYWdrNCiJ1OIw5x9QOs65cvVatNpgqe8gVEZkmnMnq8/PT27dvczYReIvF3Xe7PJ0n7gXeXkJhV1n7lqZpShlGFGySeakIjNMlEjpQvc4GJMZkaM2QkookNO2rRdz3Qy7uxB/hcXatKF47E7t7o3voHOLuUqdkUI+rupgswr6WIu6mamrJZNgfa6hXwKrhIAq286BOczqdVOcONR6UfnOXtKzUq9dai7hIEbUqtUwlpTTsdu5+vlyQKAkmrSGRq1zOg2nKyctUamnx1L4b5rrUOc2ttmutSTQZVKWCyPCGYJ6SehlFZEhqlszUvYoZ4pUl2Hkicx4QWTb+X+aUgGOn7+o6owifqWBdLkue9Oze15RDrfeGSDNeF1GY3Ut5xLnE/lBKaUcwLRalaRtRvOEqZQlNiYRTW2l8BJKpKjYOcgpaQa31cp7MxAz2RiFy8nXTdJGVvgI+rzDEeOJB8Vn7w2UxU7NcRVRN1VRFlWbebC1Hjxd0ZlrI1CFi5IkGkw9/VjE1k6jZ4ORiLvukzdU135AkVFKbJz+/JbUQanFJokAJdP/EquZxcLKkJrOjLJgfqsOwJGSrzGclPhUbbB7BXcTVLCUzNeTN0g095zi61MmxyFYJwE3E5pZGCOuX6PUsraoM1zbDZ12vN2zoFafyvK42F20LFxUD6VX3UgeUvhc1JliXKuuDhTm5s7qKJLX5sMhnjrfV9nStuUasoK8QkOlW0V1qq2VuV83Xzd/XOh8C+PzrTCQuUurt4TiezrvdTlM2l13KRUp4GSE5n851E9uqngQ7DS1CPjw0f9OYDDKFRlVJyUQcHVhFpNaiFbOYi2Iso1Q3VDXDRkBHdTFfXoIP2pYCFpTV1PQ8nbOalCVUg/LRg6EuwVsPbpBH1WSiaZhV1zJeqtfqeXc43FQzy2aSdKqlik+1IK0kAusrecfunlL24BPS5meNWx5xaM7otyrOrBdUZcbsbdmT0BzBVXg45O4qWkqRWmudG5SbJYQTPJ9P3XvJnsDluQqo0efzhUUV4MPGdTgcqJxBfqgqqklgcjnn2jIUoTPtdru0G/J+pymJyOTVp7LfzXWOz+dzaZe7o7wxFES4SxsM5/ILMUJ6YQcpoY4Ehd/79+/xGQLs7u6O8Ms573a7T58+qeqf//mfi8hut3v//luYCngc5UoOh8P79+/hML69vUVwM1705s2dNn8n7VfAgYo+8upeXl6maXp6eQY0Hh8fIaRPp9Pz83POudYKvR/rgrf4D3/4A7ytUP1RR+Ll5QVvh6ECNQhpcO4aY9YZJfL09AQ/d22VH6ZpUvX9fhDZUREknaMxR6dAm9nd3V1ZSi5Gh+Iq54mfkyw5eYHdS6RSPqWheGI3FFk//7To610fcsFutHbsrs2ATinp0Mc8pBAsHgd0NE2S6wfWW55O/kK5QrLydT1jmUOk3dynkCfHQaLSIEHGqOp8HNZARwKURvs59JOLsIr8pwMaL3dHKIIE362HaoC8wBxQIg92PwIICFK+pWOJ3PEajsKpnsY5vyY1vcUoR8ETDbmrD0aMiqjbYbIE7rfhzP004oApdIy7OkIcn2cvGlQZ3xyIxwfj/dKhxEaKd7+qKnOthmFp5kq4RaEex9SgiXZwiOgawYwXdbdJ8OASAleJjq+O9Zg9pFSyj30HBPOVn2yZ0KZeO763zYmErHGg+3wVE67+SfKJxOvra7vkV+C5Ulyu4uFX5vDal1/Bal5xnvIzqlb//OtnDnIV6/5Fb+kk1Iwer9/pQbP/ky+9ijy6VpQ5+M9cQiTtn3Pn9s/tvpNSOJOIkN1UscMdH8aHqxJQke495GSayn4/vbxIyVL1Mo2NFUZvw3WDowZ2OZtwi8a/5OFpqLlTShmGHKcSJp3MtLhyWfjBdJFJMtPDFagtqJBySknggR5LKdOwS/v9ruoiGukUJ0C15c1MrQsdtC5Zn2GZ2c3NDSIK4HJGUMTLywvzxugURAzG7d1dKeXpy8PL4xN9fqWUl+cnb7WQGWIorc4x5HTnpdPm2PYWtIQbYsE1ehnLNMcMDMNwe3sLD3Gt9ebmBvES//RP/5RS+p/+p/9pmqa3b9/CQMJoKdSGRCgLVwTF93Q6/d3f/V1t0cZMNzyfz1++fGFhO/iYoRnvDnsRwT2Uu4g8sda1kfBRVajghDz9TE9PT/A6kylDHU8p1cqsGkeZCFXf7TLT8wE9kb2qljLu9kMtrbdiC2M4HHa11lIGnsVbc7TTsd1wD7bKgE0nsbkAu+YwjCiqo0iIfLnjZVEB3e/3HbPwpodRJ+No7kvNOF2r2jjh7+x+VXh0GFhsOScRGcfqUmPivKzFTyeZVHVVeiNIrE5FXkDdDnwiFWOjow7Ny2SpEOdNFaODMK4XqCLN+NEQZipBInbj59ZJzpvZ3zHr1epQxK7xh9wShdM6EXN7RU3CWqKeSM+7t4In3uDB0PLFPFgQLF4RaFHelFBVKaKfhXjcOGfe1k24WwU3bqyrsolEWj4Via7DgQhtCbx9e0MHLg+BwnEjgP+kQQ3GXg2hCGvEWKnycag12l9Rr9f7IhHC3bPx4sQizCO2xC/jc1fn72uzhN93AkUCg4rQ5uerVLD9qdvEyKwi64vz325fB0+/ZlkRsLox0raIIRsFaPnpFRrtyIRX/XkRxn/yhp/54H//ONuNe+2ReKiif0rx3fKHrwz+FU742vX6q/uhOkSVsLlR1Ppah95iY1t7H40dZVDkgfgyE70obrXVYMIDpVaR6ip5LRV4QxKtr+9yl3bGOXXfdLDbbs9rAF2RlgeKnUMU5hLFLy8vlgd3RwJZDS3r4LlMLcOMDXLx783NLfRaKJTePHkIkDCzn376yd2RoXg6nX744QcKCfAmeHCfnp7OlwsWhaJ4UMVyWikc2sQ8HMbQcdlhUkR2uz0pubaiyFCd4RiGX/n29hb5dne3b6BMHw6HN2/eUIHGv1++fHnz5s1PP/30r//1v1ZVyVmm+vT09OXLlw8fPjw+Pn758uXp6QnQgNbL2sNPT09PT0/TdIHLmWe+EId0JFObmXH38UFCAxT2BEZkhbVIX6INfM+6bl+C7bAWO5RC58jVu5qCTnh6ULlUFZ4da8rUlkKsFWfk7kB1psinHkb84UxKXRGhh4vv4rAkB5pAGmozQ8vB953VxyAEa+HUHN9acHBq7X/dXYMq0AmJKEFnldRhiqxKCJPdyFpK6SyPl9EiSCOG4xtMNYWQYs5EW5OjzgnN+8ki2qn9fOQSX0RjRpurjwo037h1/dYQgZrWzUQit5lRXUVD/LSGksMdm+IrUJSdUS4UWnndknf7Oe6Uh7OyiK6qWsqy6jiBCPz4ZSnXPdYRVyO6dvdo0LkliK6rr5bmNSAC8P6Fmrx/Ks68hiAKwjySPy7udZxJu3lJCXgNMhGra13NZCuS1ou97qbSYBDKwlsW87gbU9blYuN8og9xu3G887Ub4k/R5uGUIoOStT79ldG6xcZvPEj/Wiv6j9LXIA3Triq42zE9qEQRLGHtVxRQfUWjUH210cmWgmRj334dGlevuBZdK6nX0Om/6+rQdfsuDzolmBILI9qfyunkCN0RR1xXxKXX1tUh23/PYrs/r9JsN3ncECWFSs8HtDGubhydFWiXMk1SZc6jGi9JM7UEDCKqLm6iInPW9pzcNzuBNYmUlWVgIq4q7s4WshKy5tHx5RVAQDqqIx+Sgicy6MCyAYQ4Ar4vWEJxuIefnp4ON7fWkkxrrfwAH7O7I4gitdYRYPSINHD3w+HA0lQiAgUR7Rigo4MfnZ6eodQe9gcsOadWongYkCenTR0cxxGhtAyV1sb9WT/BWn1iaMm73R4qMhzPx+Px7u4OevPt7e3NzQ0UbkzpdDqdT7NDF7lQcAa7O7Ihf/Ob3/zX//pf/+//+/929/v7+4eHh2HYPzw8fPr06fHxEe2yQU7IvWNIgDU//ePjlxjzyotfztvXtv7SypbFIGCQroeIi9ISMW9vb+H57jQhDSodS3EzlkYaGfOCXYTPteUYlYK1tKpkdcGfxm3hw17VQeM9ZpJaDeaVgFFnaztvoiJiaaeNrcfsE4nwfUqsArGSNNHtF1lV1OSiFDFZshg9nLnn2SsvqRoQUkQsKer+UjuJ85Q1n8Kf47icNXUkGSezvHqtxZKp0RPcDWLB3R4nYK1+Tl2nZuraMLAW4kIsivpfNw2igW8U1vnf0E651qqtijxzvHw2AhfHLb6O76qh8glXx8XO3VfCFYUTv+kkVgQRLpoovvb4qq6EX3wLbZK4+7jiVuLDFFqgx+ldxZNSlnaJXG+zbyS+pdvfOA0Ltqu3MzdcYO9x+zB2M7RwNuXuLJKjiFruXi0hdJDT35LhFnr8nnsUYRVvKKHctWwQTNZ4ji8oT1dQuqZ7+CZEpJtzR0TxvV+54lriPD2YW3FMTobr9Wt6MJF2u8vxpdGg7ebw/+EFIEfWHSkuzrmb/FfGvIoDm1//ZWvZ7hrBxSm9NrcOdFB+LFSu/Mp7SVmy5mN8i/8MiytOmE/JBldX7w2NXeK6rOXKx2FfMwM4NwslWRva9WZAh35xfFXNh8NhvJzUnfX/zFxV51P1PAwpucnUHCdMUpmHEPEqrmI++2PwiwRGL2sPnDZueHVaEjvfrMERMTguZLtV7p4SGChKSqm7Q7Oc6srJpOFiD444SWSQYO2o86Cq0zQhSYjhE3QSo8rBMAyoBOzuCCO2IePxGG4xjiMK6PFxbQr0+/fvEdCMi27mnAdp5YexR4gJPhwOnz59+vDhQ20R1eiGfXq5xH4ccCFL83D8+OOP6KXyv/1v/9v333//6dOnUjwWQoZfGRotwpTpsFfVUkbub1fVH4HLHuI1FflYvrjrSAZwD6PkHIbC47pWgqmR0/suS4HhuVlJpD18jhhorfIXBK1ItRRO/BtOUt1vqLUqBRVwcmYcsi5fxbebWdZtoZwVGkcS5U/bO7kKan644J6v4UxcQgwuRoC+AuMNCjRrUNCfzVbJxECg9zStqkB0MiCSTwPdaqWcVbc1y08hkSsuP21anbdfl/eSfXPaHVQ1GDZx/G4fI2p1VZy8ect0w7JV1Uwv4ViphtDkqBrq6ixCiP9xNGqrEg6vMJGr2EILk++K9up6R/q6PRE/dS0pIyoSr+gm79C7e0que76XL4m6EtTfnmBXz66ur+zv1UuuXV8XqN3g+KtbZifReGfERg+yD1cXA+3r3rTdfDqYxHuoyvez3TwYH5f1fsUlx/lHhNw+fhWw26lKQC1d8zQR4clSx8des9a6N24h1kGv20pfW5uqK23Br8UEXwXX6pHNlF5Dtu0IfHb7SPt+9eVVcvs515ao5w9+ZWm4OXqpXkObq3P++jd/6tIOT74+yGs/EZG2tPwafUWu7uuK7x3Rda/WIHpyznm8CI749/t9HS+WUpZcxV3QSUVUFwN39jnjj7bmGe9FVLSquItqquLqpUvLw3MldC7tt6pUM0ODWVP1qxbZlYOJKnMW4VzwTuHjbPVrp2lCg4/PD0+1HaF6qFcF3620lnv0497e3kmTo9qq8Lo7nL7amlm04hUpiU6XpT6xqg773eFwuL29RZz0MAx5v7u9vYXnexhmxlrbST2VbCh5qoruJJhwKUuCHbRhCjlWa5YWI1FrfXx4pq83KqAvLy+pdfoYhuGf/umfPnz4oOt0Kwav55xFXNVTQpE7y3MzOd3tdi64Z6nUpubHmz0iMWqtPrmX4i5lafxW3JcmAkBElkoQoc5tZrrb5ZSUwMFCpqk2pKwi1b24F9wvou7EckNULhpANNdgQSxDrZWe11qrGljMFZEgIjAd29Hqyvnn7LesK2mRc66ysh+IS7SYKWxmuLRsgY6A0Vp8K7YRG11aa0ML4RA4CaEIwZ9SixmPs5P7Unjkcrm4S85zAxcRfN5FnYBUHJcZpUIUnIThVQWas+LaqVLE2/jga+4EXPAikAnyTgrmGgKKou7iLUcQ96dWLygigK7Lrnlw7PHzNE3aJlDXx9NRgeawW7HBmUeAxyphES25hKiIbKUmv8FBmQat3ebY8SUsigNitNK6I8Vd7gQY/0ytvGC3wCKrcOputnHMmY5e0c8igsXxL2WCU6rq6r+xFjOzZBx68lqKm/davn7VMHA1TN10bhAHdpOabIJJp/gzXHLtivDfblNHTd3lX1XUIpR4/2sjE826d/laHMfPdu0kgd+QLq4+Et8VyTmSQEdxEVb+ij4XmdIWUFx496cG3iLC0gNXLu5jXHIkh9cm0M3z6q/bG9qwy9sjEP47rwUBXlkvKf0q2L8yYEQzWYc6RJr6CkV0O/4a/rcHvrbGjnjlGn7GWZH6Os4Zvydv3BKLiGQc9EsacsB401mHK+61zLpOzilbms+8XIq4uRSvWr2Kp8HUVBxRYKmio6CmnHKpI9UCa/W5tkudhwUbdZVWEfGKXRYW0PCs/3Xu7JUGMytl/PLly8PT8+l0ur1/6yFwhxGi7r7f7/f7/el0gj59f3+fc355ObEMakoJ1SfcHa31ROTu7m4cRxSG2+12qc5HIcjSm6bJda6AgSjq/X6f9zsEKNPFi7IVqOBmrayHNI2qhEJjj49PEpIUKUehANVWvg1Dqer5NKKiHBplI3SYkRKAw+Fw+OGHHx4eHr7//nvGXmNTmLRHBUVV4Q6f3bRJpmlVvRjzRG4l5sk+fzln4umy6WZmxo4nczHycSQoolSm3xSdBVk8C/L7eDzCSuH4jIHmwe6M963nQkc5KSXTFEeOpBipK5LZ4oQO1DjrCimv7ZAlmkVDSgq1Um+H0fwT4+TQmY+sXJrHlHwhCi1E+Fjzr4vIMOQyFk6boMOYNUR9sPZ5CtUVOFVtZfXiPsrGPRM3onMskV/HdIsoRPOm0UwbauVn5WiIoac6Tq5HLkEU1WZMxvdygTyDImTi1nBReLy6eNP5CsrnhUjohSKC7JimJXqBb/d1iEhk6JHdd9jIvY5GCGKatxKIPCRuk6qapU5C4OpCVuIudBcJjbLKedyUUm0hWxHtPbi3Iy1QLvjPE7e6cSNxwtQGyDGAAPs8xGlwAjzG9a/qDdwUXUvi126L8Le10x3vjSEcGtRKxkDzktlw8ojGy7PryC7+FBW+OGDH9whA3RB19/jVlXbf+6b/PC/yMZqaMepJNlvf2W98XbdNgV6u/8q9jgjm7ldVC743bvFrVtZ/23UV01SVDkPd2AD/ovG3FPQa8UZWQ+BEUL82f/7Ukd6/aKodV/mTz8bt6z53KB3v0bUOfXWE7ZQ0RBzJWrrxm/z8+ISCf9PlMk6TJMs5j6XWWsdxHEWG3d4slVIEXcTcVPV42Gmyy+lcx+nx8eGPP/243+/fvv/25vZOU/PxVB12yWtJokjwFxcpNanmlGtder+VMtemnco0nS85Z01pd9jXS7mUab/fXy4XTebi4urt2CWJuqmsfYEiIuqqMqSkmqrY+Xy+v7+fSxua0TEMyQ0lGO6Z29vbb7/9FpU0cNubN28Oh6O2uG3G2AGICGmQUPLMzG6byuKtuISroG1ebX1T025+6TiO1hoWXC6XqEQydpxpjqqKyGbqlyUUPGdYYURrEUlDPo8Xd9dk2YaKqoqmZSqqpsmmaZqm8u33310ul88PX1DzEqEpXK+0htt4S2lVR2qtVVxULdQDLrWW83llouQsTcoC7JwkZNs4jtDI8VlVY0URIG4s2ctQLSrEmCSiU1BrmfoZRBcFvKoCvLXW4/FY6oSmMDAbgBullFJRd3wVrCwiMybL0s6j1KlWHcfRdGlJICKqrqpiyUxrjYFPZqaove3BA13nWtF7zBmHQsCxUgpc/lsFC2Hc0MTcHWLLTM30eDyUMo3jHFnLbjUitVNnRaSUcjjsKPN2uzxN0/n8cnt7T3VnkTp9I4kVz00t95HrQh/KbtPbuybIPFFJOQhprWpzm6GpTFpbFZS0NDqhqgT6lXXKsjRBDnBZOKGLPlFZl9sjHclap7egoBAObnMALpBKgqVBhUmah7LNU+P47n1QO0dr2D4Hc3vwlNumYRg+1xb/HdUFRpN3HmKQNpIOdR0gwS22EHlsLfyJZLiddhTA2pwOcXw240zrwim8PJYrxbrm1VVMYtkXd3EZ8pyX8vJ8LpObZq8qogOM1SJeXURVUp55VI27rGtrKi5qBm/IFuBUEe8UkYcEQsu8tsaN5OdxUzAms6V9fabRadtxf4dhqcaj6+v/z9m/dkuSGweCoJkB7hFxH/moF1kkm8+mmi2NWj3S6LRGo9k5c2b7V/QP3TMfdr/sHmpa0zvL6aFabJJFUqSqsh6ZWZn3FeHugNl+MIe5OeBxq7px8kTG9YADBnvBYDAYrH3Pz8bqXCLsvQiAC/fy6yhYuwN1GgrunhopayQsCyGvYD1iPZx+jLZytinGs5nnmRYPhi4D2JVlVWnQGhjGzIYEcjGvnp/NW+Gxh4i6TW2voFN6lX62n6yaH4J9t89SVukyjdDGftWnzaeeB3zvpiT1z123MY8YKXXXXWcKPYVV3TDtFY51UWmwM+MC36O9HsoFfF6x2FgqICs8+96N4kavikAtfc3hGMopZCJCYQQ0Pz1RYJi3ofyqT2gmYgwhsGQTfuGOiEQvBdDdbaRcRCsgIggyT6fhdDq9fft2mgYiOuz6aRo5jZwTSpjv05Fyq+CaBh6znswiggD7PnLKp+E4DEcGQYpxT9J1zJrT2fGECAuEEFa3upTv87QBqKnonjy5Cl0PQKHbmelDSzYGMY8XIuppPG1K3beeKlAMVpNM4wlm/sPH/xRwkT2AOa+XWkWzJ76brbSU0jCO6Hy9XHJEaGyr9WsTM5fIk0p3mCcS13OA2pSeb6w+rLWwrhlu3rxV49V+VWNas87JesIWkVz0IFQTYaNEoHG1ehmwWQecouFyZhHWQaKyNum87vCQVIQ2ITEkdH08HidEFJm7y+U+nVmPl3AO+7RUG9YFEojI9fW1gV0MHQYADKub2yod591yhitFOJYpVklQOTUNBm+tSjnJIC4Gl8qBVA3xz9OAuJpoK9oZRWx9WImqVajIoc+7LlauGoPQHvpplaUOlrBPL1xWlA/9E5UO+1PWutsM3GoglQfdOmrNWesFtuYPDx86LOn9PnMXMLNKCEGXVb4XxUNwS9BqCJXsGANXI5LZptmIWcdmb9RaMAGpuKty4XsYKvD8KKAp7cLeAwxOFWyS2+PEWqjqeHj8qM+VTX44V+ccPH49ic54NbEVt2bL5VpED563JmUdyuUBMNSdg8TgMTx7zrHXvZ5p+cG6I+c5tn5tYeZziWintjzTYszp50oPxibb+JF6kLwe23ylLS0DtF34mlY8/4BTCFU7VXfn9MNmL+d42GOm7QLXMWPVAOM67X1L2XNSU7VmCzyv4kQECKv6FZwVqu3XarDGVMbtLST+ocfnioW4RpHxrUmiF8lzxXMFlYNDRKQOBT8uM5qrfqkcE4qJkzFrCIEBGGRMSRCIaEp5Yk0AzARw0e3ujzcPDw8l53ERIWbKGVkABQUCIKsgFQ9CM4R6IgEARIksD6fj3c0NI2Cg/cWVXB20FgpkAhCQrFItjKvT5X7Ysy+KoohoCmSKXQidYLBlh3EPET179kyzcKgKULfZMAy73d5TPZQDWGrgmoMTSj41TWjveUXhOU2juo3BnfDNOQ/jfIk6OI+XtWAGFqwNBXTJvLSyvy+jIrOXar+wNniwrO26rnv+/LnGf4uIBVWLrAIZWzaq1AGWo/FmwsLalmrVq2/N/+mzZ/h+q5WoWGoklPmWIgIkoIAsgAQleF/cPxCRy8tLh9sZ2rxcW6DALY6QVUgDiogwh0pnhaAjjYiYZYlztblHio1iDkVFSwhBD2tqwImGE+jhP/NUVagzdOkKyppSCqp3xyxyIxoAAaB+mhJxFbQdCWG1PedJYGi35+jWOeYhDi7uVotZHtpjllW6rqodX7SjXKL8jXO8yt58BbYmj3Pq1St9P7pGUzl/WEMO44fZPMXF5lAD2qsIr8Q3YUPnioOy2mwpoirFnHl+LJWGRLeORVzcbOKs2MogaIvXKr6jSgVVDmyPXt+U77cCvoK/woxeRV4Bc64jAIDZt43rfwDz1jlWn/5txLm+yOI7l/n+s8U+4xJtT857XS2QPDaMLtW66MxwVnvuDs91j36hhU2xg+DQWPAVf0LZMTDJ9UeQPQyeDfL65siKoC1IlYHYjtFkarM1V6d9vG1yVe1XtPC/ViTYLK2e2YTTKphcwFp3ncPVpv6BsoHgldU58SlllUHBnubmps8ZIQ1FcMvMaJHjcYjuGEyltdQOhK3TI9bOSgqaJYqv1nZx7guu/WtYjrcx51V3zcrc8yHqHB9CwDLN55zB3YoZnYk5TVOepoHvTvcPx+NR8kQiIpk5M0LXdTFgDAiIQEDz/bXbq71q2IvcAh4f7saHu9PDDYtgiIiYxkuK3QyGOu1IAznER5RrZ55BRUTdAXNkrQiixK6z+E4RsdhcTeeMxbU8DINOVK9fv26RTiVVtu3TQWHi4GBaZgWE/X6/eKDdln3FcGZuZpcH1E/hlUfHeKXiV2vWsitU1TSS29pRFd/3/cN0n12SKU0PElye3RX3I1PoKk+8vrtpQGt8s3d3GUjVnkslDK04efezr384HGzIVHYeEfHi4sJe53JRTgih67xNP0NrUcuFr1bTgFbOObMscYoVMFh2lGhtQHvSmAHtSU/l8Kgd4bKVUqUfqWypV3SEMuFBmeqKXM/R+R7PnprGxuYhhrUn0lMhu9TUvhEXDC/iNmqVKH7nZKYarAAwTFaGVMvA6DyyhgHfghHLD81eb40Ve8XqV1xdcWDFrr41LDFIM2zsA0jYrBzfWktZ/TPnxdGgrwSXEL2FuVqC2nczgNBFQFViJW5jp1p4G4Eqya2wAc1Kxleo8EyNc9F6qfo9V8E/qUDafBG35v62I+OiFo3tW7JOOlnpMWmUs+H2HE6gkcqqprW8apaXuCyPQHH5tqvR+Sewpsg5mvpx+fqy1tVeaxm3V6hoixex6kvFqO1w2kaqt7iJad4kwWansHU6uSoV07ZqwQ+/YldoaPqVLGptVo6tll7VJ2zxJwCo40bdVb6vaoewAvsR7Pkn9larS/Wa7hZdfkHVjqICvuqr4lLDVVXft4xF63q/qq9Mbr8Iy3yNiBFFuhBJYBTRcNsQOqJwOBxCOVjdEaWUjve3w/F0//bNLqijWqY0ZU4aNAOAkUJEyMDlWnJBd7d4VeaYtuUwOOh8e7y9kWkKIkgowpwH4aSTDgOhQEASdUijoLscUUQAdAGKABAoMHOIMefcdRRCeLh/SCkNNw9mPEG5MEUdwBqmiYgaZ6wRsdO0HHISF3ypp/FMg4Q5rVvO3p0QSA8YkcZDG2lxOcFtZrF1YZO30dLO/Jld5dA46y/byqm0jzd8vXwaq+mLZi/u9p2IZJ7mFhAy5ykN89Wy86LU+I8QkQICIrOmbAHUGCJEEUAEJAABmqtbiuRlE1ABC1tprUwkPPw4GxZZe/dR6Yo0C3jQVZ8eJ1UDzkg25zkmEln2HGC2MwDLlvpKaGE5gBUiRVmCO60+c7JQHP11tzt4Q9mGY3sLFTX9QtyiA1tbx/DgFSi7c6U6cF02aDz9WvpWWc/AKQjjcCwHsGBL+1Ts6lTVoow2O6rGi+stQk93gJV0a9E0kZWW9M1WcNqvFZxtyIT9Ws1G/q0K+UKIiLJwyNKRMpWarYTg3kLPBjYQ377/osltWszDWtLxq6Z2o6b3Mp7TCVJuILLhWPuemvqKuQN8NSsWGvsIfe3XcyZ1O5wFYNKuhUEEQRCAUEBTMYHI4mRB3MjhZW1iY1Mu1FdtNq/3VAeCHvWZ2QCW9LTCbGKbXVYl7yvxiPWHBf24PHjsDkqG0Hnq26ecWTx4HtPv3nyXxohkd8u6B8kHb9i+mQ/Et0926apa293OTlSfvq9NJFSlgr9ipGrgvrLnHxGbszY+0S0ml/rnF3WtCHuQKgZDV/xDKmljNrtoH3ITaqUlr/OLexHzrdlzC7uvBLkSSWyM4EfwsAlzhUaPBGwc7W3j5O5k8CjdRM4jLGT1jcRYQnmtQjUvtG2ieqAJETJbUC+RdDFqWgmZT6rBNE339/fTcCKQSMg55WlEkT5QIETOQoCSQbJkZBQIgSVknmKMABsIRaTKqpimaTrep9MpQN4Fwi4mkBiIQFOBoZAAEOK8KUyEgOADoLGZnlWeBTDnfHd3R0QMkUuqCqOlag1NFqFGqmYNE5Hdbu8dQlyKHhkMJemV3V3ikWtDZmZopm190ZigmunN1e3NLwv2MFYzzqvMlOp5y5cKqj/0BkXB5XJft10YLiJ6tbiXqxk8YJAlOMF7QbyNqA8r4A0JIqKubr8m0Zp2c5U4/yW4Q2wVnnX28lLhvbzoLnDB2aRI5Jy7RCSCKSV/Tmj+Iot+FNhI+wXFgLbbyMEpCFkXWMu/r+zPimFxeHu1ZagwHEoxbvS8KcB8L5KqxZSShnCEEDhPLSSeE8RlPrYKrZ4yNPqJCgCYyxqj2BCG+UrFw6PFV/D8UMmLAXxOX1dbnL7lqgssCxJfv6Wyh19vYLUu0b3oL5CCwvPKb9XYzVfngfF8Dk4ttHhroFohpyp+YQMzUTZakzOGggfDwDb6br7iNR6sp6WqvjH/JofYE08+IvKXH8EW26zIR9imFLQK0OCZixPBw+Pp4p/MdXCJ0NPW/Poc1voK1pTyuqJd8fqONtDiTFVTuSvA1sXzlRPe1akSXFtLWJS5Hwu57UR9xetDD6dv2Q/HQPWQGADVHt0mj/m3xK0NKqz6gSxfADfr+Mbbh/6nqlo19va7lIlms4tzevGc1Bgt/LIHm1lv+VwfmjSGNwPaGzZKzxafj4BndTxFrI4RyBpBrC0T3PIrPaIAreVNSHyzFd7aV0zu/BPPpe2IIhGBzInGEDHGGGKkLlIMOWcijfict4Av94frZ886hNvb25vhFCn0uwgsmRmBCJAAERhhTtyEoh1vDDjGYPG1AKA26/HmtgcGTpIldNSFGEMkwJwyYEAAnv22ICJZSFgwqENARMQcDCIikpkZ9RQaodoWIYRhGm21gS4qVy2McRz1ukEsppsd7DO9UB3v1UBhzew2DMPFxYVZPOIMbj29O3HOIJrJBEAxtdijnmZYYjzMgOYSeADOsWf6qOJy45hqejZ40OW0Nl2fUuq7+bz/NE0PDw82Fj0kZzxEJdJAcKVhnWCslrBcDkd6Q98Lhnr0vVnmFUH1CgBo+m1vR+pPu11nBnQIYZpiCAgAV1dX7C7xNgvVbi40c5+ZUwp9v8S++zLHOAGKy4qAiHZ62msuKGnR2AVFaDvkdj+9bvKLBK81/FqLy0X0umCwsehzFWRdCLG7nqCMYI7atH/afkoc5jtlEMr5BCJKaXUI1c8BsnY26Kc/XAvOCWdj9DZcq+xkraa90py5q7xRcWNlcBj+fQx91d3m1LjpIfM9rpl8fSuTG4J57EQEeZkzKkN5E4YKIZ4NqucVKvSXzXbYHVf18uXzXfjWjHOqduZ31iG8IisPjX/LN+tFtRITT8oWIbI1exkpWtXnJaiCvMJ0O8CqEGlK1Y1eqrbm1X9Aj2HjTM+u9qK4ZVvDWl9hscGaIdXI9+2bzjGsVka8TQTGFexOIlbzkVebvgtyO2CeTN4/tQKzkfHNkZ6TO2sB18a9VRPZtsjPUYHWHuhN6linFZ9X8LdPfP1qOO0OT3l3w6XqG9nsosVkJUfLl8InvgttRLfc5/y/tjY+I9cVpTxdKjR6yNspo9w3veChWnCeK9ZaywZ+XOcAgFptrobTIn+VVcm5lmKPmBlyGrVG7HYYA4UQux1n7voemHVCTddPn11d4jRdX+76/T5P0zgcYcohhNj1KZdDDAKIRCGgIEAoaYSwAnGGRjIIILPkYRruTw83O0JOeUwjENJ+XiVnziEGEQR0ZsdsJBEAzJHobnKNMQLkECNRDF3QkMSu6xjmqzr0LnFbcKCzjDXBnKZtNobOLroTXEyhuhs1hYXlJvPaU9zN4blMiEq8jsI05UAACBQpIDGgMDDD4XBIKU3TAGUrnxABl0QtbgZFRgiAGYQAGQGEEBAhAAADI8zXMTDzlGCastriXceIOJ5GPYGrtpe63gElM0sWEQmROsKnz94hLLkpYPaFh0Cx7zzXGmC6/PDchiVViNiBvzUfWzCGFydPGu+BsGpmyivtpmkwmzKEoCMSkd1u5405u7bQryKMLT2Gbclhf1ZLKf1+Oj34dxdfTug8j5kIsNt688aE33qrpiv/rrJozvny8tIDY69oLj/rl8oGSzzj+dBrMmFxAGjuP8x5Q8V4GlWlPd+G7gYZ3+9c5ysMmAXUmfp5wQmVTQ8u2QCqQcF5A1qcrveTTbX1aWB722KhY4Gemglst9vphJRzhryaDLzSN67I67y/1prxiT3UUk0wruvtKYFdSBg4JVxcJLW5vNm+ocuvgtjlscZmlj23OcDNqXZs5ldY84yXfYeKjcHCeiK0SgTIIABzmqgAwACP7Rnru42BZ7xEbntNFVGkoIrUFBeWHU5Y+1BNfYFn78ZQ80OunvhCLhTKoGIXi2ydGrSy9iVLmadWHF5Gavk00U2U1ZxodJFii5vvyfRkJYYVt7d0B8d1npHaCkUuVtHYC+nPGNBYPAiwlr5N5WZtVnKK66WCR3VLQSyTnU2Chj1E1DSLLenPfW72K24Ho4IBt3xtUE7L6J4zlRRMIYQkZw1Zr8Ss/VbJVyhqELKiqY1F1pYuaNriLdHQQmvPsbW2uVCHht883SvW8lg12Kyv2EFO43E6Pkyn02maKISLw+X+4koiscjDNIQQEIhCfPL0GRIywsPEU0673S4y8zgh50AdxEhhNyXgGChEQYiBpnEMFKWsMvSubwoBEadpOuz7NA08nogzP9zx3Zs9MiBm4d1uB4GmMe8vY6AdC+QMgMCo0xggIgbwcSAgoCajjjmNGXBOAn0ah92+z3na7XZ6lx9RiN2c0JGZkcKU8pQyBcrCFMNFd6mQgMz5DewKawtL1ZhpNdGGYVCDe0wjEVFw5zkECHFKY9/3AQkRNanCOI4CFJgiUQwZKafxePXk6ThgmmA85a7ruwPlXHSxxAyYmYEChcjMnEXKGX8iyDk9HIe7+/thGHNCZkicY6QhTeoHTROPemgy9A8PD0Sx67ou9BovG0Lc7y4S73eHA4WcgUPsRKTr4tV1f3n99OoyIHAf+mnkfn8xjA+ho67b2XXf6C7j2O/3nk1NgQ6nOfmiyioW94CmWmulLvM8fMW2ZU6tHCRWNE+q/sjMIkgUc84hdCW6ICACouScAKSPO2bOnFF0RhERIAh5mvOTEOCcDFIEACZYtuBFRK3SYprbBhCIoI5gGo6GBGE0g2NJ9SoC2Z3bC6sLTXB9TNCWT5qpAwBQk0siEgASUd9PiDnnSBRC2Pd9Sqnr+zSO8xLObZEz6/lXTXNOiCIyp6xEFIur9CrJSrXUWTROCNGFxAR32BEKaXVnHMvyw/OJ16QV52j7GSZan9n3c7PXocZafoK3uVxcrjEpC6oQghBaCBMUEyGEwAhECIgswsXYNf+i5t4BNxmHEFEgj5PXvCEEhY5LSJI9rzx5Tq0LgCACkfkREzPv9xd+FWozsZ8GCoTKOXqJjxjalPWEMGfOwgCgWmuegLvlIhsAkDm1v8QYgYgBVKkDABISBYqRmdN8EammdyQAoAkQFoNGKRIoiEg5K4Fe8K2/QjK1ewCBZvQaNzJkTcGRGQB2XX95uCDAPCVNZKv9iYpiOYZBoSx6RDSH/exjCzDvbmovijSo89YDgOiMo65Lnq/RIdQB45QTAFBU2Vykxod8zAfNETUR0CzaSDgHbCMgSlrFgJlzaE5IhYjF9EBAEOAls4cAMOqOMCJGZOCJJ5xpjogoKBNPgEAdiUiShIwhhL7rmRkCQNAdXyApHisUChR3JQu7ZG085RRjzClr2BsFEhIIQDyjVuGxoztxtzcWjC48wC9iydSOgOUPsK0SREXpKidpIan00awxmI/oECJIXNbwM1VK8MbGGQNwnhQsuZ+LTz2rrvXbdzhrJIFyCW4RmplhlYb2XERy1lNGAPPBLdHbef0q13Od9+94OMN8EmyRRyqEnvWDeK/QcteglAUel41uzVauTkAscUSdLLgF9Hs7dWjorIKChUKZ5b29oaeYMfsthBCVxAKQOeJqflcRFvfEUKTIrxwfVsEMa3tStJAlLmMRRtSM1DNaTHlKSdbuJw7PIRFSuru9uXn7ViWQARmovzxQ7EnGnDjlrF5YoggBJQdBzoI5Z0mCAoQhYlDNLEgMeiMhADLiPEnMC3G0I0ocCXJmZIn68HiEcYggzJyBo3QIykmzWRNCLypcALpK84OB+VzhPDQjG8kcQ6x4PE1jzgKMiJMxkuLU51NckVlmZ4nmAlOSa4Cj8pw6tkO56cDPiNDk8zLUq7u6jz0kYk5ZHrKkiadxHIcTIe2FaUpjykfmFAMG6tKUh2k6jSMQMsM05mGYUkoMQgQ3N28UXTkLAwbaARCzhC4kSSKCEJgxSyCMErr91TUz5yScMYTD/gIBKIlQ3N3eHyXk3W7HOQTASN3DKe8vLq+vu0DQhz5PtLs4jNMhdNT3+zxf+xyN8xDx6urKWNxzNufllImPY7abF6vPYTyZ26OShE2B8X/6h9nd2ggu2k+f+6OZ2oUJpDUlRZTtFWsklNx23k9ZbH2vszZcI7D2oAjWelPcJQjeb2285AE2MMA5L82J3qLI2y6eSiLAnFQbV0SsEALOJw0A3W5XKThVNBZy41uTrRQB1qDHzFIhra469035Qfmhwdo1om9ZShzTlfqZpL65zVrw9LKuqdwCU1VruVR/8lTwyK/EpILfQ+6nwM1XPBJaTvNP0MUyVSLjPd9YfGaeLr5HcttiBqqntQfGw9+iy1OqQt1mMc/68XjMJaOoP4FgltksIyQA88kZYzUA8Nl0FyzhxiF4cutDT5oWVPvWCpHvqyrW4CYfehy2Dbaoo3U4qX9eDdZzo0oHOPrmkj0J1qqjcjAbtEtirYaT22HWvzqsiKvfclEFtm/Jd/0I/3jP5Rr+JfeR6SgqW3PWY9VF29c5MOz7Zv32+eZPm5StfmrfwjVHeezBmiG9OMOWd9beksoea0r7a6v0/J++MhXvFQFmO617xhVddednZFipNfAjEjd9GxIqpVSNXT/jw3B6eHh4uD+GLna7Q7/rdrud6UqrV2biBV85ZxYmWECpxlDWkQvfFCD0EzlnYkGBcRyPx+M0TYddzzltKiMiElTHHsD5HeQVAESc52S66jk+DUOgHSzLvmVnZ/5S1vceU36RhCXlOLqNKh9ggAFN/MCdtUJ3HYYFsHKWXXclIIR9iHHK+fY4vvj4DcL+zds7Zs58Eskxhq7rJcUxJQEQQgASRssXEQIert4lImZIiYUBsQOhJMCcEAURAAMiIwgACYTjICF0gULOmcUdrYMQw46JcmLCvu/7rt91ffrB9//5N967JOSOupyoP+yndMSwbKOHkodER60GsedjJdk0Lvda4/rAnDewjKH1cKE52IzufmLw4u03xaw+M9vFjVrBLGYfo+y5NFf52OxXXITNz6O2gjKvpP6pEdien03tOolYgiAzcPWTH4XXep7/PfAKgN7lbo3gepo0BWEP/SwosvRSnZ2rRGxD6uNycQw4dUwub5of4FceMrORSlmrGCTWmldw1RiBN5SJBwOqKRlWJlc7ZIOqavYrkWOCYC1446xq1mOPm2iKsL4GEs6wVjVY/6vhMK/v5LM6JiAt6X0LRly/BPX0jbiYpoZYj/lz2Hscmf65pa3kkm7Ztncq96RYyF+DuhaGTWR6+GVtNMxkoqU1PDMu3xqtBawCwz+pSFyZcRW5qxY2pQPczG4Pwzrtj/p6THix2JEecvVi2iSozYbm4g/9wv7AT57bpHUkDMGyrcSwer36YtUcPle7WBUPtMUb0BWqK4q364QKdZuUgjMS1C7MPDxWrJFWduaOxH0/Q/2K3NVPhq6wvjQUGqaqZhlTaNYaEeXzMXkthOeE+pGCjR7zjbdtsgu5tArMrHwizmDwHA7nlwT2XGvGN2/epJwpBkbodv3T589iv5+mKSfdY9Mcc3qgjVNKHZGPCdNWkrCsD4HaIEOI2VxgOJOno4DAQCJ5HIbheHc/TRNhRAwBOM2RD2K5gYhWaJItfFVPdA8RcY4e0ctBjseBI1uznrPJLmtZU4twOU8NxVI8HA46Z3ibT73RYxrFeV9MAR2PR/NVW07cQP2uvxTJ3e4i9KHfP7x+fffl20+EE0OnweU5TwyQoe/7fdjT8TQCofB8dg8QIQQhGLNAhpzzOIowdV3o4iEQ9n0QZADK89YbAyAEkvEk0kkIXdB7cOb2xmF6+uxJysfbh/u+CwgxJeFMT5+8+/43nxPnADiNSF0cU4+06Fkzc+3TU0SKSeo5GwDMrrXYWcPbzDJE5iw0vy84kZa1OWuSoL3kUionma9g9PLQWjVrTWUml2M3wd2urHsRtsng+d/UNyKKoG8WlokNTUezk08s+2jgFKixruERynLCVDwR3d3d2a09UJJsmNYrumzhc13PFGjZwVlLiha7+qcSQ4ZlQjItg+ubCD2WPDytFFsdq2kGtD2sZi9fpETSVHpQ1jtCBm3OGaieaWwgFQYqgM89rxjVfq1e9GqzaoFcdIevWQ3ffpXG7vfsBGtsc15io63BR4ZTDaFCvp+rqt0GPB+PCI7c7RAeh8dY2thb3JZC+5bZalVTHjlLBSG/be0rb8Iv85S1YQT/15WqX2jWLbJWFx6wapieD88xMzRZX8zB7JWb9Y7lAi9TO8sXXHl23eLc3QTEy5TqoTIDGgAIV3oPGk6r+KRKA4drI7uVr+rQsD3nEsPtUef7rTi2wn/LY5sIf5w3Wmg3hOJMZsbN9lsmtwrs7vrxHoQWEo8o0wbS5I35rysGT6WxN+u0IG0CCWvmB8dCfpvFz1DWiEdX2ywAxJvbO2YGivvD/vr66eXFNSOM4ylz1pg4yZbFt9gT5BaLAqD34u52hVmXcSJiFs4lSSeAIGIADETAQkhT5tvb2/vbW0Tc7fcxoAhjnjlYs0QRUQDUwQnUE0blloNiFhiELIyIu93ucDg8PJzIpdVbS5eY+pt/nevVYUlqKBPROI42E6uHu+u6EGYNoiaLzfcX+4O69olIDeicc4i7Ll6ephFpoEj7i9AdIUFE3APtJQTBlHlUVyxDDxnj7kJE1P2skYuCKAjCQkRCjDGhhNDvQzyo4U4UEefTM0CAEADxybMn05SYuYu7EAKnLCIE3HU7AIxhd7lDwR1hRwjjeBonjmEPMgiQoAgjAOTEepE1FKPQ0rl4s28lh7KsRsTZvuhOhXs+1gZNkVlAsJnjXIIcqnaMPbyDGZ3HZdNYAaco7SczVgAspVWtyMytLi47R4wRgKv2vZItfOi8UFDP/ZVZU70O6+NffsIztxAUvR/chTgA4DMwGKMiosJsFtomfs4dtsOihT3Msr7c0TdoMaaGVa/y7HW/IvXN2nfjtEpXzuG2azWKZWXiW9Z2eOuQjbhtXIPTutgsxj+Vh4PWjoZH+NCX6jkimpZzT8R/P9dUVc6Nwq+1KoRsAmxjsS/kjrT6yhW5v3LsbfE1g0u7aZln9ECFDs02uLRHhWjdFAKAMALM95whfIVd4kcBa6fUCjmAFQ4fGW81VVdNWakMR8//m3LUAuyfb35HFy9n9SvzqGIJdHmZZmDWSNaiBkNYMmbOmiesk+77zBhU9IkfFLrInGqY6ln0YzGbHrZY1/NtNTQvnrgceFhJWYXYqs0WA/pnJUp+CJXacePaNk+tR99UNSL/kz1v2c98IuS2fKvuHtF4X1m+zrtVHdPYy09bUtPW9xOirH1qhRDLEUNjyEr6fDu4VrDWS2SgxBz7cP30yeXVlRBmzn23F0EG4Tx7ZWbLL0TOy4QHiISkfjVChGD52ebBCEKaJqESy49IAiDCaYoEOY3j6Xg6HtM0XR0urq8umNOQJj/OWfCQOC/Nehv9HCVswESkJyT2+/3hcJgylrMFqz0+5uzfdb9SKNd3S4lG7bqu67rdbqcPHx4ecs593+/3+2kau67r+17zfkCZO58+fWqOZxOGXX+BtO/ShNRjQAp9hkPoDtMUCfspcWYGCF136Lu9SJjGJIMKdkAMRIEIQghIMgwDBuophpBzRmYaRmGeInWEJAiiVl0gABKBBEChCwRTzqfTiZl3Xd/3O0K+u3sTe9ztdqcREEPfd2k4HY8DAAkSChAFRIgx5mKb5nIxrGle8xnjeibT+8PtuTuBR3mVFW62fUNcDFl05q+/ANJ7oLGEf0BzxMFOxBcuQm5SAfi5EJx/wu1CoO8RypqK3dWsHmDv2/Zl5S3DZYUWG7+sHxcs8j9DGxxabAkhInrm0tKe6BcLIipNib3r3ZxehInqEAuPKP98/mmtwuzTsOodQrA1/VRiaOAVgtbzhFX2EJ5T1p5DbE5Fd4yPc6JyekGcMV1R9lwX/iGu/RwVnNUoZMvkbUfnntfzfaXx2xdb2tkXLxRah9aRvta4f+5xTutYW2yMkmqArUFT1fQi0BK6ahl8YMA6pNu+zB7TXB3Og832qy/t92qVawxsPphZWRTsefzYEHDLCPMNtr/6hW6L3tYvK9VM2qQz9wjEsvKxFqRoP3JRHH7gZv767yEEyNx2hIjBNU7F2g5rK3nTgK7wjI4NVqiAWlXawGFLPP1Y2ga5pENV8oUQmJdMsu2LbYPnimdv34gX0nM/nXv9EQAe0YdQxCS4jKheBs81XsnppgZrO6qaage1Ud9PJe71TVVfqUFyO8/GveiUjLgD8VU77dxdQSgi8enzd3LOsesuDlchBAbQ4/F6FC8hT9NUFAGC8zEzM4hAwPk6AcfYsnaJcTnojCyiadZEgGF4ON7f36vtpR5ikXy8vdG3MARAsskMMQAuB7rb8VSkFU0EzQBhnnq1Cz4Ouphcu9yg6/b2uq6lVY/ohTJQ9rZUlWgwRs5ZN767rpum6fr6+urq6v7+Tl3RmsTKqBVC0FTHiKj5OmKM+/2BuWOErhcM2PWHq09ePbn+xZs3o0gQjBQCBej7Q9/vhAMFFtEJQJXdzIKccspCASOGEAiBABAkMnIMehq+zI5h3i8bhtN+vyeAzKmP4eLiGhHH01EAv/GNb2QZb25uUsJM+XSSiHBzczOcRuEBBTgTEQmNKU8iokHhGsOgKZx82IP/0hIO19t/Wsc0dQgByp6DaUAzsivV7/W76UFtVn/1u/9QzndGZyBWoPqmwLakHdiwVrX25/ryF28EoKzN3LkpXLZNQ1xdTADuqiR70QwFEcGCKCmx9fquru58ZLZtVxnmEVfi4/oVB/O2WvRznscbr3FoP/ltHMOnuMC7igrtXkRB9QY7wVrhGmIrmG2Mmz9hsR78XOvR3nJXC4B99zCsvbkr4NtZxD/RapV3pKrpix+d/xXXE/OK94pfoOL2qnGDShFilauNmmosmy2ca3+usPmye6UanS2E5vV2mQv9+tZLvR+g96FI5jNdrChuwFQ7Iat69l22YcZ1m7hl+PodFV/HnxnwtPYbTb4dC5vErbWrdzHYT6Yzfe++RzWUjS11KtTbmlThEM0pU1p4fJxASVVVr0MsC4cOu/q1rb8iEK92xtpXHikVUTzhWgao0Gi0kLXp6bVNK+Zt45WAtJD7CmKnVc5rEu9aIqIMomu8spkPGUT/QaA8uz0lCVOJJ9zEldhha5W+WfZrh1QLdjvqRW80CkS2DGg/Uq9I/RP7jo3gl1/nCqo0TAd6Om7yv8GmiI3Xz5+ps2qapolzt9sDwDiOMQYi0nQ+DLpprhdtRCJBkaxhBBpbqU0SAqLMu4tzZ13XJeGcs+SJAUhv/A6IOZ0ejsPpFACp77uui6GnwBPPuaVCjOgMaAoRcNGv1fS5SbCcM8gSU6Im7P7iiih6FbBULqQtm1GBiK6uro7H4zAM6FSYagpVGUSUUur7/vnz5++8806M34Iy05glrYfqDoeDvmgZP/p+x5kQkTrOkGN/eXcvMcachxDCrtuFqLnGYJoyYRdnZyVq1hERTMKQUwK+ujzMdEyJAQFDwAgAx/ubML/ChNj3nVa7PEQAOD0cdz1+/7v/7Nvf/varV6/+4e//03vvvf9/+5/+5tWXn/1vf/e/7/o+xn443T19eplzltneYgBiSXq1y253kOJv9q47n/LZ83S2RFVuiWVqzuo7cizy1loexuve3rI/yUUGW+yHlz1mBqrTGBnYBpjXhhoRpEcbsVjtzKyziHan9NXgExXAIuHLAG11S0RqQBePe/TTvzdZ1nbYDFWapsoppcNcrh5k9gk6vC5AdwlF5Xa1aiWr3Wo6eURttYmdK1G1sXO5gbKqqSWv82HL4sOrtaHNE56vHp81pWwc204Cl6OlWPSZguGNaT/ntQ2e+2LAFOqsYu69F1yaqbcCwyMTceXx9T+Jm/YqUKsK2rItumyRc27bBN061kbkB+s92TM8Z4jgx+uh9R6mqn71XT/tls1c7hVSqfSxuV57hC4aRcxSRMQxDW0XsBUa0TKYZw+/osAz7sClQmNDWzv+TIgHw3vUNiH0oCKiwKwAg8saaUzlDWib3QxdnujsDr9aEKP9icVJ5EnpMWy9iPvuAcjlylLrEZ195nGupdo8XMixtZnweGmlG8tpeK8cuAkW9XjzktUKZvtW1R2sufoc/FXLX7N4zfBIC7heebYArOgoy6yhP51TGi3km2isQPVPsLGqPRtXP1X60+9po7unDJ0jw2pWAlJJWauZmTn2+4POIaHriSiLsmYQgZznO1ACBBEJAcJuFwhR5rDUXYxEOGWGGK+fPZ0JIKxyw8xd3+UkIhIJgDoUAMnImTPzMD3c3TMzAlxdXr/z/ns8JRDY7/cphUDx/uEBu/5pjADQ9/0wZkEAiiEECkHK7v9sjLrjWeo7V8c2CKWcEfF0Ou33e2aYsqj842IHzPayirwqEQ3D0MafPZvXGFBkm4iur6/Nqiaily9ffvOb37y8vDSDz+xsPx8bLWm+9WPc0Y4lTeOARKd8/947z955+uzLLyeiDgD6ECfOsQsg+HB/33fdbhdih4SBmbtu9/b2ZreLoeuOp4eri4vj8fjdf/btH//wj37zu9//6hcf7XbdH//xD9575x2gWSU9e+d5CKHb7b54+dnf/u3fvv/e1TvvvPOD7/+zf/kv/+Wnn7x49/nF29dvv/nBu8/evfjVR79+9fIOUT788MMQhiQ8DAPkY9eFvt+JwJhTCJjSGMoVHpoQWtw+rw+uMAL5OdjmCX/E0G6gyDnrqfnc3G6Nzp5ehyXMBzexmAKqoSwLoa6j1GWy3+8lL6EX4g4F+gnDC2daezj8BGCh7Xobqp8GCmduuzfs4JG68G1cXqMFd0GJ/WoI1E0AAwkR9QSh5kLRgVsEkccklqOZhqJpmvR6c7Cdn8ZcQHfjqykUbXDK4pFZkcwjhFzQiJUKOcYkC7rWHinrJawPOVUq1TBmo7aTqXbTypwKOgbvvJSyEq542DiN0yrbl/VuN1zKOlcPl7sqjHVNs3v1DSUyr81O6M2+ihWr555P/MTgeS+7nRPfoJnChmrFsBqm1r6JiS1QDUXaoHBNX3BSaRxov9J6p8X4s92p8Hs+itLD4aBYIiLV2B6fVAxJjwEbIJcDA96HzczFDboKJIMt3+o8cEcTzxX+zwDLW34nx/t0UkrmxPG8Z1hqu8YSiOyHpr4i04eV3qg4pMKJYYaZNa8/NKyuB4GgiLNldI1Yh/TMSIju4i2ZrRazxeeazlQGh20DphUEww+dcSQbiiqkac/WMpSQEiIYx5E5haD37UDQq5DLu54ruGyD4FrzwDqM0KO6WvBb2awPLm2UrB0ctNaH9tyT20/HeiuzRWto6OkXX3xhXO19N7g2iytQrQ6s5QjWwuXFzd6y+r4OrLXu8q7rEZuL5Ayfq6bW7h7LNUQlvDvn5CvbfO0baWlhUmPDjFnmZPKiJ+jXk4R55vU7aia7JasGJtYnMo4jTRPFnoiw3CosgwAGAWFhYAkEARCQJfHrl69SSih8/eTJ1eUVZ8EYjncPwzAASBep73vsekScpmkcxtjtoQSHyJJmvxDYnflYiFc2OKgEXex2+dD1MfQW04yIRNH0jt7ESsV5HNwBQc+yhkd7cb/fazVxHlavocQhdiEAC2AiYNLkZYgSwuFw6GMnQrHfAaTrJ1d9DBcXVwF2saM3b179+V/86+dPnv8//tf/9fbm9V/+xZ9/97vfvbl7++T6sDvsf/7zn7/77rv/+s/+OPP4T7/77dX17t/8xZ9RkP3+8O4H7w2n8TSebm5uE08R0jfeffrBBx/85F/8+N13370+dPDB832ku/ffYx7TdLq63HVxT9RLThcXh2E4AjJ1MQQCYERBFJaMUKcIaCXNs7v/ySPEC/wiLeW+FUu6LM7b7TFs8725FU3hqp7VCQmLp0TEHDPLDWriDpbx2lm7dAS18Buolf4qC7yNtFl+mLLhtF0w6RVoiz2rA26S0GI3rVQeoKplUysVEa3fcw6LarD2bnCn+MntbNpUR1s+3bZ45eU7zTn5t7x1cg5OqNT0mWqVpVKxNLnYXy/RFZms+K32dppvoa1aqL6LmzU3R+p50vqqYGsZBsDO9C5D1j9DkynvEWmtpH4lC7JhnVsjFZyeEOCWDbL2dXnAzPyqcFsx21cicLfb2XPnpkIvRH4UNuPSenPAG9DkhMy3YAZ0BaotGMyax6b4ZUNFHXJlGQuuUqP4d6uH+mk3SlZ0bw21eSzFxDcemAnRLCSg4WpY689qOPPz5skmeEv7/+XuZ89RFWKxWatsNmsPpTEoK73ajqWFxzdbvV5NHPhVfl/flL6YoYZHP70DAr6GwtwE+NzDer77Gu9uKuGqftUmrjWDr9D2vilBFTN8nRLZrbCFNbIZoA41hlk1iEjRayLCMqfTY2EgtEF6pmfOytbMHASQAqc8no539zcdBaTw5MmTw+EwjmNHXc4SQsg55ZynaULAnHPsSpY0sN4XXTkrFKgxFUIAQhBEQEBQn0TO+dmz52YQFxXZhRDUb275EEwTTZy9ajA6UclPF4uPfJ547MJJEMiMOAMBmWfZ1lCfMrtMaQBMmTJxZKLMYb/rmRNgnIbTB99493/4m39zfXmREo/H9OzZs7/92//35SE+f3ZxdRl33eWf/Msff/itb/z+4z88vbq8fHL5+tV7FxdXMfJ+h+++e53z9B//438ASM+fv/sX13/e9/tfffTr//h//jx0BCLT9HA89q9fftKFfHUIzMff/+MvCfvnz5988N6zq6vLzMPV5dXdze0wPDycogD0fU/CIIwkBMBpwxrAtaHgtaeIxBj4TLCRV4VSQhc0Bt2yNXO5UsRCRLTYApRcPmlYu6nM12jGUAhBY6CtHSwWdnYXqVgXiKhXYcKWhNugyLmlozsEuV5Lu8lGFixVmAR3jrj9CdZK0CPEQtLV8WwvmnVCRFjiI6G+MhpNClr9bFDR2mM64zZsHzLzk27FJJvlKxXZ15wgq9YqqvlftUHbLqmqVVxtP1XOM6vv4+r8wMXp6Ioum+reo6ud4VpseIbcRKAngfGzF712LFWzbZ0KUejMjhYDWqqsLPaipXC2ZqlJ42jYk3LAyx5WvZOL5S29rHzJVmL0HtllLFV8lIeW1nERswoixxtux8m34z3QpjHMEtWHdn7GXleJHsfRExEaFRT8pQSIOn/VRG+W0EaXakVq8GwuaKEYXt7d4PcTKlSDy3LT1mkbF/WCbf3kie5bkK360tiddS8NDC07tWptswsP0qa2eWS8sJ6wwFkdm/jXyWOzHQ8/OIHNTYy4fvEGtJ8Kz8HZDsoGW6FxEwmP6/ZHKlTcZTJLLr7Ra7NzZZP5W+B9X+1IRSRmzf+HiGrarcPSV+rYHd+ZW8Hlhf1+33VdRmSZzZeAFEI4DmOMBIgIjELAaTwd7+/u+hBDCPv93u5wzjlDICLKGVJK0zQRzjGsegM2Aii3eCTOVF9vjgNAjFEQhBFZDHIA0MNVWFSeIaVsSc9bXZZdK/SdjdrXZxc2oF/0Nm+sM4XVk6XtdSKq2z9rlm0BzJwY+PLyEgAOu/2U0/397Ue/+uV3v/Pt73//+//5xa/+/uc/u719Mw7f2u3j86dPv/zyy2k8vnr1+X/4u59+8MF7f/mXfxGJb9++Op3unj65fPr08tUXn3/66SfvPr++ut5fHHaA8P47zz/81vtv375NKcVIp/u7j37za2H+1offPN0//Pa3H11dPvvuD757cfF+34Xj/UMX9xcXF9M0nY4jYogxQk6ckBACdRIEZD5vaqxsTCZbIRwafGK7tJ6jPIOKC10w9vCted+Sr+91nJFA1znB5Wby/h7fSCskFa1bxe2HbOMyzevH5WcLzyReyiot3E5mFaI8z4vzxGvX4zgeDgdf2beJCC2cWAz9TTVkf1aObWxWRBXYrbZqG6+K1z/2JawPUVkJoY5l1+LxvB77Y+4WbKzPChJPyuoTiuFlYZ2VwpGtaalqwfry88Ea+K9YYHiW9iSuOvJBOIYNPL+8aUMpKvw8XjyKKiroZ04J3P1TsM7S0I6u8vRb6D+6Ap4nXX1fh7bSrlV1qlETLbF/Sxfk2pFlyOcMaB+NYIsE88t48qkN3Zqn/k8TZ9NvQnU1LZUaBCcFnuvgqyiLa8uyxVILZPunrLfsV5Lo6ttzD3Ml2ue6a4XOjxq2RAAarSWNgfX4n18HsKp4TNpDHyJyTi893qCvXE12Ug7S8TqRVNvXZuPnHlYsVMHQ1pd1rPMmzADLIUJ0llXbZvU6rs0wLHPcZuXNEVUks5px8Q+wsMtxqMfUEJW5QUQIEQVAGFdaBcDFq80jLH0ws0gWwYAUKGDicRoe7u8fbu9CIBC+vLxk5iFNoYvHhwGJxmnKKXUxzqFbJV5QobLMmjakWYFKvT4TEbAwWXdzyjie3HwGABCC2nmzWbPIlRAiUDeTx/yansnMOSoip9PpcDhQIaf2omafkdzemjEG2HU7AJaQhRAgIMR33nk3xphSQkIE/vVHv4oh//MffW8a7t68/uKHP/7+06fXAHx5dXjz9vUwHt/bPxuOD69efXFxeXh78+a3v/3tT37yk6fXl8DT1dVFmsL3fvCjP/rxT07H8eMXn3znO9/5t//2e3/4wx+mafr7v/97SZk57XcXMXZ3D6fLy+sY4/BwTNPw4x//KMarl69uKAbkmNIJACh0WYRFAlKgDkmEw6YBjS6OUPwFgY231U/zpo7ZHQq0WaHlYOsF1gqxFZhKNRhFuIRGtGoFtuSZmsNbvrIxifqBYoywOvS2DJDcuRw/S9D6vI7hxIdGLNpE00c29pz9qmH6fm5Y/ylejty4vOrc1vW0FcEsomvwDZeDB6yi4Gb7FSGW+k2bj5fK4FhrrqVZwyrGZW+qGsimeq0w3/KY/SlbU+PmWNrvsl4p+ToeKlzPecugHMP7TsUZCtVgKyeFtdB6ws616cE2+bWffOyvH1os5zsXiStJzat+TY70u04XGvHVBsQvqKgyppnDVWY7ldYhGbSOo7De7c7Rypij6Mbl+MW3ExqZMmipxAfavlPNn1s8gOsFkpc1coefKjbwIMHXKJUy9JpW1uY4IuK506OPFtwyED14jwiR6Qej2naF82u/lm9bfWW/bmKjbdb4s2XIcxioBiiN9bZq/2vQbqWoEaRclKX/WCQzx67LxYDW2kiE588TnyOvuMuqfdcbM8WjAK/wJmKy4O8Z2GzQuquQVlGzosI5EWipXPUbBSCb20xEcF43e8ErubvU0YuruyRIr8SD0zjKbgdhvs9MLUttBwUIGQGZ0+l4Pzwcx3Hc9cudfDlz7LosnHIKoROeD6qH4lQAwKzh2FAjZUY0exkDAEgpASEIiQjSrC+I6P7+3h2qUDGbW1A9X2FwHEd9Uda3PloUNZQDKMMwzP02ihvWW5AL8HPECDEJE0FGCPjkyROiCEgA0nVhnManT6+H8X4YjiHID3/4w6uri/1+f319mXO+u7sLIcS+0+Nf19eXT58+DWEJ3fvBD37wk5/8cc78i1/+4sWLF6++fPvhhx9+61vfHobh17/6zf1wy4x9v++7i2nKY+IYJOXxcDh8//vfPx7Dl2/umWE4TYcdMAtiCNRBECJAAhIQQpFlpH68UsxEi7sAgDTVF3AYNrzKWMIwZPWrr+PftT/JRbJav1hOVVc9+gaxsSFsUOiPNfAG/FgO7eG8MJsDr2OMOU+uo6UvLofGmFfHrPz8beqsYic/s1YIsalR31Lu9TrFTwxe6VjsOBEhlmsg10SBRtG0D+24BjTbke2Lj5S2goJdZVcwdHlFv/kubAVMV1reKm/OAUYL7w3anN7QJVX0qK5mRzxvLmzqd88b7QKmmnE92n2P56aKaqS+vi8Vxe2LeUwrkM4ZoBW2jUtj3+PW1g1thRYY2KqQ9eR3dfbOv+InYN81AEQKHkIuuWt8KAWsSeYfLp/+yKCj7RqJSzutgetNB3SnowykFnubf87Db0JWwBko0AjLJp4rslYNcglSJxcXjly/Io0HEc4YnW3BJhrYP1+xxJkQDv9WW7zcaUeen1uoeJ0DpG2neqWqjI3g+58qzFuPvp1FpdPZQVU1QXMawiILKjj+pl5Y59x8vGXfvq/staU9qSB/BMhq4F9nXF7A2wpecUmzNGq1pT3fbK0CIwoFFuEsKBI1CFgABB6JrVmwT0COwHqBBxQtYCtp9UIS4DRNx+NxHMdAuO/6w9VljCHnOV1ut+tPx7sYI2fyMc2ISEhTykBY2GUZajGz6vW3FcSShhoAACxfge1FIjIAcIYZTsvvq+/S0iyWaYyILFbPLMWHhwdmhmYtvjnPzSiiwLpyQQFERhIMF5fXFANhpEg3d284nz744L3r66sf/fMfAMBPf/rTH/zoh3/93//N4eLq4Thk5svrq+9973sAPKb0gx/9+Nk77z195/nxYbp8cv3xxy/efe8DCt0//v4fX3zyxTDkX/7yN7/85W/+/C/+4nA4AHYph3HMmcPF5bMPvvGdi8NvUea8DS8+//yf/umfxjFdXV70/X7Kd1NGkNB1XUQWSSIZMWg6rVZXntMRfoawJ37armJjCLcdz5UO9SKKxS3tZ4IKBivi/vS87e3OVng2lYuPrdcnROSnPP+W9YiI4lLqtMLcslALgK9gLWgUQXAxRatO13MDuqka12Vz7J5MHh4p/M8l91M5XLvyEOCWymvJ1D5p1y+btKh+rVB6Dp/KD7KeTT0X+dZmrigTW1XTx/jajhMR6aLd83yFGWjYG9ZaXtw81waoGBjUxNhU4lDU4OJAtVUTNIaUH3j7BJoroK3TjroW/waqOMNrBsl5Uk1RyPoGR9+O/qqx/pZXVNeuZnF6Nj4XwhFD9A1iOXHvQy+gKZ5M83en3s8Z0CTLu7bgtHDqSg+gm/tbu83qWDt+sBVv2Ird49/zbUvfdqS+Kav5iOIyrBb6boQAtaC2LVhNjxNYr0CYObiG29fb4VR1Kq0IDdrbucBjoPrpcf12rmzOOB4Gj71HBlhJYqVwbKQqJn6hWEVdnmu/6l2fVDe5+kYqzLRj8aVyvlRsWaGo5bTHG7ealcptx1s169GozyMJMEvOmQCVN/UYBAIIKj4c05Tmsj3RFlXRhMX5RwFo1wcCntKYszAASp6SZjqLMe6vrp6/8zwDCABPojnFbkSmaRCRbhcuYtcdLmKMOcspjYAkiDSPAQCABBBg4owQAJbdBx3aDA+jiJ53FE45TwmDX3mrJ0+HrYLtsgYSI9GU8jnOU55TW8Fcrbg2kcnlham4QVEdKCICxigYgIBivLo+7Hfx5ua021/E7vDt7333W//sux9/9umz58//5//7D3/10S9fvHjxcLy7ur64vDwcj8eU0p/+6Z9myO+99/7vf//7zz77/Bvf+NbF4arrusPh8Lvf/eHzz1+dTidEirH7xvNnw2n85S9++c4776Bg3+/70Ot64Fvf+taPf/zj3/z6F3d3d8Npuvny5vb2NoSQUgJAZrVdpOtQkFIGzgBCgitZMqa0yA1xReniwzPsFa9/zThAN4m2toIxMbvLFHxflQrwCsiKlwdszEpTMUs7tJI0L6JmCqg3upVP/4r/k50uWO38uFJ5IJZ3dVIpfVlHarZaQj1DiB91O9LSSEAUvQH+ER3q6nun12L6mPli9rR/F9aKryotlvRLgPq0uDcI2nb81rZ/bgHKlVQmWZ1wrThEGkNBtnww6HYYFpXY7Jh7QlRj9zJVPbRxVXJkiDUgvdHZ7ifou7Ek6BSXSrKC05e+7z11qmqtuPWxr4D3LKc/WcSF7jqZojBHsp9Nqx7N018dnqu6q2jtUeqxze4Mg5nO1UhNTv0wPZ7tPH1Fr6WdNb3QRS1DSdnpDXejaUULD1uLeX2Y3SHOTTJVjbfstIlDz11Vv61ob2rLc3WawgCou8QVYJ46i/p61GbaLLglRDaWSo1vDsprV9+I/6x+2hSu6sVK85yD9pFGqmEGmN2i1rh+MX6z7mz6nh/CHJq7fArM0QqIejzOloubo6tYrvpJl5T+qV8wkLMKoNGZnnUrdv06iIJH1d0jo9AXo2RGAMtFkIvnBAWAEGV1+R8LxwDjccw5UxeDIAiHECQEQYgxJkBGGPMYEPtAD/cPPQWZxl2/u7+9v729RQgU+/3V4eLZszEgM4TdbhcZWGTKHYXbnLoYUkoCcRomFMjMu91uzBkxYiBmlqyASSACIganmxBF5m1xYgTQxHkkModrBMKcpkgBQFKa+r7vu34cEkY0V4hyLHMW4UgUEINS0WsQoogYYpym6dD34zjuuy4AIFIIUS8dFAFmCSH2fdCsETPSYyz6Ebo+gBAKYqAIgsQfvLO72HHa748Dh7D/7/67/+k4wN//w0dpSP/j//g/vPfeey9ffo6Ynz+/HqeH+4e3Yx5vH+6Px+M05Y8++u3P/n8/v756/qd/+mex2+XEP/rhj7/5jW90Xcecck6Hy/005cvLy5z59vb2Zz/72TSM/+zb33796vOc8x/9ix++evnx6XQSwefP30X5VaRAEBCCcPfJi8+/+93nw3SLwAS4C7uUEiMLgAgjkH4SzVhiZkBk0UUFWGg8IPqz2Go+qpJQF766YhRd05x3FgmDBgOZbGiKWZmzsgAIIpD+x8IKTCj1jw8nMDsTEQSFAYn63V73sLhYe1LUArMmQqfYRbA9FlypNlNA6vHSmT6Wy1AAQDAIwBxuBnWYgbhgFSQkCpqvz0+1zB5DXuT1G2Rhycxu+gedhgH6/f40jnmadEfSlhnFIgmaRUdEchYi3bWEnFVPkghnWGU4KXuzwsKAoEeUMpTD8og9EgBLZkLs+iBCzDyMx1UMdxmDwn9OqeWcEVBFydI2gzP+DP+wHAIOodwYqoZINpN3bawIZ8WiUgYRKQQi6lJJFygGyXzATDR2kFlYNEAQREKRa3BXKniXP7kzcLbZrRX6vudy5UcomTEXCBWlIS7qt6xGZvtFw6fcygQRu90BmwIlZtde9zzsi1kMfochrO/gsEH5KceyjjTNztMeFbpAWUvM50OIMFhSUQ5l7tT2pyl5APw8p+ARhWmauq5nlpRy3+8KhwsAEgVZG8R6kdMMme1kyspUCoCEhIAgQHNeuUxEyiG6ZFofBCrOXSycw4KEeuDDSGP9ep8UdREABFHv60VEzd7BCGzHjQjn2MIyBymes2bY0OjDQIAohIx+NCury28v0PqqdoMzAJqRVUamqZJxzhUrRRMJq1BEJEaAzAxlB0BAs6qDO/BjaeaRRSMmARERRLjCjyOx7mIZnFKYNxOhaVWNIdQXu64OvbAGfePG3napma3wsSz4LV+qLoZtK88kxcudsZmJiUcvfH3PKDLO7DGPTikeo+lPtvYBAKT3bVovsl5g2E85cxd6Zt513TAMRCFg6EIfqZMMIQTJEDBSnL+wJHDmsn0CCwYKSFmzeZc74zsKxtswT1grDIgIOqKwJDUNEJewAwBIbDdaS/Jm68wtEBZ3bX2HqK9uGduWBgrqpmlilhg7ZhnHqWBsJTuefEZ3v8yOnpa4fgFgDnG2uBlEDAiJnPWDOiLoup1Kl1pEOScIu64LnYS42795/eX9/T0w55wvLi6ePn8uhAKUQCMnMmTGLNM4lrQ4IqDzEAVAQQQgPaVZlJRViI8cVzAmDoARKcY4DkMoMjajm1EPLFLJTLdSduVQi00YVkGvo4NiMOmfu91eo/FsgR5Kfv4FmNLajEVkhD5gQEhA0EW5PHRfvsmXl88Ddb/53Se/+f397//pxXD/EGIXA7z+4uW//jMKdLi8eP7m5vT/+n/+f8ZhijG+ffs2ZzkNcDoKwD6GQ8oYusPbm7uUxovL/be+9eGTJ1c///nPf/nLXwIgM59Op67rul3/4tMXn3/x6d/8zV//yZ/+2evXr6cp398/MMuUJgTZHw7jeBzzTA8QBlZ9GhBQYMk2UKkJm10WVdKs4H2wxFfS0TRX9d3X9ADYd3Jxq1C05Mot9LVdF4siWM+O7UP/Z1W8nvXq2MNffa+AnOen+c5cBA1KL5Kvl9HY2G3a8OBZ8XOtIay8usyCXkkR1T6hApb38y2otne1Jz+1n8OPh80Z/duU8lsQBqEPY/BbIuxuLfHdEREjtxTBcqej1wz6kzdEPMBm8FUdMaPNxJZUARF3u524K1esKcZlW8+QCWcOcQJAKCETFXo9MDY6Dza5eAlxMfEek7i+EMezffvcAD4n15XceQaroPIdVS3I2nBpm/IVEHF1jXZzEr+tA46BpblCsh5suZ7NMGZ4rpjKSqvBPDAt0jwnoIsV1GVY1Quu2fUr+4XG8NpkJP/p9QA6WbM/vXqvtqHafv1E4BnV1rnLrL3S8wsMjwQ1nesXHlVH1Xirlr3s+3as0wqATVqcK/6tStgNOZujq8CoxlgN09/RW70OACSrL/4TWY/MiegTrN/9WoWLf2lrdH74c/V1woBKj7W9t6qj5fzqxU1tc45w0QtAOyViMXrKy0sjNN9mIiJiTgUE3HUdM6c0CXMkmk5TT/H+9nYcx/1+DznrOQ/CiKheXUIAREISQGIGQu0OQySN10AWRCwL4wURMgfR1ysM/0VEABgRYoyd8Ol03BfbouvmgLndbgeEtmlouglLXlIzrL0jRA8jUsmdNE1TjHG321U3nWoXlYfJDGiWRESajZWQgKjv++vra/rsRtv89a9//ez57o/+6CdvXr764vMvCeIwUObLlEeiZ69evpnG0//yv/zbm5ubn/70p7v+cHmxf/0qvXw5MF8y7/+Pn/1MJE1puLjY/7f/7b/+0Y9+9IcXn/7hD3+YpnRxcYWI3/n+9y6fPvnd//F3H3/8hx//i3/x7nsf3Nwekbr9xZMQ9w+nU98FFkxZhlMCiCH2PDECIQYiEJhmT8Kaof18vxJId0uqZ7M2vK9lYlirM3hUGKo6tN5yRXcFADXhzm2/rvHtSBLzvZ3TU1Wp7JVz1VoArDsosgfLTGbtiRrQehNhKHfgnYMQtw5Z+h69ubA5HyyjcMfsMmdDvifc7MPeCkrZRJFdowMuXymspwePTHFGjG/QD9xWF8Yts/jL0pR/N7gLIyp3rJ9E7U93xAJXY+cQSpZxNaC1tf1+v/b0lzXP2oD2VIBGrYuIGtB+aL6mh6cC2wNvLGGTqylGc8t5MMAFu3tbU9bWrX1a8erU+Mpb4YZz3BJ5bITdl6pf/7B0uapsvxJSRWJbrtif51jLt+Mh/Doy/shYqnHpF489cNy4ie0KTn40tKNq9hGAK/eHrA+feI6Scmlo250f+xwJ6QJ7KoR4qa8oC820Io9az+AMskfwAGuhe7xUi4dNIL+SxG0d7yBffX7VPSrVjKa7E+DQaInCPLm/Jiue6+vrV954ZQ7oAA8PIsIcClFnAj3XadGl9fEbXyoVoX9Vsty+659HPCMkLdVhXrILCVCZBBERUAgABVAoUoix5zzliSQziEjmh4e7aZpyzpJ5r/djs4oZQGYJiIhEiCAatYmAhF2MoQuxj3HMmEUIADEIQgRiEmDeTJQjUpZC62GrQHbQhRAuLi76biciIXQigtAdDgeG+VpBbyvYE//cLGkq2TrLbuOEbqaBLf6zZosKFhAiIk3upgvtGOP19TXATUoJJN68vf3GN5/+5V/+m99/9Nu//du/62Icp/H/+o//kDgDdjHsp1H2h8sffP9H//7v/sObm5vLy8uPX7w4/vSn0zA8ef7O7e2XIeI0we3Lm9c3Dz8MO6Y+Y5cEx0zTNPWHp198efv7jz8Xif/fn/38+9/5/scfv/jOd3/07nvf6Po9UN7vrx4ebrLg8Thkxl23m1JGZBAgIhbUzG42WHPywZafjIrQgpONSvVX5GsnJ2iM9dbiqWqGdfoqo9RXTiQV7VpprV6shnBOB7UBrF+prTycNjMteQEREVcX0sYYT6eTiNB8yyZVWhicT/pc734bGrZcLKvKMh+T2JxsDHgq6yUuwevn8OPfNc/rJroWhKztRWMtk0qTX3BeMSrhH3ozZctO6OZssxHFXbHue5R1fuI11WYDWkS6rjMDWo1pa2pxYdL24bzKkF2IAnWaJz8XbvK5459lLvALPA+PH4tHS/UrOLmu6luP5DM5OmndpGyrSXx9I6jHle9r0SSlbRGxndUKwxUA1nLl/WohAQAK9U5IhdjNLqqCjR1sMPv80PrpTcb2rXPywiVT0Ip5mhWOdWSUqghUqd9WY1OzLQlrnrR2DDDTyR48X4wtpVktVLkPKp6Ehgrt3lo7hKr39onnT3vRb0H4V86NaP71DJaqdmRtQaLTt63iXXE4LVpX39K0CpUa8YjdbLCEsInv17fQYtKGf07W2o6qYvStlEb7bsWQbV/+Yatw2jbP1YlVc5781RNERECAJW9u+RUBIMYYkZLoSpNBJAiQUBfpy8++JBAC4TQ+ffruxcVFv98fpwHspi4BERAGTkKAKCDMGXPQlWhEDFFEMgliEBEMAG7t1dCYRRgwgKOW2qsk2HVd13W6YUoUmRkkhhAIV44fE7yu6zYlWSdIyzSCJYqx0jL2p3cvrYgHigBdGGo4f399fZ1S6vd0cbjKd1NKHKjr+0PXdYjpcBV+9Zu/Pw4nREwwHfbXNw9fPB37n/w3P7i5ue37PqV0eX2Vp/3v/vEPTD1hzxgmxiR76p4IXd7cwdXV8yRwf0q//OjF7z9+fXMP77zz7h8+/vLuZjodj59+9nK3vzqNWYASy5AyId3dD2kC3HcIoUBOJLRKH77OZNwWzzle8s/NMZX6QGcnWfHbdq3OQlwZ6NWXhRCN2GyqTmwusKgUjf/VxthOOT6i1/Obh2FTXW5qtBmG9WyNFmbqAqANFVbaOcYXlnp6rijlv0jJS70Joe9Fv5+bINv6NhuVw76rUr3rR6eK3rYXsSycqppYPNABa9VftW/eR33RbsTEtQ3nv6xB1V0v1nfZDjFjMFscvBM6nA1wMhyuBs6rX/1P0PDqJvKtjrcArIT1nSbGmRbj7r2Mm0T3X6rlE7qdKK9DDC2wloUKZj9MCynxz0UECz4rga268E2Ju5Tet+/7XYZWtnr8wgzXuS8q+CuZMhS1pIGGtSplda7lFld+LW0M/Hi/HiFWze6IhTU1vZW22War4qovbR0/BA/zOQygW2Geix55BDyv7lrEVmip/mwB2xzI40P29U3n2JMZ5xtxA0tTLXrtuSHEJwZtRwTNjLNJqU2KfGWx+aL8rYH+S+Oli8ekA9fx/W0X1ZOK/9sBPg5w9T2ea+LRRpe94ACoKZi7rqMQxinlYWROJBAkQE7H2/v725uL/eGi72OMz55cU+xE8qHvhALiRESUUQOnUXLXdQg5TczjFKiTnELchUhpSgFoPl5FxAAEwiA4H9Wop4qKln4mM90qZTWTcw5dne8Tnd+lZd+KHjr52kmdqhFjL3BztodKHJwhhqurK6LAWY9iYJqYWT785rf/4s//cn+xe/L0GgAY4OM//OFv//2/H1N6eHigGP/qr/7q7u5umEZEvLi4uLm5+fTlq5v7O0AE7GInd/enl6/eIHUXl0/uH4YQun53/Y+//+Ty8nBx+YQlULd/e3vsAv7nX/56mOT2/k64u717QIos9HA/TFMC2QEgzWEnEiiUQ3w122wSBdzwvXi3ikzc5uk5nqwwaTjfnKi4nDW2ykovT0rPJxXJZpoC+l+9ckQ3JX+lTLbax3+v1AS6Ur0IuMKzvaUGuu3Cm8PJT+Te/XzOE5xy8qQxMNr6+lwvDdUnPnTEL02LEM9Xsm/2qwn4TNEviRryokO9fPmdBCn7kszsDwkZR5kRDI6FZmGX2v4zlGKx+cidxfQG9CbbWFPeBQ7Oa+XxWXECEeUzyzmDrZWIqj4288rmdOhbBsfzVqpf7U9xMeK8cYgQcS2M6IQa1xoAnCpQAFrHnn/Fo2JzMWZ12mHKEsDZWKWw/OkPR1acX/Gh/7NSDpulJVA1orYmuMw2VfH83zJthb2qpv1KRDp0j5B6qlq7flW9VOQ7N15cG7KeVfSJGeLoFlGeVdoB+tYqpD2O/2XIW/auZ7kK4LacY1EPmH8ojWm7tLy1GetnhJZjfX0/AbUvIiKUFmwi8EZL1bhn0RpOB3zLwBvjOoM0JGyrVcj33yupaQXco/ore9+scO6n9qGIRO+Xwmbir+jhW6kgZmbSlQJLQAQKIDKeHm6//JKEMafLi8N+v0fOMsHDNFxeXTFnyplEiBFYhDMwBwKZz7i7iSolERFhmc80CpK46B/75rwjyEgIsnGSQw8IhxBSYiIiDCnN6e28lFrUY4XHSu/onzqtVokC0K2AaX3qubwuyxa5kJ5m7rru6uoqxphZHh5OmWUYppcvX1/vr66uniHFtzfp/v4+dt2bt9PDAwDQZ5/dTtOvX758eXP7Zn95QUSn0wkAOGv6iATAIeI//uPvpml8+/YtS2JOAHA4XJ1OuoM83zxMoQOCF599cX88BeqBQpqm68tDSsPxNJ7GlGEP8/04onRGWWa7LV5d86WzYzyPbSo7cSkLYC2onlKbWrvVsy3rauLYSveh8zmBW6q26v6R5+KKB94e2kxQMZhvp1WCGxjDbf1lMRIiwswpJd1L8dxrI31kskGuX6lcsH74iNhRWEzVQIpks4ZnOF373RkD2lx3ajHoAlVEJKzg9COqvits5hn1UdTVkD1F5pjyLXLMfxLpJCSALHqYFgDR/omACBCRMIMxAKIQqntScywIAOP8DxGSaCwHwMIS4t3/FYE2SaAVrY5sTcabpeJScDxmuNpks6oFz7qVK6HCZzsV2a+2IgInj60UbIK9iS4P24pbirHYCh2scWs+F7PtdGFW8Ya15gP5wIlwC2TV+yPK0PfSordaP7S4qjDgCbESYQeGp5FvcLNxj1tojvD60W0O06+0zc3B7iYsEdHDghU3Vu2j+96OvR2Rd415HrOUjnX7W4s0dAuDivHsFf+lhXyBeb1QsfptSNv8uX10ZQXqCma3/WjtVwdLKlRs4gEeSd3wNYpx3fzJK+sfFiw1OgfBP5F1aS0QWh9w8v22X7aGWbp1nhEvONEzKLn1pW8FN2xoLgka59aHYaCuDyGAHi7LKY/D6e6e83S5iw8P94eOsIvH25t+t+OUjrfMAacxxxhRjyRmnsZTSikE0vN5fddFouM0TNOIfZ+ZZE6pAwAgCMJOYraK17/GNObTylmIKIZoy2hTZ+amsmjdSltV+NXKso4V80zvDbVaswiBINJsCsUY9URR3/cAkUf+4osv/v3/9r8T4939MVAfd/0wjdM0DcMQQi9C//APv4ixZ079YZ9fv52mSR1CIYRdtx/TFBAOl4fTw8Mnn3ySxkQxPLm6Pg7j6WHY7XbA+Pbt26fXTx4eTlcX+3GcBLnvI4YOJCIABISklpANAUAYAIlCpYjbUvFupb43edeTz2sTY85qMniEAapePBv72I9znOPFAdXAKT+18HtN+ghCwLlUpcozfWbas1LX9ArF9WgY08bVhPXGkOdGavI0+y787h66vGzikmPYfBlwXvQSEbrUdX7rXxzhwvlFV9d1NpYl7sIZjh4/nqy4tTyjcmC02iwCxwmISLR90Ya/YXRzEvXfDYbqIB2uF/NeKFJKClgDz3aUi3fNrlliA5+tVv/6BZ2t5vuq8O/t3QpLbdctS/vK/nXzoVRS34waPYu2XVQNzk8ceP6t6nSNJ6hp/uoQKjhVUNX08dAtSK084nrNU71o/fpXpIm5b1/c7HQTk61Oe/yzVR0msEaUzbFUgNl3W0F5YbHufE1cSz2sJdHDc865Q1SHSPn2fdetiq6kvuLhTaJ7JmkfVmB41jJINvGwOfCql/n7GmMmFH5EX19RtAPZJPEjz2VexC5DqHqvkAyCADVarItW/HWMNtH7cyab2qxqtgKjfRj9ca62S9UFmp2HmUVYcspTGoehi5FTjjEOKXdEu91uGIZuf0CilNIhRubTzc1NPj70ATqE25u3p+MREDMI9bspJyDMSXLOXYxdiJJymoauC5xzTgyZEbvf/ea3GSkcDhPi4fpJv9tjnHMqI9But5vKDrWIiMy5YIloygkAkKSLQThaHtkQwsPDw+XFVd/3WAKXNQuHRw2Xe9SkpBnf7/c67/otacOeBhKdTidmPhwOanmbkWQ5sNDZNCEEDQ8ZhmEXL0MIYx5C39/c3LzzzjuHw2FKQoQ556urq88++ywIxW6329HplLJwShNz6roQAsYYYiSALuckIjFqZLYu4iFAh8yn+ylSBwx96FnodD+G2AUMiZOIXOyuZcJ9t5uG1HU05STCOY8UYH+4Yuau62LEm5ub73zrmgKN03EXdyFQ4iXQwiYAW3hAycgrzlYzVraDUDFGfxW2+JDx9TLRJifLM4qI/tpVo4if0fXGeH+vtRo3FxcXac4zvci5GZQmikq+0v6yyahP2hAFPxBZ+4oMG17Czb0KAHoxJzgtXI3Fup6HCd5Bvog9EfV9P/M2wOXlpTqhPd4Mqk2Frl/6bp9z1gOjSMjMICiMCGWfibw6A4zL1o022/e9wmCQZ29WwhL466nf9/v5OBEEIgSZ7yAUyYYHL7B2E5snjYgsci3q0Z3/Q8LEyz0vZGlWeTWdMIt+1b0sBOQsejcTIsUQpGRvc70wAKbJ6BgICRGFZUpZ7xvw1Fd+qwygRaCEpOQ78tyV2aNtSRDkFZev72dcT99ZlxbUmWBqKqGcc7WBYIg1WVaV6A07r+WASGPz58zJukkJknjZONaHSHO6Y2N4KBELm6sIm/vv7++VsVVsd7udCrVHso3a9LDMZBST94UKTgY9m4kLhfKOFY9hlmWq1ierpWOhGaz3iKwpI4T3aFbk80S0Bk2X0joWiNYhcDY/qhbSZWS5tUCqNr3ialWElupQox9F9ZaNqAqm8ggxdUflxLBf8xtfecxQud1zbsc8lWsb1yPBf1bKx2BWEqgK5ZLm3/iw9Tf7ZisctjBU3z1iEaOOwtuU6qgqb+pzMKwZZloZaTGQeZ4RdPfVLrYzExOLUQQzi24vfsxvUtHC4xPLNoIxBjj9MEM179L5EwUoJY2m4RAARFA0KbWLErTGQzC7YmFjAEBcmAocSzPzMAwqDqrlyhDqhat+sdApa0rbX24BaAi5tgPmaoIkgZAIUBCAkyQpd48RiLAm2OCcRW/1PhwOHUmeEjNHCoKak04koABIAEIKCMg5gCAhsyASYUYASdPEkgACQg5hTp++PgSmhpfR3uYPQGeHySyNEUlzZRRVgkSkv8oW/0lZuVaM4lkWyz64EWOBwaGxbUf/ByELQdFGYqS+7588uf7s82OMse97kSyQiaJkPh6PGAJRJIpdwCwa4QJd14tAAMwl3R8AkNCh70SzaktGKu4N4SxCHACBWESYEBgmkdz1NI4DBQ4RhHPOaZLhcDik4ZQSH4/HnHOHSBER1RAKXgFVaugcd4HTuV6obMXiZ5rqLf9i1aMPBCTng/Rq3Stue1JJBazlZ1Px2YvoFr5eU8z8s/YjSuMLqYYZSpJgg4GKE86wtILB5Wj3xy/I3SpCLgOjpVdrcWvFekGcbyetiBXW14P7LyvluJ5IHulxEwBoxM1zWjUxeL28qtZQ0KBtn/seW2w8AvBmO77BR160Ag1dfCP+OZ/PXuI73Wyzqma9V9izCl5Sqgbtz0dY2hus1VuPYMbXN77aVCaIqFlEAUCTh26KmHXH6yGYaPiFx5zstlhvFVbPcc5m8aOoXqlYWktrL7afLa5a8DyNqn4f33abb0txDYKTbl+zfWg9PoIfv9v2OA94+AsfrnK2ON27obd9C480/kinj0C1+QquJ4KqnceHaeURPj/7QsMb6DS2hwcAcs7DMPhrv3SdUEUqWvFRZFZBRNYm7wpCr83E7cB4xrA6gVYnp0HXBu71dRcB8CzJ/Bf/p6dCRRETOu//krXRr8/thHfloYjsU8Y0fVT0AABkQZYACERcmlZvrhAwiLAw8wRJL9lOkpCFWV13yCJJOCRghFQckyySWKIgAMx32RnVRYQ5pTSmdMVCNOd8IKL5BpyGfjo6dDd4IaqbaFZ8Pr8prNWrp5Y992q0quNfXMI0G3vLT1FNF2C7rtp2CLjf97GjYTz2/X7f9yxHFuy6DoQyY8AQqMsgEMI0++VAcmmkLF0BgCFPp1u1vxGFSLsIIJinRLALISIIEQRCCiAigWCQ1McuQ9rvdn13dXcznE6niJBSur875sSxgxgjMuTMUq6BbA1WG5TNwdAoCHvFz2FVSENbWq1kcmIzose8rG83AJdf1pPMe4OqHtv545Gx+J/87XHipnYv2B45urxu/U8tEuaBoIuFddHFWPKUMzOVTDLQsJ99Nz9ZhVtulLj3S3kJKnVWyDDYwvriuqWvM/OCodEgL09q20iVhC0MZG0BaPuIKMI442quNi9AAAAQ5iSjEJqIcD/GCjlas9WWVZ31TwGE5rUF4/xvvitqRh8igotNq0hWTQlWx4PtMfa4KFULoapHcjs27aj9LqWcMcHtu4GkUqZWr+HWYEBnplcI3JQCANDZRx1pVLb+/Ng93zJvJAmxlosKWjlE/KjPCWOLunN4qEZUzT7+J1+8NtvsDptiI/Jo1Nd1UBXJPObBqXTT5/5XOB9EZA1Ws4B/Dmte2hya4cchcNssWRnW8F9WHpeOqubjpK9URKXbDeZz/X4ln2+WSkZaaCsm7Lpumia/Tss56/GYtndEbO1VpRTz2agkv0LDdXayqpF2NACwtRxSnV/j85x8+cLrw+XVtGu92ATt8alvEdUzMjjmj74Sruf1pZXyAjFxnu0bQgygR2piv99nYQCcD8eUfUBG4iwQQACBAlMQAGQGioggLEgYEPLEALMj2bZiAZgAiYQ0d/DESHomuqQRgHlvZRPmxFs2FgAzp5Q0L7UmxVPUxLA6YlWzUROjtjmBmcPPTecr95tXbfbTMtuVyb7fdTFS18W+j2Mec87M6XR6EBGimFhCilIaDKGDQJyOQhoOEYgIKaiI7HogFKIYAsWOQgiBOkS6vLzuu32MGseC+pOIEByy8JOnh7vjQ787hO7i//o/f/mH3/0h7CMjnE4DYlBGZwQhYa79fxbSAGvlO8tzk3jY8FDJ8Fx/bV5XCLcW/DrQ08je8ipDcc5LMpaFmhUjtVSuzFCnxFcBan5oLdieo7g+Pr9hmvu5qmpHD3Ba6y1rmQVgiKoAM5g3dZDXg7hWjr6FatqYtcyWGfr4jLWSVodSe9iKJ6yZAda0sEXFuQFuEtrD0PZegdpCe65a1Xjby+MDrCYAWEtKiw3PnO2QPRiGBM+cldEMa+kwXvKZbSrOt3dXPhEAcPLoIRQpd8I3ozs3BHGJMvyFVpv6eS1oi7FV4dO2cVtUQ8MGbal+rTBTkczgaZfWK1BdsMdmd5UAVs99p+3m+4rrSv2WZBVXa6mChSoYfBcVwI8ohOrhpli1IgMN5jf5XLZcxedahqZsYgMasrb1N399pP3qlbNqc2s49ko7rvk29VLZohfO+CIBmkZajPlfN83NdoD2mVdBycvEjVtLkfbT4DmHH6OLqSwpa0hm9ln8C0I2Qqew5N33P834NJtPIYU1+1bdBwxoobsEQASIgBhCyMwSgqI2hMgaNxBDnkIgyiFLZqAgIowMGIUkYw5ITHodMTFiSmm25DNnECGJRELIiF3X9SEGIk6szhk9xthFZJacVqqZiFASABAtRz2YOZfsCpvWmB+sH7WhvlJzLXUrhfKVerZWJSA5T4xA1F9dXV1eHgF5GE/Pnl9eX7/PA2cenz47UMiROopBXYwx9BTDvt9hoBi7+SJx9caQPHt2oJDVSqeAREQYEEMMfQgdzRsorBcjilAaLjnj02cXN3e3ieF4mn7V97rbEzGkCULoQEZmIsxEkWVx8oGbg/3CxjN3btjdIwrXKa4QMW+dUPH8aVJh8z2diSD02PZbNsY24pJvVJrL/vSeWl/O0VpfZ3e01I/OZNiAsRAu37VhlRtsVJj3fKio0MsI7ddK0VTTZFXBeqRyNB7KFsHmYMFRtmV/zwye4hVIFTwWrqD9aqwbONVkozsHUkXiilF9dwCQhRHmu4E0Pf2sFXVpgwDmB0MABAEBBIGSvKP8s/bF0IIASgKEzX8zNgAsswoiSq41VTs6P4qKz2Eta5vI8W1aa5W55lvD1up1724ymNecsE7C2o7rK0fR9iJuIVptGVdjRL+juNZO9pOGTfpAsqrHx/mtGo5/t4UnlEuOcG0xVMJS9V71sinam8WTzINRSWU1Fk+O6s9zNc+hyDYHqpF69jBqVhirmMS14xZ1svEinJeCTTg3leHjL24ipO1XGku3euVxPm8LrkWybdmTQ0Qs9l3KEXDlPQuF9UwFAMHFQK/R8hhmtHiSec+L/6Sy9ScifkujAKDT8WJTVfcSwFeRCRqLzjRDG1kg5TCbyWMVwN2OcXWVNxbHgx8/kR4DAREhkdj3+YRIQkAyq3tmzcVGkYgEgYggc+j6/eHycLgMAXlKzBwImDlxDgGFENPYhUgCUzd2CIHh9vZtDIiIOWVgph3ErkcBJtrv933fa7gwrg0Fr27IZbr1+LLS9706KnSPTg1KotXtkdW7hsryFvlknMYc+qedufGsIO6QWUXa+VPAhsPIRLDbdSmP45hDwB/96Ad/8t/8pIOOebq6ohBlvvMBgxSP7+FwCQD6BOfbklEkIyTAjCiauo6ZRVAYvnj9mjDmLMMwTNMAyCLCmfKwOx7H2MkwjmPKD8f86Sdf7Lo9sjDC6TSCBIHAQAGLvbsltFguZQUnwxVPVzoO68362dL17/qfrFnPq63SwcbNbISonpgNzc01gVWnlRR5jbD5UzUEcVN7BQ+v0xXZeL1sVlzUDk3KyVcsF2Qad1meBxuyEasC2N6StSo8p62sayMuNTk+5/Zda+fagUY/2uemHD3SoG/TYKu29qxlKQseWMdrwpr09mRzqVZV81h9BKTN57DFq5v1vWjAV6Gr+nOTuBXawUmofvf7bB4qz7TQTFSbmlDWC5sWznYgVn/VXXP7dzU6z9XghNFXRlxhr6JshedzZRPalj1wayJHN2dVr3vgN7trObZC6SaG/cOWc7CJ0vGNe7DPcbXVrKIcpZhxfmj+vMdm6Ne5gljfRFgVk/EWh344cEZmK9xuIqSqsAkDnGH49s8WsKp4xvDVqucGLc/ZvUAdbYj47Nmzy8vL6v4j+x6w1iqli3phoF9off7ekHA24Ie3UVQaWbSxNphlSXrhP9sWDB501zOJi8n2VrKZGYocdNaz8qelhILiyplD0aqOTT+udpbd7WuIwsySGQKFiECRkTCG0HcYOxYAQURBov6wDyHsdweMQXKSzJECS0o5h4gCkPIYY5SceJz2ux6mTF/E4eEeJDMmIrrY7Q+X1xxCQoS+33W9EdkmYj1KTQEokGUTZObQ6engheTFPIqVkKuKz7JKNuQVGTh29LEyJuT+V9PIhlJ7a1PjMDNh0O1uJNId5xjj5dXFOJ4QdjGSeoj33W6a4O72gUCNZBCRKWe9CmqaPhMRzjBpmpQ0TVNi5tu7E6Ja1DnliVmXcCQcACilPAzDNI3zQUbJu25/PN5nPgkyUADcBbo67K/G03Ga8v39kZXysYM8yXyb90oj2AmzVvFVCsiXSgJN0nDtmbAvnlErr7/h2U+NbezBporU+rTVafXEA2Pvbs7Q9qunvl90tZrl3D6Jb6e8sD0KHxKKzviuQmuqxj20npoGjIFdkbJC4Dwuh+dq4qx4w5MPishUNj1iPUlAoyh9s/OL5UG1s1GxqCw8vNL7FZAtxqpRb1b2QzgnAtXSsW3NvldBRC0e2nmllcQKTk99hwrkkirHIDQ4NwWtYn7E5eIGWNO3RW81kApmb7j7TylrRdtKVf+INE6molBqFLU8QwLVcB4hxyPFXvHttI1UlNIsGeYRtBc3Nz+rLnx9z8Yeq8Y/m3TH0rJtPbWtQSOwm1jylDqHnFYJe/aD+vDxV7N0tTz7mpRqyznxkcbAtefSmMLtu9UrbVOP8PkmnKE5EwLnhQgAmPPFxYUloEgp6aUTXkx8fYTtqbytWdrntvfKK7RuBGR9mE1mmxUQQTeDzORFxMRL0oh2Imhl6pzwYrmmV6/SVMdoSmm/32nLfgNKf6rkRb9HEQFkEEISgYAkAQIDBM/9sgwMck4ppZQiBQwUQxTS67E7pjgx5JwxRAIJ/S523TilKMgAQkgxiJBQghhFEhJhJCEE5q7fMYxZOESUTEJI1PUXl1fPn0PXZaQTM3a9SGaEKCAiKBBD0AsItAijx8jKDtO0G4iJ54FoDDQACbPe74qIRYGseNcTwAxocofVvIoBWHIJQRESSxNTYR8RhRECIAoQUABmNaTD+++/u+sjcxyG6e//03/+4tUryfDw8KBB6DktU3K5AmbJuavJAXPOSWDXXyFFIkAqh34EkCJBQCRmLolsQuwIMU73Y4w7QsBAFHvCHUh3f3/sAqSJjw+nNHG/pxA6Yc55CiEiLrrAtF7lvTOmxPWEahi2FmzmnieztTPGE9T/6e1R/9yLcfUuOK3X0rpSoNaUp6M93FRYflD+ob5bXYLo1MTq3grfXasIRERgpTgqaI1XeZ3Ew+NHwdjMzoGIVAJM1UVh+zBVTNjyipu+V3b+GmOw1i1tsbCNtgvfVDUKj+H5p/U85NGy7lAXpeIPKW5Vq0sj/hvTpAHZlurd9ldoYKh4zPfov8h6CtkEANcedI9VWPOJoddn5KSSyrPakdvEUtvvpqBVr3idAGsK+pro7HsLsqqIMiuKM6K6EjeZ4wAt3uAccR8pKyZf9wJbJLMKVA4v+lc8tnFtyGJRuRXFje7nYGhlCtfKthqIVXhkvO2Qq2pt422bxn4GT2G/cwa0XkkRADiE2PIwPMqcgIwYkQSEAFky6H4sIOuv+rxFlG/QpjbPJ7K18+wHK2cmiJbPzwKvbC/EyCSUISOjEEMGIcHynJEJQoY8DMPFxYVmdAWA0+nUdZ13P1eciSyAaqOwMNpnZfLaF8+E5k/kEqnorVItIQRhVLFEgDlfGLOOnyAwsGRgYIKAQVip4yABIZkj75bnAtmotimJUhK4iYhm7VQrWa1q/UREIoyxI8KUMuJ8CZenaSRgBGDdh58TYOr45oPSkBmWpMLchcDMF1eXeUoAlIUjEQmlITEJhC5QBwKMjIRIIeeJJSESIB6FETH0OyZiRiAepnHf9x2Fh3GAlEJH0ykHxG7XU9zzrj8CsoAQcYxjygAQY0cCnHJEIBDIzEsSVkJEdbbLbJRooo9l+yAneXJ1rXmsRdEaNJYjMAJJQBKEACDAgIiESEjLTnfKIYQ+djlnBOCUAYAQOWURuTxcTDlr+C+XQy3idqkq75EwhtAhCuNEKEkyUAgYWODJ1YUIx9idJjgN8Ze//rTfd33fExMzlWR5HMJ8alDTRM5ySwIUsJOI+DDkiNRp2jnImSe99LGPnZ4HZUhAwIQZQpAoFKcEAAfCPnJPGJEhEIiMu303PAxpSNzDcJou90FgMlGpZMPkZy3scxpB/VktLF1pqqEmzPPGv94FxazXuYGU23z0FZFAlHPmnBGg7zoOIZUCxZFj0gsAKiRqtupPc77waZLmDKI3HXCdhp3NpYmoAWhQZF6tx2XIFEKIO6CUUqCgpzdyzoTILH0oW0KaRAIohgAASZbggXamMXYyoyELA6IuMxiyqF5DDF035RxCBABBmnISJMBlYSNry29ZsbhcpznnOfUmAYAgoh5NFcghuk1w59niTAgIordRIIgQEiBwBhDSnCHzLXw602iza/MdS+SJX4iWiKD6eJM3bip+Q0TNwawZe8qlhhQ0ktrtHRPKHObMGtMsWNjUsB2INOmSZuoEECSMs+DNfKmgIGo6TghELCwCwmIXuOQpqWIBFgKMFFhTfIpbDrkGDQN+WkUXpmyMISKaQcLGZ1Tm7Sj8eY6z9acP8fdIXi6yAUTU7RHJ2eImqes6ZtYL1AEghGhqYQaDlBTIzHlWy4oFFJFyiyOoOwBKLPh8MSRZbs7ZlwPFSZyzUOgEaEp8db0fpjnXe4hBCQi6kNN0QQKQhDkD1VFJqwUYaY4pEOGIq70gdEkwZW3Wa+ESOmVMqxXai1dMyqxZfaJKzNaoXdepvjKTemHIQhQDxmsJLX3orV9hAQGdz3LOyph+CJwZcVmN6NLI/FMGvOcNFOI5BXUIGGZLaMHtKsAJYDlEDoYHgEAU3EC45OSOMdJq52rh4fWV5gTz4QNJefRqhAgRAgD4SDaiCLOPTIr46g50FmEAVO7uuph54hGIQmYgCiKgrUmzlvC85IXU+/ttgKZmPROWZldZw3Pm6hVYZ3kXSaz2FmRgzJKAUZBRSD+BRL8TBAAWwdev32iD9/dHETkeh4qH/bhSSkSgVgoA5TzlLDlPerVC0ckLifXUmf6krkyR+SpZe84uGvZ0GlNKJIAxRKSJM7JAIMgshAECIwcIujDIkGOMOgrmxAzMCTEgyjTlrgsx9iIZgMqZLr3Jso7Ew3IdNajnBcOYOOcp58x8ur+///zzzx8eHp5cXr29+fJHP/zxd7/3nYf74e3Nl0+urlWQLy4uRCSEEIu6nhWUAGTIAIBAmZkQgRl4NiOYJwHOcx44Rga9NEBEuhAnpCSiEy0DIAinknsciRGEUQgFkAABCIQZij5lzpw1PwZ1HUKAQEyUQ0iIiRkpJMBQEicr35E6d7FQvUiayJyfu+Br2bNTFa4SGKJmb0ERyYKIKCAohIS4nKtcmTLGzRU9Fh00TexCahZFs662FjxBYoBVENJu1xFgSkkyUN/1u4CBjkNShQ4cBAMBZhDkkAF4yoJMgEBCgEBIQAJ0uLzUqBVmhjwIz8YLCwoQERD1iHaBapiGBIJEETEgBEQMEREwYEgpnYZ0Op2ePrkA4WmqAww8Wiqk2ZfgbqeDM6VFr1dPuBXdbwIJ7l3bhRQRXVb5u9a5HD2s4DQJN57xwHiTzpdqmL6O8YNNk3jm+q4WdZu4XV5B8LtDXrHaIsFmGmsKHGduceP6z8bx0cJmEFav+1dsXj/XWjshWZuGEJytU3wcbF/McHQMs9CxzHIiUuwDWU145xo3ttzcnZS19YnOPGo1gzGJ1feYfERMDD8tqJUknmsBGsao3vK8Xb6sclSB46i2HXEW5Lk6X1nO4d9/4VIMIevIk0VIsSltg9UQKnnc5OFKrDzGznH+ueK1UOVXhjNnQsTZcxXvVRxigHnarT9Xoucx7JG/tImAGNRQ/q+jr0FlUmmjzjnj+vjKZi/lSZb5pO6ikfRncDc4Vp3OHofFtz27PlMaEFF0joTlRnEv79YRlkPz4PDv8dYK5ul0qjiwDLmeQ7X4HW8zWxGRQucl1HHdjBPIUJYxmm1s5Yg1LKlBvIlk87kWGi0RU+iWamU+1eQBOvNGRAEI4u7rMAcOcyKKIXQiCOqKBlB3MzJMSc0hveYsOfwsF6XZnRsAMAxD13WIR0OO1tntOlhLsSLcX/xku53M3Pf7vt8PwySCn3zyCTP/4he/YOb333+fML5+/RoA7KLoEEJURKGAmqGOkVhmd7QQooCAsDov8zillFAABDJkpDxTiIWZJTARzV5+5lAMaHVL8cy0jCI4e7lAOGvMwZjUsYMMAHnxCwrPjD5jYb7Uym4/MbfNQnUumZ6NRwsjBgVsmqbYHRDnlWvJnxx17Eikm+m2BPSNtNrEc151S3AlaeALMiIBFh2HACQACAzPnjy92O9v7zlSCIgx9HEXBxkJewC32SGJkzDkLkSggAKAgiZBEvJJmLS6cAoIgQJQcekgqKWYIUNKApBjYNSM0SCcB8nAKAE5dCIypGk4nm5jdykZM080e4uWyWNznrDnpgIqndgWL8DVPMcuPsf61RJCABfzYOpGf7J9GXSWmW5JW2s2E7fucy2VJ2bhybUJuFRwdUwZ+YV7NWpLu+Y5ZxMtC24B1FXvsaoKTv2CnjRYsqE/gn85bwq3dSrmh6+RibV6xUsKFDT6hYo9x2JAt4ZF9aeflrBYHobStoiIQBbRlLIrOW3djc2QVw+Lnlmuv/H7Th4McHziDegWS+241jhZlYoJfS8tO51jMFnzrWeYVqd5Aa+QI84warmuAuARnjynW4w6dkesPreb+UTED5HWQb2+/bZxKSEfLcnamn74FcK/Upp8Ox7zWkxXVBuY595tIWnp4gFbf9acpu+aM6JCHSKCCk7pnQLMOWyWChulfY5f5Z5AZ661hwu12mzYwfKr+tWKAaft+0Vvvcuvn/vdBTj2XvicWtSRCJxOI2wJWsvz+pPPL75Gg4/aB5jtEiz5xNCZaCDrNPo479sgAOhhOA/S3Pp6AWbfmdX1vth/MzVJd9ENkpkDeb6xlYjQbNmc+eJiuVTYduDFuc+NgorPnFeHcxQz4s7qLHiZn+RKfpUzdaPG/pSyzDidRhMiTwv1QHtB0D/3+z2WewrvT8M0TV988YVGuRwOh3HKuo18PB4vLi6ur6+XZZnmoWBHEOsOi+rHgGmYckqS2TbkCCUg5ZRY03UwMcw3QOrqH3Fepaa5TUZEmhlbmBEYgYJAEhEIBEQ5yTSNcUx7ZooxEqY8G80MQiICEtR7Lczl0DTCslpKJWG+iBjVELHY3jBN0+VMVBQpO4JQy2QrQr6CYd8/18zkKxfXuppnC6TZ2kU9GyiAAAzchRAQchojXUBK4zRxCllvIcYw++ARIwQkAdCrvAFJFwOg+yYASB0pepjnEHFIICgUAgWY89ph2fAFRjiGAHquUZEWCYnkeLzvO+kiHx/eirwfIkGiGMmybHmVUQ3cM6ivY9VoHbBeaRxYaxkqiVaksb3ATaj+XXG35xS9sKSLriCvoD0Hj6yXZ/65b830gh9vy0W+O2gKNofe5qYAhbBKDzsr+tJ7tR7YZGBfxFvbtUDUq4VqoSgyxxD7ZitaVL1X+KlwAo6d1uNDjzRce/RN3MDdJ+eskNXRBTdnr1pv4dls34PnYfac4AX/HKE3F1Rtp+3DFoxNKYMtWttAz0ncJm97SPy4POq8LJv7yqq1QrFI2dqAOydc1WB9776OEWKRiPUZA2vk3IK5RX6Fc19E5kPP5+BsGzTI7U9fB4uJwO4Mg0dO9aXtRda2csuTzfcN2Kp2fFPzNfVbKtfD+Qgr+u7aXjaBrJ77cRVEQVXKRlz9IlFfgapf7Ipyme1L/aJWr48Ynoem2UJL2rWlNXVgi2bEwgDA6pctbnuNKyL9LiIxLiEcvlQXXRlKffiyLw8PDw7Is4xtoFbt2Cv+TiJPZb2NxURb80nnnKdp0jgCEdHAYpiJsvA5r2LPlmvDFQwN/Ni8CwkRdQMAXbAZloBmzwlYFs/ekeE9ZVCMbHG2tYjc398j4uXl5c3NzZMnTz799NPj8fjixYsQwo9+9CMAGIYBJDPzOI53d3eRoBAGAYB9AA7AvCGCwuozDkjHYcg5E2BHAUkSWhhWDhCwiyyYeGKWgEQBU2ZhvbIQmEGYeQ5rW/YSEGfXnAAJUBZkYfWVsW6p6kQIYBd0KzqkPGlprwGvxcnvxNIZ0DCrvMUUQFB3BcIiiuiDwLxC8fy3pjF7zjMj46wuIHHrYJUl2PXhYh+/5LvLi0ixH1JGFAi7dBJh1B1nmG9YBEQc7wdECSHQnKpbz9Vymt4gSSDCgEBiKRVzzhGp7/t+F7sQQwhEARD73S5GiLHXJX4IoY8UI10c+quLnvPpvfee9BEEiBHnIzfNclZcjBesiwkqOs8cNfekLMhpNDi4TFXmyl3Wl2t17AustYAXJE9B81tvwuMrmzVQYcC/HoqW8RX4zL7/Zo+PFyICvRWqSrWb5pW6SkHf9/7YHzhutN79TGYVRBamFVmC0WFOiUzli8yf6xW4b7y1KlowNksjPlDcMFJEWwAM5tUXgJXQKeSIJJI9VCIqVvoiwpYfvYRa1o1X4LWD8gycUvYPy1cy3NhDD0aLLpuAWlxV1gysiYu1HVwD7+Y23e3RvVpdZm+YjC2iKnjO4cTD1kC13Uj7Z6WlsVgDtsW8CUBlhVR/VoD5fqs/zw3f49A/MTCqHjc7Mv7UWczPI9W4Nok7Gze5ZgbPru2nE5/VK75Tr0spICAjCZLofLSWnVk8cZmmt8mBxbQyapYOg4FUemc1OgsYK5wXvadRc0tW0xjVI0t17zJH/ZUbwWaYH4ZTNWXM8GNa43xeL81pzoQQVwQiIj3QJkAI8wkrJBE9BCKkLkFAfZfHcawopcU8ph4qAMhpe2E2DHVks8ED62KY9+Sw73mVfU6MUtOUKjHUKXgaBzWgASBGJiKNRfDSpOl0S9dUTDwwblcXZNUpIgLylJKG/mOZ/bXxlFh9eRayKCI5S1dW7mYhmA1ttnWFCkTs+77v55XVaUqfv3r99OlTJcHDw8PDA3Rdl7KM421cBFhAkErojF/SpWlK4ziiSI94Op2WwAwQIpLMaRwh7nREgGG2h1BEoHi/1MoBKVOsfiEMotIiBJQyQE6MyEKh2+363QExpMQZkZCAVssX/R66qDa0iPjLvUMX3a5ovSik+YIJzhkCzsdNEJcskiLzBSGV7mi/tMVvmhu7r5UUuJaXF0V3G0UI8vNnVx9++O7Ll2/G4QZTHFPKwl3XHXZXwgkRkfTIOREBEV1evhtC6Low28RdF0JA5OunfQjSdbu+j32MahYjyn6/J4Ku62KMfdfZYvJwOFAAWzOEEDpCCjgNp35H93e3XYdEMIwjAHCeY05a2X58arHht9VqhbVmbmuBXGaJanembQoALITDnnOJga6I0vqwYa1TNp9YI+iCTOBMWiVp3ELGMH6K2uxL1saogVpNb1xS89hJIN5Kbt0WDyEiinN9VbC1rT0iFG39ZYLZGmzFJ9Xwq/q+TvWraWqvOqHcNueZtgLA85s0N+yYdFcLRf9WVbP9CRr1Uj30bW6OGgq/VURpWaL63iLW914hxDNAhRzYEg1fPP8bDg2fFTW91t0c+BZOxEbn90PMUKjH6IBtib6CROVxfU+C/eoNkXYUBpJpOcObR6DXM5sMYHybit0AjUqxZjeR5qm5KVOb3NUOuTK8WqJvspNnG9xSF9UQKlkDAGkuJvN+xJaCoeyAMbMa0GsMrM7P6Prf+vW9VFe4F2iFJZcjQ93yEwRCTWjmbAYIgJxSBpDitM7IiJghGzzzc/tMKWnuiErb+DnO86HwhnQAgOUtfpy+Th/WNzAYhmXto9X6/qYLL8jofMMzo+KKP/1WKmKYxmyU9ww/jqN156k85dEisMWp9Io3FGMppTleoVhlzuBePNbVuLquu7+/PxwOL1682O12iHg6nV68ePHtb3/7gw8+UIe0iFxeXjJzlAyIyHoEWgBQ/ZRlncg5TdPx/v7+/lYy72NIDydmjjFkEMzAyMx8d3dHSYQ67Lq433W7PoQgnFMa3UpR1JtFgOo2W22mCWTBKTFQHDMASRc66mLWu4ViVF/IitGNhxZGWVSVhcTp84UnaD7hy/NRQg7Rc5IXgJXuk7VN3HKkVTNDzWiGTf4NGzkjAhABgRRvnghDxjz88R99//KwF+j73X53caAYLi52h30MEbqu2+12+/2+76OGi6jVq9nRY4wx6j4RECTArD07mH2ojo8NoPGYRFT7TKB5Mhgyc4wAQrtOAHKaII2560KIcZoVxIIEEzlzD1c/eZWkT8wtLY1ebkuFw/onJ/ztvOLf0i9qWXoXeKuk2t7tocnw5vwhIhkkz/kdRBAAUeYUFKjNAYAICCDPqXzQA98OpAImu+lkrsAzkpUfAABZIpKmO7GbnDxCWrDb79UAK/ycU9NeN7XvVphsH3pbodWnxk4tclxrCKCCJYjegNYNohV42Mz0LfxVXy4CZGWYmtSLO0hnG1ktrjZxi2t7ywNmLsl2jvFvVd+rHrG5dNfq+KWmte+xscnwLSQ2MZvGE7cDs4HbtsX1oKpi6bG8GPrVjoigDwvhGvgWgbDFydXw23Ql+hY7mW1jV84xqofHU02Ljq4ln2cG2JJBEbEdV697z8VNbQ651XjWERExsGjcIc3uXT0sxXq6Zh7LnJ5omalRDY5lMODBBshl6rRDZp55uBzL9jjUkkmgcitCwHLTXqG120AWVBvLIwf1ELZ2SgQl8w+SQAYkISKEQCXlpQCklEXEzDWFBYAzTwb8V6pH+91p/vm5yBxGgogahKYV47mFoscmaE4kYARmFlzJtX6ZD9V5xjO2AQA9nS9LngYKARXPMh/o06aKp5xFBHgJC1EwlXYaSwkAiBkxAAKLZF6SdTDY4U4dgRicdocirA1oXfD4lJpqQCd3AYqs/NAwxxwgaHoaxe2UJpZ0Oo0hhMxAoXv69OnLly9ffP7FP/7Tx9/89neev/f+p59+end3N3vZZ7/U7IEV7QdgviISRKZpeni4u7m5kcxjDJ2IMAIFzomZEcM4ZT4e82nKELDrLp5cP+2e9X2XhXPOFFayarOIuQ+BkAURhRmmxPtuxyllFhZk1gyPuIvdw2lEPSAvwHZGgHDMy9WLxqMiMvk0JbCsrgBUAGZGYU4CmTDOh0WcGqL5EOESbO5V7Tl+FVdM1FudZdDyrI9IQ8MV5wRpv9//9V//+X8PAWMHGEIXx3HsOnx4eBMCqIkcgm0GzSm6iAhgAsgiD8zMkvtDr5si7HSEZnZEycZPJSqLYthxBoRJEOacZZKZGbKMYyaivu9BZBxHxIhImuZsEwPVotkrKY89r/2hmcmqP9tePEr1P3Da1pr1Z4ywJFuFRaXWJ6WMkXBtTlHwC8JlmK2HptJQVcvgOM0Ath6rgXsgq/G2SLaa5O7frtBryHlkVoY1k1ffsTHdvs6s3LbfDhMaEatIUMHcPvGFKDpDc3bgeVeltaBFQyyq0Z3rXdaHXSqUeppaTc916A71V574zem2RZT/03qvfq0YrP2prenbbLn9HN9WgNm4vI2OiJtRmx7sRwbeQmvtmw3t5xdPkZk/cYGkavARACrOlDPWcNVIRY5H3oK1SGKTb/4cb9g0Wom5vRho4bf/otK+4p+YEKW8Cklq2eDxUuk6G4haPzkLM/mfpDGgq740+nZxn0HAuvgnRERm9dq+qw3EwJvZfrYLkQUYEszqF0Rkv7uQOZ0prwx0BKSF4pU0ecoWLsXN5zZ2Wm+JVIdUrKMWP/ol9ktWCj93nPNhbfKqB09KQgwLNCKa/fp+wjXkWE109wlo6DMAaDITS6Fj+LfWck4VJ3g4balpSDudTuDUiw3Z8jNKCRrhchhxHMe+70+n0/X19du3b58+ffrixYu+7z/77LPXr19fXV3t9/tpmk6n0/39fdSUHImzaFq7GBNP0zQRqq6fx9/3PQp0AXsA2HWQmSFnAeEERFPmuA+JEQOF0DHzMAyEuNvtWFBEkgggaPgACIpICAhz7hKOMYrglFPouzFlEUAKSWDKaY97JBqGIXaBeU5Ji0i5BM4Y4kQEoZ7AChstDgmlTQjh5uY257zf70/D0HVMsSfCOZxjXnixJriqGLr1KNuviihdnagcqqtYqWicsfZaRQQkjS9kQRKigIEyH4ECQQcwImCaMoKMkyAkzpCBAwEDS8qzsKiEswCyMAvkQIQYOeVQzvA66Z0Pf9ByXHre8Mp5DBQjwsSZM4cQCBEQUABjQCRda/bdnhlSziJY5TCiElrk91kMV6rg2mL49K4dERlOJ5sRNUOqbG1WOkFd0cs+9a6fm5sbja9SIuacs3J4ICQEEc6ZNXMvznG1AqB5sIWZWaLL7GEAS9G/WA40mO5gZgvnMrEXt/XvFQGuzYtKV0pxFUiZIRDRbkiaqV8Grh6FXeyGh6MZZznn6pCWLeULN6INRPv16Zm8qqoMR2vK6oNT+s7lsHSqMFeHdbzwmrgZP7TweLaR9ZTg3yqQLM4nk1BEtIMB4BIeG1F0pWoGmfEzlau8jI4wm9RIRPt9P47jOE4hhBBizhmRYuw0Hy2WS/4U55bG3wTB1sPYGMTWtUI1JxcvMmLjxXXGYi8UWDwO1a+ezfSaX+YlgZdne2ks6eqwEaxnYq+WK6j8uDxIniEr+8MX5hlRscSnSVGz1q8jDamjyytwz5PgtIp/t2LREMI4jujKwmkuyQe7oKl2ga1f+r63WdzDo9DqiPQerko2K0J7LPl2NB2Wga0PlWn9fohppGpB7pFQjZfLUZ+cJ12mSlkAMLMwhBhAYJoSgG6FYc5JxyLCuleOcyRrfng4tfQVkZxFr3cwrrMsDaY5je2r4RMRUjAhyllPQ4GKm459WnKZowCxoMZTzJMX13rJXuRliwlz5tv7OyJSPADMqeKZebfrRJCziLAfV7EyzasrAALIyNB1XU5ZRHa7HQBM0xRCmKZpv9+TXlyA0O16RBzHMWXWmyyMUoqNztLFlv1hJAyI4zR4YVTGE5G+7+0WhXMS6pnTud7QJno9e2CWtF5qY1OVmow5yzBMRNT3YRgGoujt4Ow82ZWwzN3FcBoGm7YUVNOB9qKClFLqwyog0yx4cNaCcRQijpmHYbx9OI7jyNN4OBxOp9Ph4up4PH755ubjjz/+3ve+9+4H3/js5SsWCP0uOuNmFXmj1w2EGEIIh90upTEgxRjT6YjAyMI56b0rgiQhZgiTgGDsDrsYe82DBrC6nqcQAJU11UDPedYd3e7w5NnzNE6K7q7fY+h081ud+FCpVP3u5/Vm3VveWpSCmxIWGbB1p2csgbpCxUbn9IuvvMDWlPktIAAUZkBBQBC1ViVLQk5Ik6rkoJn9QCBnYSAIKIIyXyETMCCWhRdqqICgngsVEBCCsNyopAcdhESEFLHIAJr9B0WA9O4aEUAhYBBAYRZGCYyMiHrcCsq2uC43jdBe4/hZuRJFQwKenx3BmeM2D1XTs4mxb9boYk90zhBnuc511nZAtS7ydrC2s+nx9TQVz5DO2VD1Yk/8QHC9uGpx4tuXYnstkIjI2ohU+pr9agB4RHkswZpXPc18NXQXndiM3k5jvs1HaORHatUsF1ILVYs0EbHDN14MEWkcZ6vUd2SekkLBVbSM0ZpcqShuvXioio9kuStOrTp70Q6Ym/lrzg/NKlqB2uocQwW7rS0sd2p4WlcQ+gEaAm3WgTW/eVnbbK1iEnB8XpG+yh5gzLl5X2Db+Dnl0ArgpnrZLC3hKhH4Oj/huizP1yE9j7Rs1bgJSDiHkwr/VvPckBFReBGrc+K5OVIPQ9WFZxJmhX/VKQDEGI/HIwBcXFzFGIdhsLwN6i8bhuPNzd04njTOPCUOAUPo9Oy63kzFzJxnDWbOxQoPuJ7B/Rg1FtH0KqJOWwsTMvPhcDDW9UZbNRyozpwJsTAIid5AtyjebGgkIo1hWWjhlPDxePRgU8kIm8vtOd4tqpGZ2oupFGZGJJY5t5lXxeDyJcOaVw/9wep4/eMdEJ4NxnE0fYXOQFcYyLlR1Ho2nrTBhhAAwu3tjT0kopzzw8MoIkSLq8JjKa8vRzSS3d28FRFddmoQhbZmmtPH6uSchzR5tBsvVRgGAL2SWZO9aSOaCjDG+OGHH/7617++ubn5+OOP/+RP/uT6+vr999//9a9/TURRg7KJUIQEgWG2zaeU5otUgIEodLtIRAT7q2sCRmEQ1oAvCAGpHxkzIgsy6B1vAMI5ixrR4JQCgYhe+IMIAUE4Zyai3f6gkoYq87rJXjxGrXYWQhGfUmZBd6Xf1bTwrixlWVushBBgVhZe/KBiPv+nN7gr2QjLrV2LeSdrS9HqEwsiQEnrV+DNwgkCFBAICUGTVFNiYEQCyCUpo1rPFhOpyeczop5sIBDS9vWwPwmW7wqDYNkmE70YkxB5Xlsr/oVRGDW4RBgFUcmi1j6cSf3b6uuWNIa6c8rdexqwuV/QY7KSW1hPM+Acb/bcd+203rLd4ymoxTu3vEr1rVkXflymO/QnW2r7IchW/kv/azuH0XwmFxAsEAsBADJjCRDymU+gXWU6XLWdwsInKLLwf0o5hKCYsBVp1Tiu7Rt711AKbmVSlTbPq5acVw5pXEzV1UUAOE+WcjgcrLJfWphfpMJwCCv7VQR1IjcmF0HN/Ko/kXPlEi3XFqrfCJb8Vgp8Jorz5h2ACDCDu2qTFE/aufZlQgrL9prCz8yJiPR1m8W9mgLHZtWhIhvyMEyVRGgpXqVZcwNozlcqx542GKaVpvZPTyD74hlDH1bLyMrEXP+0kq+2Kd+jF8yqnUpXLFrFvV4pCo/nZTgu47UnB5wp7IKbcau0r/uHbbXqFU+XczrWo+IcqJvkFhGYN3acO4MBBKcpHw6XiDhN+eHhFEI4HC77vh+G4c2bm7dvbsfpFKjrd5EwJs6n44gkhEmvYmZJajoXGVwC3NF5GXC2nkH/4fpCk+L0RUTc7SJAiYYXEs3ryjAOyTCjjavm0ewWFdIQse97YQRAje8tYd5Lv4hzL4iI2ImIPxRoZbfvPO1mf3XmGKNd5xljIMKU0uk0YFnYd11nwdAxRnVFAwAiaBLcwp/60DsB5h0GdEaqAsBlu9gYEouWPhwOWEwaLxr6iu3OmTE6DslGNKVhHMdxHHPO+/1hGAa7u5SZU8pd1+XMtjoCZyurvnICO7PfxcXF6XTyZ2pTSg8PD3o14IzFnFXrMnOAak1l+72kGfegTMop5ZRS3PU2BWek4/E4TdPV1dV777334sWLTz/74vd/+PgnP/nJh9/6zqvXb+7v76MigogYhDkp9ojIycu8kGLmKQsRIUmYJxZd0IlIYuqQIgqmNGXhrgsEyCK8lWbOq1rj3WLIWtDFsjhAf+DgaxSpDbXlOZXQ8RDCOJ5ELmfGKvayvXVO4cJaeVXd0TrwVNb7nltqKAMgQDCbWGQOh1aDheZrkVEAEM00959uUhQCJGEEJBByt3Ko2ae7Dar3dIW6iMTM93qPOSHORzeoXCaAIATzIR8G0EBqtZ7PTg/SLBv8n7g2sKwCOqta15fswh60WmW2GrH8fSKLli9b86HcZc92vpNW4IFjy0p1emYwIO2LX/F7DtE/zTsrW0awf9G/bt8fmfyyu2jQzy6a2g5K+hGPKN+FbM3xj0+0vhdPi4pwbbMAXiFut2yfti1Y0UUvJ2/ry9r0MS2vcTriEoLaPAeOrAaVeSasF1W4ZoB6bzTOV3YjuqWdwaZTix4n113jGKOSwi6Qh2IEuJ3AuRd0i/xzWLLubFxdF/yvbsJYIV+WYgp/taqs4Gm/VKVlYywWvA2npX6Lf/gv4cZKLtqam9Bad5WUnRnUosnb+tWnovIRaT1XTKAMG96baABsDuERmUJEgcXu9DUff7EtsmVbIy6HkhedPMtdyDnr9rLGMU5j/vL1F5999pmNLks+HTmErHzOzMyDbaHMdbKYB9T0P7s4V+u6Va3gKOgX6v6aFX8+CmdLEYlCoXit0nUlKSLmvdIJ2d9sBwC230uIABth6L5Zo7htYYmLUbFXzPdsXmpNTur7NbTohSA62dmsh+sr5cW59odh4HIfijaiFfb7vbh9Ld+aHsTycCJimtjCJ1Iesyuff/45gOx2O21Qewwher8GFFWm3l8pGaa1TDlPaby6uuq67ng8vnz5chiG/X7/9OnTYRhMSG19RUSSsh+vscrd3Z0LNZm37xjnEFMscSmK8xjj9fX1J598Mk3TRx999Fd/9VfDMLz77rtv3ryJol5jIlHVPl8tgur8IAFEDF0PAMACwlNKBCiAhCTIIoIMgpI5UyQGi8PjSCACKmBKVNvuUKvdlD7FDolYJDMLEiLOmRE1NgAE52Dk9T0vsJz5M9EwMthhLyiB+Z5fRZCINCUfBtIZBhGFFsXknZHi7GBotAk6W0p5S9Z2s81Ua1HUUWRE0mPJImSB10RxzpUhqFegz7kkZYfCAASMAFFEkEhykJwBEXC+7x6AAQOgCCakebE8D0R0CAtXUQknB6U8ICJpmAYCgRRDG2eEC4jGcQAAZPYYkLUdU41XnIe1mhLaMsO25X2xHqsnsN6e85Lpq6nM6E+phPdY8SRrJy1vCvj6lRaw7igGXaqArmawnCn2R6FBwFh0jRPTBZUhVSFc3IShNyKh+lFy7rpuDodocGjfN6lW0aJ60a5+ze7OZNyy9c/N01I0cgsVnDnUIvMOnW0jKNgrMNAZH6rQc2ZAO92yMCEUB5Jvf97IW47kgmekFj/jePL7m54BNNxzGIacs7lqYux9a4Ycdol+pWzIegJVKLVfvUFPZdfYk9Vj2A9W57xpWvDm4fc4bGm3WVrmR+fxeqQd6x0RTaVv6ocKG48oEBus1+GbSmlTk/tBVXjwaPQy+PUR1cLpi62dztVvvz+C3tZT/riknyveZl1hAHRDkrJAnsM5kFmEc85j1+0uLq9zzi8+++LLL9+qzWS8zaXAOl5odkJRoBDyeIL5Ooo5Ga5X6SEEACTnBBnTKpRLcQAAuIqFzUQUQkdEgeZDdUXM1QypqWMGqNn2AAQwe2ERMUZCxBBN+YjIanuhwvnhcDDHkJe+rutOp5N6bS2QQD332hEzX1xcPHnyZL/fA0BwnlpzxgMCL3M+IHrtv6arQLnMYVkCgWOtGGmOpSnhrDHifB8irtpZX5II07hjvogRQwARQIRXX355d3d3c3d/c3Ojq4VhGDT0TtHY971a5IiYyoZzCGHf98Yz6upNKaUvvjiehpcvX3I5Q4xrzT87ZGXhW49/IsIYAgRmHnPiqcRqZhGcUZ3TfE7m7du319fXh6vr493tJ5988uWXX7777rvf//73+75fjqhnEEEwqfXzxbyyzJyFOSAQEZAIqwGtI0WKggGAkETylHNGIQAxD5+XdnGeRRteznlMCYBAgKTk9Pqv0kuiYcCLAl1ZG4jIDCGEYRiY05wdD1b236YS94rbT4HgJQ0RSzoV70UwmfelrAIEgGFeFgeQshtPesMKigByAEHEUDwiuhwPAFlEB4hoXuf5EzHUXk9EixqvVaiIaFSMSr8A6DIGUXfqgREQ9B4c1oCOr6SCJ/3XIaQx+lLWVkJryXnt42fKdRtzuKcFYBhpOCdZW9tSPHCbBoE3a6rRVRBi0V64vinG2KYdUUWSdpg2WPvVH8LTouMIc8Lv+Q5zKGzQ0kKa2dezfSW2TrFGQxqvj5qdo6wnkxelljH8AG3FAgCIlNIqWs6a8rK28vdDYGZNUzNN0ziOunovXvnFTNfhpFSfw4NiuFtfa5wsYm7WAACklHQy8A9FpO/3FSnNw22OECWfHSDzKMX1QgXLjrN+6bqOuc5KpHOPHXqrqF9tztoAvSgZRWQO1FmRdZPcvn1Ys3fL8LJls8pXaY9NVWDfKw+uo9fKk+Lf3W7Qsf0me1dPfPqtr1NwXfy4NvnNv2L8/wiK3LUeK+TkJhdKGchZrV4Bg+stOFnyt5KI9P0uhJCzvHz58vPPX97c3CDi4XAgouPxeDweRaTve12H6zofS6gAla35aZp2xROphy7AaRJDl8cVOxkpuhpgrX/ckEhnVSJEYMI5LqIKwpz7BQRRizlYsG/XBU0jezjsQsSu62K0q+VERA6HvUOgo3sA4Nl4pVCMUYbTafz973//6aefauIBQ8UwDCrp+/3+29/+9ocffri/7GFrEhYBECB/oaGAzHFi8/PFpMY5wVzOy+xW0AUAM4QxEiJ5i3n217kn+j0n0D3CrgczsTnDP/3Txx999NHr16/fvn376tUr3XOYpkmP9VtRT7NN017D62e36xUz5gKbpun+/l6XE16pqo8cYXZGmErU72qsm9a1cJTY9SklPZGSplHZ8u3bt/v9/lvf+tZ//k9//+mnn/70pz/9d//u373//vt//dd/HTXLQpKsx5kFNTGexIIAEkABZmZCFGRgQb2vHREJMmMgUToQElDoO0yS85RFYjdfNziDDgvfl4cBALIIiOTZQCQWyZCXfEOAzFJWmQJFxGthWBhoNoBgkXZ0mE1lRYvTNDJzOG/eSXNRghfXVsFB4XjlBovlYBdjBE4DAgBgAiSEHlEEysWLQqC6mNTNGwCCYIfCABPghMRIAZGFMwAK0JznF/QhIjICA6pOUaJC0OObBY8y/+mOBzMwzTfdqIAQEoaAqApXY94zoLDon0hocR0bVBBntFWIknXxk4dVYGYoVpTZauca9FvVfhLys4s057ir+cCoA1sM5uGseMBM/Kr4NT2ujWb74iG08bS9G2DtlxUmQQxR+plTgoZRz5GsRuyaLp7nTR9tkq8qLZywZZHYT2GdjGWFzjlvqzmwZsYQ99S8OxaPQURTGh4eHtRaLVK8HMfWF9UjW3ltEbENg5F5J21FAnbnnKjkypCSNSnG+OWXb7VlrxxU3etMrJb67D4pnn7DgFdHXJw0+kQ3yvXcttXRTono6urKIPfmdckTEgpy5zMhDw8P5ibEVTqOmqY2fM/e/uE5ZquQOX+WofkuWmt4YcL1DoZsqR2RDWnyb0HDul6ybJh+OF6QvQ5hHyrgKp/zKPvFnlVGl4zo8WLvhpIFpRpFC3P10HfqwcC1kVrhZPks6M05a5YbEEKAELr7+/sXLz779NNP05QvLy9j7O7vHt68edP3/W63U5U+DlMIIYYOZgcQgmBOiwjHi9W86cEAmyN8EsMYjWeY9RUBADVAQ+hKcLANRF2RQW9kphKZYI4J63runfJut4sx6kVmfd93XSCii4sdafxpRWe3nlp7KQAQKLj6GVLit29uv/j81WeffpFSUlMvpXQ8HnUhjYiXl5eXF9evrr98h9/p+kCRkJxBDPMEr4DPz91BJUvNXIlliYz7ivUwwGyLu0i6udOcICcGIGYYhvHu7u7+/v7u7u7Vq1evX7/+3e9+9+mnn8ZI6lxn5levXiHi/f19NR2YPvfq3Uhwe38HABq7ok2Bc3BoNTXNVaM+3N176xndeWtYC512dLi8YOYYo1KZaDY8X7169fTp09OUxnH82c9+9q/+1b96//33//RP/3T2QGMuUBarahyGeQ6A2fAFVWQa5YFEQBSA58u2MQswJyLoQkiCnADDItXzXFuyAzpJAChZ08FmTRFOYG8VH8DK3JlHbvOKlDOFRtDMsIiKcjHppKnDBPj/U/ZnS5IkR2Ioqqpm7rFkRmZWVlVXowtoALPycLg8HblP/K37GfcT+BH3jUIZUiicEWLIWYDhAI0Geu+uvXKPzRdTvQ/qpqFuHtWH16WlOjLC3dwW3VfmpJn+gkjGKm18dbkbf4IJMS1I3vAGx4wxVzqUYQlOTrIxdYQBylGTlQYhCFBUoUFCCGoNTpIAGDFosoJKsTJkd8EAGKRyJAOhJOVJZOiBQ1yXANgSSMvYCY7CThAEUZ0gg6jBICKSRNtMcn4WbB/8B0/Q/d7+yOXfLnmLMQs0Hkn8/fYIMyNZYuWIPfskCY23Q8SUUqgrfzSFTMCuypu90aZWWKmnQoOIsIzwH7NQW2wIjg1gMjariJNOppyvmIByas3y1vmnnGklWXf80IuKiyfsoHjvMZ6KcHDvFZ8HXqsUEpEcF0bNK9aAe53OlIyKyP3dVg7W4t6SVwpIsNNpmkasQGdq9/s9Is5mM211q9tFFIlAc5W83muKFrnWS37JOgccaqhrxqZoWKQPsNOb67peLBZqAmdXCE9HU7OHUn+dg7ksPYNBZ102UVsXogJ0sQ+YXZmIbz2cmOF5sL6EmgIgBApQxVlVB2EMUUCIJRFGCSKMAixCKqPbaB6A0WlE+mdKCdWbRqj+Of3VQpJKQgojaCwwZQr8R38qjslD7BSJitv8hYhJBR31v2kLAkBGrds/fK+fgwAjSI6J95xiOrKfqjgfjj1iYFNMslim/3dKYEVEI8amxMSv8egMC5pTKAA6mtYAHQgvBmYGIYyIGL744oubm7v1eo2IdT1r23az2TDz6empij5m8xORruusVJ/tm+Ld/f293qnSjL0OsqZn2QUAkMZBw26XaDZbVFU1qxeqpua3UNtwCFVEYgTpEyMAUAK8v74WwooCVbEOMcxChRVEWM6W9WI+r2oIFAljHWcVQDjYYoUHDo4DtXVU0P/bQ5ugb9pts2+2u7v1w8Pt3cN28+K772/u77jrhbDd7RPIop5RFaVPbeq56xnhq6++mp8sH188Oj0/q+uoric159sunZ6emmHVyvYhosYWT4HTON2UF7CkvktKl9hFKpqSY0WRm6a7vb1v2/bu7ubm5kYz8Nbr9d3dnQY9h4BqLUbE6+vrx48fb7fbAsY45ztxLlxr1FLvadtWtQvI4hkzq0/DC8e6fLWVGBU1vqCV7yBXOFHwSyk9PDwAQEpJ1bzdbieczs/P3717pyxjPp9/++33//E//sc/+ZM/izHGmbb8NhEemUIAQJXxkya9q1WVU9f39Xym5kzUAA5Rnqd1zkC4Tz0g4qwKACJ9n4PEWfI4xgMAVOCTkG0EyucDYqiCMs0BqUJgGMIVD/epnKQ2JAFgrS4x8OuUWMyGqmgpCIip59QnrUltDCyEoJ7hlCUMIrW8C4NohTjl6YQUQtBmjUDCmEP4AQNpdAtV89nd3d15/Qhj6Pq+7Vot6Ki8mhESJwKtRxMJIwAMdUcgMRIIsEBFOPSrQ83n6wB6dcgxUNenJBwDUojA0OcAUEh8ULaIACBGJZ0sufKJI9Ma8iUqQAAAAqQ0AAAA96lXT3SMMWhYKjMSBEFmJAwhBLXYDVuAB01O951ZAIQliYgAI4EIE5H290zMLEkN5hSG6utK9ANRiARQNbu90cQQSKG8z8FJDuFFCy8mVpsZ5GzoEdqEENq2pSGdK4krv2qqjr6Lcl6LjL0QJsTIuAppIV15mc8IlpElFFW1aChJI0MVBoSR/mAPUm6XCM5klZc/Kh5HRNr/Js5qESFCjKFp244TITICIfbcGUkiFzMQY1QqadQkhhoRgVCzCFgdAoSYqRtYweAsxUYKKaUQIqL0PQMIAKXUVVUUSTL001IsJRFu215FT9Vruq7pusFmrFnSOr2h/jeEtu9U0i3sE1r1QvmxOQERcXCbjMP7un6X69EKJIbBgiZqe4Cu8G4nyDHK3jlrjCcEhQdmBpFEJCEMlsg+JegGoNrt29u7B01GNFHGgCSloe4vuUsFUNLiryJK6EMIdV1fX18p16RBW0YWZEEr+mEKRmHCMQDWd2V0qFX0DwGraqYySVWFqpoRwXy+XC7ndT1HlL5v9b0hBBAQOWiDMtQROnwW6OsYBRKIsCSwaj+u7rsXN4mIYvAOIvMeqCXesMzkOUPPPg3JmqqK+DPC3N5ZaUie7WFwyo1XPFWx42eQXhgENbNajxOJBCSJIBEiUSCtwu7hxrbaFmhz9q9QuDUCFVwOeiEyYranZlp+GDblWuCIqH5dfQXmmdg3nCuj4VjgHmgdCnMyySOlxCwhhK7rzG8DgYK6I5iZ4er6/aNHj/6vf/1/7ff7t2/fr9frzz777csXr7PwFgXUHkZA2LPUs3nXdX1KwNJ0TUppNpspCzQyaWdNgDFUGGISUBxRlI0x9ixd6nk/Cnpuml2oYtel/X6vsFnX9cnJCjDWtbQtEDW6P13XdV23XKyImirGEGNdxVjFKhAG+uTTT6q6ns+qalZHolBRFSBUwD1QVEMUDGktPPyL4WAu0IPaNwAMPcN+u7tfP+w22+1+t3lYr7eb3WZ7e3/X7Pb7ttlttoIQKezbPaeu7brU94A4q2sKYbdrur4PRKYtBSLa7q6vb9GVsLR/9YxUnlZtQTdniFiIA6KpdLdYLLQTyGw2U4qh26KEXbuKXF+/3+9bRNSSGkp1tXqJIs5+35oGeHP9XrKbt+sapeGGaH2fqmqmjGO1WnVdFyKZrNz1hwoerJCLopEjIgIoSLjb7TWSXgVcY9na3GToDhijkvfNZkMQaAiRGSQElfhjrEMwOTsaEaqCAECkICz77S4Qhbpqmw4Aq1gjYhXr9Xb77vrmr/7t6b989vtooUUDSgCoXFDFKDgEyJDzoGkiYIF7Spji2MI6kHVXity+lHHVArshgKQcD4A5ctT2VCbkaRhWBtHDhxKIZjdSWSerooAsgsScAmDiPnLN2GuNOD+yfmRmhIMuPjUfjngSheSauRijCiHs93ulSmZbkuxfPnAgIkSGQATQcXJ+BxVDRVhiVUECodyjVRBAEFGTWz1j9iJdQcGHraiqMOrFMATOmklPTWLM3PdtSoll6EED2T5BRH2/L0Y2y5ke8VSOtBM33AZnaZOc8+t5jD/6o2txawdV6tSs7o/pRx63n7xg9KH7bZP9Ra6PgC1Wsmt1Ov/iy2IaflF2c7EWJx+U0/OD28YmUEVt2G0cZ/rbMRkwA0AIoXOtU/3O+NhWD2MimJKI9HlDBo6ulgYLdDP4tPrNkhOuh3s6NjlYXDV+QZquEQB0TJWzzcNANDidzOiLYyEpn9ThnmlsqK3a0yLbeeaBd8DBdtKLhJS6YnMgK0JHz3o+n2F2XlmNbQ2lUDTUOzXtBnM4qUf5pmn2+32MtUlRISBR9LjmlinMiUhirH3gKQx6C3bdxqxZIdxameqzs9PZrJrP58qbNfWnrmuv0kAWeUNUNV13CURrpMIh6tqDenEo0/2XSSa3nYV/dko3RkeAVIws2QBsaDWawFC0aaDCkLmMqPxkfEeG1ktFZzh7hafzBUkxPdbPuQAST5oKYmKD2FrsFUSkSd5+H2w//RHkf0VbehUUBgC07sFyuayq6vbhPoRwcnLSNM3V9e1qtfqTP/mzJ0+efPvt919++eXr168f7jenpyvJgpTmLWAuRmEoYKDis6EK6td2nZ6OkgWjErvdzgS+kXEUNXBLYoxVnMUYLy4uq2q2XC7Pzx6dnz+qqoooVpXCcAwEiBAChAghaC08QITEw+e80TonCBWIAMtgDmGGvoe+B80Vbppms9ns93u1yG42m/fvrtX6vtlsrEuilZXAIuw7tUTY962KmGpnHWwZ41wIkw1COLSqNliy87XbTLnSYn+qCwHAcrnUAnAeUL3K3fXN7e2thh23Ta81hVJKANRnebfrhmZSXdciHCzZhpshBOuAptM5AHYu++b3gbO1SJyJQeff9YkGy2A0rFH5Ss+Ucgyt7vZitrA/DYSUQZiFYrzkQ8y0TcCaEqjxm5lvb+5evnz505/+NLa5XqnRCH1A6y1xzowGACv2DWCa9oGjM7NBPiKCS5DHY8l5vjyqv9wuHwLvDNmm4wiLA3NAxKFSRyApZBEAzPViBUMS1mlUkQGEYlVOxSQq1mj5QZkHIWFMzLrXB9aYIJFAUNv5gNtGREzjNwKtZ2aNMIx2GOz6adivu32b+TQxW/Ucatt+NOfDo0MB12L8/X4fo8qa2stGhRvRKvdqIxRBZun71HXN6enpQKfSKIxYy4oZF9fYahHpU/LiCCLpFg7W6IwS+quJU5DxzWbfDus19WkgC56a5LM1178aPk3i1D8ZcaQKavNHOaYNiowsygbAtrdTTo8uGhizJITjDnn+NH1VjWICHgDsLVMWOIWTPPODoxZzFhoiMgOizipTBx7KqiAiafVDIWHNqxRmAenRLcrMG5ydd+RKL+lZVwGVVImIFePUcjdGjExQVmHRww9rx57s/Te6qRGWMFaSjTfY2j3BzcR9YFri/Ho09jbgB1T0YmP9idieaBHcXBTSq69Klg5igUfMMXZrP6k0QVICoPl8HlwhwhCCCq+mafgI5pRS1yVzjjuuSbZ2u5QDeWEdc39EO1xwEqoi6fX1NWZplYiWy+XFxcVqtVJt3IypKur0vWDGu5gJhYlNfndt95jL5FoDBn8KDtrLGg62w/anR+QiR67ASgMhcEqmndeYtJbn+OPXhx50ZuPRuoqRpzcUQ3kDBDqBCTJs41h1LPRJMMNHfo+IAGGu9A9t256dnTV9Wj+sZ7OFRvPf3t4ulqcfffRxCNWvf/3PX3zxxffff397c6/mwAzDoDlT+UWiziKigwTWNI23gKqWqBGuWp4spaRSadu2KjF7kLaoZSI6OTkRYaLB4Hp5efl//9//r//wH/7DakUWHMxeOD6wSttbYAatHdF10LbQdY1Oqe/7+/Wm2bfb7VZbw+z3++12u9/vtSyaTk+RaL/f73a7QGQSM2Q8sqRAtalpSEMa+pICc++pk56FLz/nv6+qWcE99ehDlkPAdVcVkcViBjnyQURms5nu/H6/FxkZShRO6rq+v79XKmGFk5k5hEqF6ZDbP+k5og/6BjZqnEbl9kqswcz0Tfz1MO95X113Bktm1DC/02ymqatJYYyZ5/XCTBLgxG5L8pYczmFEWg/L8MhmWFWVBgSqMvny5cuHh4fomQ04gmUCrtGO/Oth2Z7GwYRGSFYOYIL/8GOk5wgRtMfRyeL+Lf5+yWBUvMULleDl+AUUm+AHD2GUTuQ0v4CTS2+zFARwYY52rloD3ORmG9neritSucdbdPSek5MTgxtvN7KNsn/1G69d2UKISI1GSok0dNJLRTHW2lQJchkdZlWdGXEIrFT7k4KUXTAGdzv9wx0M2ubUvkjjTkj+JwA4ROCMT9kYqr00f0YPkD/OhxBxBBXjoy9gz7/dfy4O0aOSAaHRr/FUj19HZ+LPd3q/nbhxR8lCg/q+HToMiq5ttQk9MNb4wSW/+p00BmBvz3amXkQiVdvtVpmfmSvUgOGXYzpYsQ+IqJ17DfL1SxOgKZbJVXJMt/G/2koNDsGVyfPn9WGiNOqwI04g88IPZkGkQGePF54e+le3bVsEeuq/vuOjxh1ZJoBfkb1aZCjHofEeJkmrxdrDyZRqhVzANeVAcHS9nXUbUzqEiDDzbrfb7/dv376dz+ez2WyxWGh6e87CqbtWkxEHs8sUMf3mAAz+zwLjYExVPNEr7iw2tvieiNjVhZ0imp9JsT/2pb8BxiiJmPvjjodFV38XHJaBS5b1wFO84ujlgRwdo7SZZ/p5aOVt3/tnzRQnLkPU9hyzuBNjbJpu1za6kO+++2672X/yySc/+/mnfc9ffPHFb37zm5ubmyrOEJEoaLKBVotiTrbkqg4arsrM2+1Wif92u7UvlUuaXXm32ymBohyuEHJ1Gp2hmXJ1zuv1uq5rFUm7NnVd98UXX1xcXPy7f/fvaQgGGETnvoemYe3K0bbtfr/d7XZN07TtPqV0/3DbdV3bNioTt+2+aZquS/umtWI+4KifmQYgh8eoDrDf7WxLvXH05ORE7bIqcOtCqioqfolj/bo0L4+Ju2LsPbWHLHIk5zk0k6qevzJ9faNRFdWlVe0xnVzhRBOvbUxlFoi9kSYDoa7r0DW0Zu69AO2wcwR+Y2AbqJP1rcSxEKghcOQ8NnrDcrm0m2lI7qxEBIVMyDbLAubQOMpxYpwdIMy9uvL63O5e56N7YoEx+/3+5ubmu+++i94mJ4NN8fACj4r6OR16c4gvLUuTBgd6+don4hTfkPMLp2TrKI2wEy04LgMdRGNREqZl4XTmhzHz8RxKSpkBRg4mEJdLPhbc0av1TknykpTf87cAAQAASURBVDQ49y5nw7PXlti11Bo+aM/sgcegLb9tDkk2hqLM3KX3ZiJiF31blDOzX4kiuIqbmK1N8/ncPN3RlUMfFEGMFMBTrtlsllIHQDEOGRvMzNzL0DgNEYHooGDsdjvIAekikJLSl24+nyMjqm4KwsKEWskTEUGNyx6Q+lzY3IOHuLarBUgQabM6tTqDSeMaQo8EgDL8l6HlKNweBUU7ZfvSwGMKmQYPBXh40dCvyI/pURL+/7jUbzAKEogxMoOWFScibfwhIjB0FlQHRbD2V/o90WC02O9ar5EraTOVXVzcxRAynkDtzZDlb0TsuqSIZkvLu4UhHuqCq+g80JlcySiEoLiiVl6zzXyIYhiRkewEMEsqZgbsNU8PWoj4oSpk+aDBkQgFb52MrqsMMMi2llEAjJvwUGZLRDROAwYIAREgEmaez5fKulJiETVlJSKpqkrXMUA3kiq689nSKqoGF1EtOcPGVCm9ur7Jpi80Vb/AOANaERGpPb8xeNhu9/t9u15vlSUvFovVarVczmfVTPtO9L2qQBpKboW7fgy8/cl6OpxPavBPkruMShdSuIcQP+aHEM2GmlKJoT2s5Clp6Ibt2AdeWlg6jFCTi+pBZyQuJn8U2v1nHrnsfTgH+Tf+yLOIKMIMQAFFPT2MRKStzXrhru0Qw/3d+vXr1yGETz/9xZMnT66ubv74hy/fvXt3f38vIsLder3Z77vFYsEsabAod9mC297d32g0l7jwLa0yoXMoNmq+WNiJizoiUyKifdOAgwfjO6q3K8es4my73f7d3/3dv/zLv/zlX/6ri4uL87NHRLTftyorq5Sm5oC2Haov63sVLxy14YGhV7WZya3pBiLOZjM1UduZKl4s5jMzS2VmClUVd7ttjFHf2HWtnkJd10YrjE0oPHslAUaMfiiBb2KbYrpauE0bJyKV/DSSxPaKsq06xmgGZksQYubdrmlyPQl7kYjoBFVa0HPUsOPgQga0F55JKe6wDhAoDEkOtVCV6FkZDS+dDssn9NwfswIzm81UFUFEi/yWnANA2flmo6mBUo9PDYh5DpUq/6bVWOR30zSUixmEENbr9e9+97tDHWjDLi/Iew3ADhImZKj4xn8OFPDAMkdvgcnlpQfjhehiSafjT0cY4E8OVMljWi8szJAd0wMwjRWgYajJxKYvKgY3PhRy7Sqz7ZnF1ESNQQhOB5LqBWVFRbXerdfr29vbu7u73W7Hh40cEWKbybD8LDnGWEOW5g27TOgXp+kqvp2tLlTnjjHO5/MQURVuNWutVqsnT548evRouZyr0za5ysre4mV0zSxbiEgUzRjpZ045TWq6sZ67FPs/BQO0jpIw2lXJAvT0+GTCaP0ECqAyXPBvxyz3TL+UsQz3oWkXb/Gn6bGvuMfmU0zYf1AstlS8KZrb3KqqUgLEzEoQlcL2SXygoX228c1uoc9Gqoz2sVP9CwyybfRNEOAQh3PEHVQ8WOxkdJ3AxjSXDMY8rzU50h+ZUoKj702HrMTDTGwy+bwOWpZtkbJMIxE8dpLav1lK1mybAx7pDUrEVdHVahua/Gc5FXVdn5yczOfzKs7M0OIBRq1NNqYB2MXFhVGkAn7YhRdztnKpH3O/31v0iPYqU7zmbEFs23a321VVtTo5res4n8+reihdrxw0T6yUC2V8iOjMN8WJGNnx0nNBBj0ewRj7vBJVkFC77Ff/9gJm/GlOcdC+tM00qIAJGPt5wgcuGbkOcPqlEQ09sgSH3fPw5gd0g4gMaZEoIrnnEzNz2zMRXV9f//DDy/l8/ld/9W9OTk6+/OqrFy9evH79um07yaGlu12z211p4YWu1agGk0SZiLq+gdzjTQ2Ks9nMRCLj+LovyRl90IXSaTWJ4ggwu38VZbQ+nQju9/t//ud/Xi6Xi/kJ0aEzSOa2vemQxrD2zZCzUexV0w4hYQrkShaISJlmcs2x9dn1em1SHTj93yRLyslCOmezznqYFGd59JAsonNJmEP11Oln0GUpy+y80CaX25eKvyYG6Py74Rq0Zc7hdvpgCAfY831Ve/HzPwS2jeF/FBsJMKpZZMIPj40ZWRYdliA5us8LSybTU46cmdcLyS4gU9IwGwVsENNjQ85ZEhcOjtlmqlCn4R8ppTdv3sRemJAANdAXhZARhnRcQgik8acAIJBNzkIwQkIEAP5A8o1gSf50AenY/ThoJ4q1iYUlG4LZ2FWeBiICjMr9DP8iiGgyRD48tRsBkFbqcK87hGAeI+gi0lnet7bbloGo1LNZfh0mgJSNNMpU1IstIuqmYWZjMKrTqBTCzPvm4LJJLja0z2Ug9cD2e3UhdTHWOMrsHsxgfa8uieEnhW8R6dpERIQRiISRhYWRAVCbH+ZO4SLCCUDg6vZONekY42zfiKTtdrvdbhWvFovF2eu3q9VKi18i4mxe2Y7p2s1XAjmXyNKB9R4DZXGacUncB5Pk0B8TYGToZRZtgAgA+egGNwJzZ7iRj1kARoPn9hkCcMQMWTBsz+Rw7NH2c87nfyRFzBNiydLwVJCydxUijm2UI5oHKM0W5dHgNk5KAkCW+hBC0LIJBloaZagkWD90XaeuVcWOqp4nl/ViNIWz/S9noA6mAsVH/VcJq87KNH6REQLqPmjcs0jvtzelpHIO5sRWAKhmtZ2FkyQO4pTfSf2IY8HI755+MI5in6cXuyocnveMT1CPe1oJmBAJR5SQspdreDzvLZj9WDfn6upKM370e+PNi8VCJWmN/JvNZhobnXo5KkBrdKAXyvUnC7OZRv4VDFWX37UphvpsNTfAVtDSgi1mcDFN7O3u3Xw+Pzk5mc+1zNagZiN5PVn3SgAGi68dq+2PQbXnxHasxWF5FC5kDhp3Yvff+2/GxzqCFpjAno5QQNcUfgo4LL4XVzaukLb9I8zeFX6gCXHUonkkLRUH+qF5+rXrDQmEhZmha9N+3759+/bm7nYxPzm/uPzm2+9evnyp0rMgbNa7h4cHDbcgind3d1oIRZEJneen6zrUjEDmqq77lJSvzWYznChCOucEEjLL4Nwgo5rNbC1GfBCx2e6quo4hMHPbD3HYs9mMAO8fHq5vblJKIVS6XSmlOlYCI4+u7oCqhQNTzm3qkCTEyLnYFONgmO/73nt0jeBHpK7VZm2K/mwAvFgsmDnGwWysk+/7lsYdvH8EJu2DlZ7wn0VEJGlbJRiYQur7tp7P2n6w1Op7fRARIqpJWMXlvu+7tk9pIPUatqeqflVptaUAAH1qEVH6lFKKoT7MDR2RJAQAlSS19AGhNmNTup+YmUCAUH/GQIgoHiARkLDvOiVu5gfLqzv40LyLXkdGRAykHhUtmAaEgYbsoCQ8FHol1FLmSbhLfdd3KSVBoBgQETgJDvU3YwggTDEcii/6o9J3YxYXzHJ5lDRA1vyKc80IkArjGUwsi+hYIOYWxwUYFQK3Iy4HfoBDDPSwlTaOZC0c4WBgEhGAgzyEwzfOsKfzzypjIalbFrDpspbmiYhv3rxR/iEiGk+TcgaxqnWmbwEeCrJ6cmz1GvVSBgkAIRzqGjodmpW+FIOIyMkyWky28UjbUqW81sGh67qr27u6rpfLpebdK5KoR6NtWxWmX79+zTkacr/fCyROIJBAiAIEqpDkZLli6TkBIAeqYkUx1EjCuQCNTlXt3LPZbLkcXM+LxWKxWCyXS61kPouVZ4fiTOYFpGUGc6CDHq54bGk+gMaHQdrf5hmSAad/3EvtOOa1Mo6yUkYyFdTsLTKxv3rctNvsHnGst3hQvzRtTQbpfNAcRDA737dN0+33WxFMqdvvW5EUQtV1HdJQ6N5EWByXxwHnfAAA7ssqY+IyAgukBoCB2QsZHumduarMyKmNWeMtSBY6i6/fKGaOkcavK41wxZZ+SIBGF8F1IDVjEMobclAkvBygAjSNPW/FoVdVVOwAAA0vPj8/t+jDOre0ret6tVopAVEZWjlH3/dqdTNfkO2PHp8WB7i/v7+/v1dn7mb7oGuxcEx9hZ4FItrgai/kBIvF4vT0dD6f61QXi8VsNjs9PfXkKH8OgSSldHd3d3cHIYTlcn52drZcYoCg4h8i6j4ZJS9g+EMnNQX1KbYakNgmByqr4hiIGvHksdN5cr5HJlaASvErOo+HR1sYV7gSp4rrN/4pvbTfWR7wANIhF8Lz+EVEqe+McetK7XxFSt1S1bxhx1SxZUi99H3/5Zdfvnnz7meffvrs2ce/+c1vfv3rf9bkuT6lEMLDwwPllJj5fKn1xZS825IHgabvNd10NputVisRUfA2udnjLwCsLs51zioUqk7us4z81omI1pRQeypi6Ps+JWmaptm3g4aZ0n4/hBwQQdvsYExLbWfwoAoO+4YUt80enEqg9EpZvOnhkhsnQRUXJ/Nmt++6TsNUFDfV3Wc+JXXwauFgyG4cGFOzKZDrNxZuYTfrUB4FQq6O3Pd95MpbajELnWb09e5KHUBXajJGNpMdgoMrqsKxVBml7TqOVZYUETNqkOuSwa4SjmcfBX6llDS7A7KBhnKvKDu+5GpfqoynFzmn6MnJiSFCYThARCVubduqdmd+A8v+1CNerVYxolVuQWERTkQ0i9UgsLIgAOW+kMiDxyHxoLsgoginNGQjKYsRbyfIhQ5CThU30gyOz3mcBxE1T5ARu8SxKLnFopMGOgB9AVsHIuX+EGYCaNt2Pp9fvb/rgJk5VrHXGjg45GkSkfRDY1JmbppGI2AU9LUmvDbRUUkaAO7u7pi5zWVfB4LkCk3AYLNhrdjKSfrUA/QmUJr8jYgWcKOoOJvN1Ezb5ALgXqAPMQ7dHHMSQFVVAtCnJMIVYMdiicCQ8xgUH/rdXg9Iva7bzU4BpW3bPic0pHEVGF2T/YkoiEFEO1ElbWJS1/OUupQEctsXALLGb3ZAhpBqXQu5JryJBauThZLas7MzLVp5cnKimZS2Jx4JtSM9ILpAQGQR9RtVs9n9et1tu7OzM6IARCgMQClx1hKjdsHIGIWIOn5RfbmMNSoMe5nysuXwefg0+ihW4TgTa0se9TBso/HYhsTMTdOq7qH24xACYkhJCyRFkQYRZ7PZfr8/PTlrmiZJD6AQvdvtmv1+23VJJDVNp2eUUqf1mJn3AKC6kwnfFp8Tc/1OnWkIAQBTSpySkWPIb/K4YCRM145Dpcvk3qLK3lDp1ql8wbTgAsEhGymnDNhsYAAjMcUUbG2fJgIpiXq0bJ898prJys5Xr8HiAoN6bPCcX+Q1PfUDDnKwxtVVVaUdKJh5sViqXer+/n69XldxtlqtkA4SDxGdnp6uVivNAFalWkezDdEQDrVJi8jd3d2bN29ubm7evHmjtbRSSsrIOftkFemIKFCl3kdhJIykIkubWulhiHlo1tuNMjBjdZpYc3l5qRU5Li4u5vOZWeO6Zojv7FPbdd39fb/d7mOk1Wq1WMxOTk5ifZBoQwhNszNQUXjzVN0+0zgcRUNKJAdHeo5Y2BQsN8gASY/Mi02GXwauXrazp+xkDRnTuFYdONmUJ6FiRorBtaW0P20o09lkwkbNL4djxRLgwIKXy6UpNuQCIcxJaEls+vZeeqpiStw0XYxRGL5/8cOXX37NCX726aenp6vPP//jH/745c3tvQKwiHRdUr8oAMY4SMMq2MVY6dwUKbSakwZyaHRBVVVnZ2deKhjqyucpzedLPtgsBIBCoBDiUJMn1/8xwliRq9gjWp849n3PktquscUSUdc1fd/PZjPAQXRRdwphqOu67Q6eTI076vvEbSM01BXo+y5TchUbQtvqNMSI0ED9AlVU933fpV4QCAKDNF07X8xDCE3TNF2b9ik2sa7rpmthLDIavGXme9DhY4z36wc9yp5z4Q7BpmuVbiMiBhKEnlMIYVbPNL6OXTyGYsQg8WdCqt+3bcsK2MxVVc2XCzUFImESxkAikoQRQXc8xCjpwAo5ezvF2VBsqxXULbbbh6DAuKoMOKefufTtS/usQ6lyZU5Xrflt0M45eX232xlyGZVAxL7vNF6ud2WyDN919xQ+Y4zb7fYguXuCYn/KWBgVkYCUPqCLezJn30TXAc5uKKZl1ArcyIWpJn0oRORDY2qRzqKYkQAklrzA2WzGfdt1HQYiinoY2+12sNh1PTM/bDcioiVpICt8ljKs+ZgqjALAcrkEPJRps7VIjuE2MppytAYRWRMdi22wo5Ksmam2KiK7ZrASmdaFucQHZwMeWWemJG3bh9ztyQTNlBtVKKAkFwS53zVocUVwKGXlhQkt0IFZ3819CgIiI8YMiL32wRERRGUGLAL+VI1qS1aBjGbZPQERUTSu33zZMcaf/vSn8/lcRerT09OLi4vz8/PZbJYF92RGX90NZtb2K1oogIaUCEpJYgSL05Wc1p1ygoWB6FHws2sqQH8IPosLx8Zjfz86M+eHMEUrX7IzfutaLJMGcxlOtRjt2yZnne8tYI6ItHWzzYEoapx8ypfxbxNu0CkA5ugPeFBXHQdCzxRhTA0wi2IZxsjvthy08YCIvTMQe2GlsGD5tfhd9QINOAHIUz90ApwBeZpEQw7nEvVcyJ+RHxnGVkYA0ELOCsxt26qHVy3KDw8Pmoy1Wq1m9aLve8LBLbtYLM7Pz8/Pz1Xy0NbcRh9U54wxzurFer1+9erVixcvXr16dXd3Z15dRQQrAaty85BFfcxrXIie+v3Z2ZmxEM7ZHSLy/fffK8tR/9XFxcWzZ88ePXqUEs9ms9msFpG2G5og9D1vNpumaXa7ZrGYaYS0jPVGf3ZTPLKbNaEHc58Is2l5i5SdCxFpw47karAUjKa4bDf8gU7//JHRpjSheOooiTj63qOcTi/OwQP6nJ9nAeSSbWmmG+i+yaByRADa73ezekFE//LZ7/745Rer1er09ASRvv76288+++z91U1KyQyoR5em0flaZdwKs/T9TKVnH02kYGmClAlYOqZaqQxnFcZCzqkw0DUQTaAYEf3cDhnMmQDYMSXui1Mz/uiGtVOQ3BX+UOBCTT8WrlZAqcChhiZmb6TugBawQse+xaXHFVeclLulnNw/1tiH1P/gEog5t/QbQmXyZWDpYcOWNpjziICH0FPK/aEQEeAQDZVDIgERKZDZtllG6p/NX4PcdNt9roin4RZbW9BttdPb5gdXvMvODl3I0FCD3JF3fVHnyih7DNXKIca29Gbjp+J07EFgC66CpoGROKJz2GUYCilaBrWJDPoviWiIMDqMCuPyZH7Sdmx+i/2W2ZrxAyEcAADc68kjDOHRiNrDbxTWPEzSSsz0LQBUVXW3Xb9582a+XOxbbttWC1AOmVJN23VdNVtgzu2F/LjGPIEACNXVvK7mKuN2barqypBhmODYs2YxwSqmbzY77zz1MjTmeEdEDGE3eOIo2laoHqkjq1HWJ9LCEOF6SHowxOj7vq7r3W6nkda6QPMikQsTNMEIBhFHcWlQCdTwyS6Mz4OpHZMdNAwap4mbzCyIys/8+dr9rBuljhRwZu8XL17FXOFEsxtPTk5ms+ry6ZPT09PLy8vz83Mt3QXAOo4IdF2/3zfMHELUQhMWd2tIqP8qU7Gt+JD+Zhc586o4WaqQCTxjKyB8ih32zVGM0Ht46CatjOfg2FIGqdbfQNVu2+ygaZqGQZqm0bpRZo2zyRevQ5fRXCxE2Ya4OqADuHZDnBuzMIMWlACQEEi7moYcwaL2pIeHe7eoUUEbm4zWWh7ogPR+ozw78fBmv3oTphE+I9zFI4gojOrl15uNJAYaiQhGrIzxi4C4rocahpHfnEx31brOOhQzhFAtl7Plcrnf76+vr9u2XS6X89lSj1U3WRMET05OBkEkxKqqAlW6mRpBwcybzWa9vv7DH/54f39/c3PTNI3KlNoLVmHe2sullEQAc5VDozOF4uHVwmEPx/zCzkslCb1/vV7f3Nx8+eWXRPT40eWTJ09+8pOfnJ2dxVDTPAIyEW02G5EupbTf70NYz+f16enpYrEgKgt0FujjMciUZJ7YicnFTPvvzdjscYo+kJMAAFX2vuZSGxn7Dp3zlH8BHHrQwdGh/Mz9DTaZKUAeHcd/bTenUZLrgbd61boYLeUoC3+bMDZ9X88Wt3cPv//979+9vVrMTwJVs8Xi62+/+ex3n799+xYxaNDCcrnUZNbgUl8Mv5hZv5GcuV5VoesaC9A3VUfvT67Ut0IsIu6aFpyo1OcWGHbZ4Uq2v8KYgjFrxEKVUkLM4hRqXhP2fULnH0BEAGFJCL5L0YH4R1MY1JMWQhVCHeMOIDg49IKm7q1qFOD0UjW9GUr2uTyDh2SjM8XB22zNYQ5jNmGbyfny49jgHvz855RjsUIIQ4YUCwsWc6AhXkWYlQUQu+CCo3O2Wekc6nruwFKrZg3FoPK/OreBj8Q4iD2QlTTJniJzzkg26MDYCKVv8dtl+2Nyhcho/gZsBXmxtURy4VDGKY3fFCs3P6j/yR/50c3y5zoFCD8hmYSWwhjz7XXiFFAPFvpvAAABntRMEJGcajb4cdq2VQG6S7jf7/f7BgA0eCDkhFAVahVW7IOpVpBlAo3yKQy6MpbMDKwtlTCnpZPyEkTMHXqH+A3TX/Xat0OhnBCK/IMhEdV8eTKos+SlZ5uGxUOb5JFSapomn7BSmcN54aA9H05HcshBQev18hqeBztP+DwnM7V1fGRkK/UMFV3pva7rNLJTb9j++p9jRVoKdLVaPX78+NmzZ+fn53Vdn5+vTk9PdcnqK9f2RbrPmlKt527qPrscgAIUi8uTPHQytAe/Dz3lFz5FIo9ZxWdwOjcRaXcoPdYYo+4MAPR9r92k+r4PVdR7MFsvMAsWMIkg968rqO39/b3BgJ/2ftvY/R507aUqkVvqoREsOpRoKOuNeAFasKQP4OAfHBfRq5CWPOzBhMoj4qxeTM8UxtGodoOIKP8b3uVKZFrtJ9WK7R7Nx80GvHqxWMQY9/v9Dz/8cHJycn5+HmMMFC3ERaVnDZCQLJovl8uUkoZwIOL9/f133333xRdfvH79OoSh1/dqtTIIERELxbHzUh4Z48HAYZtjdNi8QwcBK6+eXIEdIyP2eT6fmy/1m2+++eabb87Ozp49e/bkyZPlyVxETk5OnPOdmqbr+/v7+/uz81NTjHGsVRY7r//mfKmDKx9djVT/lH5DYTSyR0APPMVLC4boIad4/EMjTBXpAlCP4rifkt+K/OVxsPTTS5OoEp2kRgOLS6QhIgxV1/Unq9Mfvn/5D//wD7e3t5eXl6enpzFWr1+//u1vtUF3UOvjycmJiJyenhrYQEYxdM2wzDxhoQKS3VbsTHrm0zeNiPkQAOD3LeQSUsV56VbMYqW0xRBfX2GKrslPmJOzwVmd7R6QQw3gEfxQQOdMswEVJe2lhjLmm9JoK8mhFxr4pGl5CsZ6BIVRAyY0ynYVx4kl4ozi5OIfdEX2Rp7YMe3BYrEyFrT8njPzIVbejWB/Ys5GM4uS8ZeUUkqdhVuEUNlemSDLzMqXDagM39t2b7Ch99tp6iMWpSODdWNULtlDkTg53talSflTm5EaGjxa6ecILCigYdBkXQZZREbp0NqOSBBEEg2lllXZFkKRQ9/BkTsA4FC/UC8HWMfdWPq1X7Odqd0LMARAq4xnHpa84/ngebCFH4AJoO1aO2al1PtdQzEADTG4KQdXaOEP1bsoBq3InXLAd9/0avsJIWhVSK3jTDI0JrX8Qh1NCZbhmN2wb1tVpJTkKPSlrGp7KmCbJq7AitU+BJe+YNjVdV1VzYw2hVwhgXLiAmUnmqJW13UUCAkRUJIoIiMiIMaKst1KMBCpgM5pMT+ZIh4AVPUhfcTzht1uh0CAQWmPqZZabVQAZFDZgVkEkjTpgJAiLIIhxBi3uXSovg9xCJ2JMRJS6uXhfnN7c//9dy+sqcSzj5/+5Cc/AYDVapWSrFarup6rC9iEKiMKSto8uH7IKlZQoilsf+jCsZxte4WOuYoj8XaPh/a6rjVRRltZqwtCRK6vr/f7/X7XUi4RqCrNft+atARAQw0M5n3ucDlGpaGtRpcj7+177Vzlz33AcDlM0oAWc9kpzBYv00LzukqmmIkXiYA/AhVSPTW0fbD9t13FnLZf8AD4QFUQXZetyK/XPheHa2weTJ1ABgB1lZKLGleWs1gsRIQoanvhuq43m83t7a0GKc3qhWQnr/66Wq1Mo1N6pdq1Wpe32+233377+9///u3bt1VVPX78WC1qBQelbBH0WyQ586EQFBTqfMigmQMQMdYHgbvrUt8fxNNsaEAA1d7btt0jhtliTkQPm/Xb376r6/qjjz568uTJxcXFfD6fzxciqW37bt/GGOtZvLt9qOqgicUmKhU4YgQBnPGYxs5iHhue7XQS0vR7Gau7xaHb5UGleKR4HMbo/CNDeftWAWO2lung+cNwg2GZHd9hIVB6FYpHxAteIXSd/OHzLz777PdXV9eXl5dnZ+e7prl78/4Pf/jDer2u63lKiRFWF+cxxtvb29lyAURApMGywiIZAhMfktvML4qIGht5ODIe1MKBj2tzbQQ9qBnGIaKdtUr8IJ1reK7tD2bBvQ+hF07CJICaQCaMiAyaN4WRImKQXPC0cg3LMNtldFsQMNtERWSo/eVVO4M0cQY1HhvOEJEoUg4dtKnGGGezhbb+bttW9dg0Sab0B+rBlQ9e30NDMb8bXvgLIQCwRr/3Rp8RhnIiwtqtbMjmJkIiYR6KsA3uzcN81DatFFsERTB7GgVAQgykhnYIKowOwEbEKWl/4i73Kg+p57T30waVPQGKOt+2lr5rKLsjNDPNbF4+Lgiypz1WYXCJGtgDoAjnXMlhi4lUGuk5BUPccOjdAwAYCJLNUAAkCUejjB7H/Jn5nzA7SaZEweOtw2QWGdERG4rGaVXusEfB455kHKVEKvTzxFaqO8VucP1eNYmYw0/quu5ajjHePWwwmwo0L7AOkarICSgliygyzNcD0+Aqa/qlVmTJkUziitNp9Xi/IsjU0wwA3qSKLnACHbfo+0NtQskmIiLSEkKGz3iojziMYyYBzHw95tIcmNOliajN9ZjBkVoR0ULlmLVJe7t1afY3i4guwWi3XeLM5wXAeITJV6iqSiSZgKtGYhPCzLDh2OeAIDYlpb9N03z91VaroxDR+fn5arW6vLz86U9/ulwu1RBopCelFA/NYthMNVPw8+vyl6ewHrOmWINjNuy3y2+LqdrFleM3DpCz2+3atr25uen7vmuTC5ngGGPqWhOIbUWSi/+bSUOcMsDZRmVIZHjkJ6mXCT02jrf4co5i1GdTSnWtxv5DoYDpXnmAACnvQReKXUiHdoM35xSHUtAfLccGY+M6lk7eI3Mr5mweGNtM5l4JDjNX1Ww2m1mP3KqqfvKTn6jyo8V2AEAFYs0Qxewl0G4piFjX9Zdffvnb3/727du3RHRxcYGITdOcnZ2ra8vwVHNi1KtGuRxV75qQGdQp2Ot26flaNp4j6QMhKoBWy36pY01cjlpdVyY8XVxcMPO7d+9evny5XC6fPHny/PlzXeNAJ7u02a/rWVSThEW7fcjNhS6zSu/EXNrf7FIwZmfeoOPhIY47BdrJTgGyII/F+HKMTx2dvIefKTj5uRWXI7aHsg9+HDwmchUv7V1jDpUa+77frtdffvntv/z2d33ff/LJJxrm9/7q5uuvv37//r1WsQghhLoCgLZtF4uFGW6LPelyR2vz5Yrr9lVgE45Fz9EaYUSLjFKxs7kahgLArm0kV2bw4AGO9UTXdMxmzrnrk0f2YgPRte8pKKRMuBi5vDePwpgNEIrISo2N9YeARhs/BPN+qwsLPTi4NWlSRFJO3IqzudEBB0jeZjEaisfo7zfBSLrd7+0XKSWRYRs5u7OGUgS58LZqN/qIwolN3iY2pbrGUHzgq1IqU1EkW/r9noAj+P5MvVMicbQ79dnk+i/ChDdF6TWknbQKB4io6qZ1lAlJY78AQLQiYzgYmYbhBBAQeIiEBgA1XosIgxBVfhP9vA0KRwf2gXoaUwAaKA2BiJCIZHV8iNQe/mcuR30p1dqxBkTpdVVVq1VVz2cnq0c6c30vEVUUIBBhpFgNRuJs6NXQw+vr62+++eb29l6yj6brus3mQTO0+qziGF+0g1d3th2eCdkG6yot6c6YJAcAIYTZbK593bpu6IeUctS8aoF2J1GIkVIaSr1kp8Tg4lwsZlnCTn2fttteT2SxPKVcfHqgWZAgwe3trQlYmgiCiAC037V6YnZA4jzCIYwEI8hlDQ2xDRg82oBjJNtQZh/r6k5PTxFVPxkyzIhQBKzAPmT7GTOnJHUd27bV/o4pdZv16677frlc/sM//MNqtXr06NHFxcXl5aXaxhaLxXq9Nq0JRtVjpiB5WPgUVqfMbArGxYNGg8TxEvvS7tHPTdOpIvfw8LBer7VeeNM0CAEhILLq6JoyGELYNa3SLDOcDJQLAmb3j+I6J2AWJDb2cJSgU441gnEsqYzZm63IIDCrjnr7oU52BgMFsIMi5AVxv42Sjazi1HK7x+8hOB5gPrjiRHrXI8a/tziU4jS94pF/PMTyZopcA8B2u0VEgM7Q/NGjR0+ePOEEJ8uVTmA+nz9+/FilE42SVHu2Ku37/f7+/v5v/uZv9HVaj0knE0K4vb01X63WYELEqqo0AsQCzMxdTjnh2Fxe6LzkxoEsQkaZvQ8xtOBXO1ZxolLftwYpkqOnlsvlfD6/urp68eLlcrn85JNPPvnkk7OzsxhnnBpE0FqfIYSqqtTRp3g9RbGChhTIZadmVwaoA2P2UO2BZDjFcUnm4rYCI0QE6QiOyFiqLsaZwpVn9keRDsaAzUOJ95G0MQySjiSoYE56MQhn5vfv3//w8vVvfv27k9XZ6ekZAO2b7vvvf/jhhx80jrHrOqpwvpgDgKbUn5ycZGhRUtz1rp21iDD3iEIEmpsFUKXkC1IdintaF0BT+HWqAmWasvI7c4iZ4YkHJfUQhWxsCHPAkt5MQel5EkZGBFE3Nul/Kpl5FZG5z/uJXTN4bCzIO4SAAH3XGxpijsns+z4Jaz0cRUbLXwdXrzCOSvKVYlIBZv5PfXmhS0CWo1Qv8sK9CZ0xF9X2jxiESBZCRARRMtlmbczucURHIAw5NYK7rnXvTUY8VbUe8ibpANUau1JwjRzdJ+LkQ8zSl/HiNI7z1vuVUHBuXtOnQ6uUo2hlLF7fOJ/PbTTblpRbStskbWKRUhtQqR0lEBEGEcIhlx7BpggkwsKBApIgBLJ81IzJLL0wIgnBsGtJcBZrhkMku4hoVleUJJASC/KhMjEiQn9IQyx4HsHIFaX3k0ruIOyMjgCQ4AipBQDsQdqOmFMSSXwaalrMZierq+v7+83mYb3ueyZAlr7Z7na7nWAQHFn+TC7suu7q6kqVqj6XUq+qqusazdm0MGUN4aiqqq7niIO3Xc8uZdHQZOiqqubzuSbn2WnlEGfZ7e76/hBLDbmlEzsLH2a/AyJqxQxvBrDdUDOVlXFQVnp3v8as3g0v5UODJYf2HGMdY+y6JDJymMokkN3gBHPxAbvNcCO5eFmTPIhIN1M30BLXuq578+aNV2mMIihNJ5fobTQ35DQUItKQUI2Bvr29vb6+ZubZbPb48eMnT56cnp4+efLEatyaGqDnD1Bq6h7Diz8L7nX0kYKFG0J5uB2PQAAJgACGChvXV7cvXn5/e3NPAepqjohNs1VjZxpq2yEiAoW+7wkHK6NRLhHRbHcYVcMY3m4n63UJOz6vCxFRzEGxnKPfwBktMGc7eWMPjCUGT+Cm/waXb+6/n2av6z2WJOdXpwzbHvcfOJXuuJAbQExPyrM3z6gM78T5IvTSyFE1Ei8Wi0ePHi0Wi7Zt57Olhk2fnJycnp5qhMbZ2Vl0fRxVev7d7373v//3/9acQrMTK8up67qupWma29tby7PRoPOzs7PNZrPdbvUtmstIRMxJeZhkgYYmVREKFjU9L8jmPW9pk+yIQ1Q/L6c0lFCIMd7f36sZommaL7/88t27d8+fP3/27KPHlxdaK1/V3b5ihABCVZxprUCPO+iC7vrc5YdyzWBxUoWdO5Gr/Z+hmsZJhP5iFyDn4apAdvuexm4iz5Kmj6BTkqdf+u+nZMSD1vTOA1ZOZmj7NmiwCFFk13SvXr353e9+P18uqqq6uLjo+/7z3//+5cuXKSWt+to0zWxZIeJ6vY4xLhaL3W6nsoVWW7cwIaPwhnopJ6U1TefNogCgzls7LL8iHKo5sV9vyiWkvCInuXrS4nQIKVSoEBFNvVWOjHgQNwe7DAACGZBArvE6tYbqn03fERGwtH0HLIJARBhI/wWWJAyJk3Dq+qZrRWSoW9C2OrjaOyAn6hXUQ32JnjMa2RTXNk9/MqMtT/xjXl4EOJSZWu/2ACO3thzj1LY/AZTma5XP3mR9cpZvU2BE1JJlVgOdXhBJVpsBESNGDaT3b/REGJ393suyAIAB+/7QOTK6avfsPKVKD6uqStlgZ/55yPyogDcFmBAPthInRIk66yjXh0kpoQAHwv/v/+f/vdu3ECKFuN23PaeqmhFI1PyeHNPMSXqWlLqTk2Xq25Qk4jCnvu1UtWLpEYKqd0rPEHE+X2q2Kcag3Yb2zXaz261OTpj7lIS5RwHSQCGiZtfWOQ9AKbsWiVOESTlJzqRGLalscFOAOzherpu42zV1XadeAIji7H7bXG/2UC3u9+n6YbPvU0qpaxoCqRB2u10nQ2vDlJKZsz1pUKY7WHrqsGsa05XtqDQZCABEUCRpRWQdrfDUkAVNBjKp15QtZeR69uhKZOhlgEIucKLZD5ULbUMg2410FQrWVvtQjtk8JCthkG2NsSKQUfCJ0Sb4AHfxDMZPBjL3HULPcyAa51AKz4Ts2Q8xvKbdmdAA2es9lLnNLi12pnQta+WnpJsZQnj8+PFPf/rTZ8+enZ2dqc2sqoMRYkTUkAkiUOdD7+pTQnawAg1U2NLmvEvBdtt4TNt26g0XkRhqPReVk3TV2+2WGZ48uTw/f9S27Wefffb999+/e3cVAs7nSwAWQc1LAyd8K+IMQsaUKo1Tlf1P8oF9lhyxV+WO7imNom+L+w0HPXCCo2XihAbJSU7GNoxKfugyG7AHLWYWOAg0XmCy9B1wXAqdhRLGUDoa0z3V+85wLv4bvRiU0bOqKs4SgCa5npychEOje9JSjKvVSpsbP3r0qK5nuhsxxu+///5//a//dXV19eTJE/O0mKxgTGW9Xqu3QW84OTm5uLgAgLu7u4eHB2bW0RQdqiqqSC0i+/2eiE5PTy0+pxjfuI7uoUr5B1I83jfd0hxhFbx0onRmuVxirldl9vg//dM/+dnPfnZ2dtY0TddrvCOquBYjaSZWn1otkz+fz0Fos9lUVfX1118/efLk/Py8nkW1mBoFDsH5EGQEe4ejm1AYo1SedhmJqHKTZP8IZKO+8d2CHk75VKgOVRRgTBD89A7v4pHaZj/5+bifqG/a2WyhDLSXPhtMwXAlVrObq+t//PVvvv36mxDrx4+fUKj6vn/z5s3333+vDhNmFkItLj6lGOZJl6wymfSpdZAsr2C73YZQBZdzMt3AgjWQgI0s2cXErg+I7Zv+q1aDqcKsABxCsGS+LE+Dbo7aaIjI7DV+n22Sfd9jCASQRAiGdKu272dVxVqIA4D7ftc0MrDsg0nCuLZKYwW/U0SzuZl0oY97yuZvsHx3LyNyrvBoZ8E5wnuz2Xl/jikzkC0FkEVJEzOUpxRUXQt2mdnLJubdGiKSUgdAIeD79++t3ggzx0gqWIPzhZorzOLx2FXsNTlniryYS7lDrs5paj+4nfFLMOKgl9EltUAPygMd/Ksm/7Rtq/VwAxGLxBffft30PVKUENuOhbCKs4ACwsgJRNlDEJHEwMxX0oEWz9Y6ProYlhgP8cEC3A3a1ZCdxgyIghQTpr7vu9Q9KMlgAWAaDMwYAAnCPoSUOKU+hMic+j7FGPo+ESGz9H0HgCEQUWBOWB8pXwXjMi4px2kRkSB0IUBCZmQJD/v+br1bd9jG2a6Hddv2fU8gQbiX4TzUgm6j2TEYx9JeTeC0anTpqzAQcRUIenNy6a/mwigANAmram6ERhHJW2oNdkOuU2HIZsBdV3MDHVuFgqnKfxoQia610lT6KYgUInIC72wqeCd+WMA9OnjBacRJePaT3aAfCp3bE1AP9ACgvNZrF/6qKsIxVbKzuL6+vrm5+eyzzxaLxeXl5UcffXR+fv7s46fGIGOMJycnfd/u93sVJvwhpiR93weKxSqU3yjDs58kC9BazZdznI9upuo2IYT5fHl+/iiltN3uv//+X77//vuuS7vdTsMTAUCrFiKiCqBmmTPpGZzt0B+H38wRA/tw/1GYYMT0cRvcB/N4gPGOkUJWMHmFxtaU6bTBlS3zgxAR0qgXGmSe6kN9/Ku5TwUm2iv0HnLWSlvXMM8PlFIhV2Em5XqR2muTsilIJVEtVxdze86qqjRrajabffvtt7/61a92u90vf/lLzd9XFPb13QHAWooojGnjoRDCer02hmovNXpFuS2ojIq6wHQTTDYyD49ezGWoQP6gmViHuq36IlXa1c+mSQg6n9/97rPvv//h2bNnP/3pTx8/vuz7frffhJDatl2tVkRt0zQhovK59Xq9XJyao8/AAF2oT0GKJ47JD17iZNnpmfplTgEexoTO067iZnFmcg/VH6KT6D+Po7yKSYoIQKqqSolACEOZAu1lCADz+aLr+eXLl1999c3bt28pVMvlyWy+fP/+/du3b6+uru7u7kRE4TDOah9VjNmFaGAgMlTrHyx5Icznc/XKGtuKMQIcpzPFhhfwZsobZ6ukwTCOLam73Y5coDPnoAUvQk33yv9kwD8lMiLCACSiBb4SACGyelBFJBdg01Q5jR5OuWFZoSZZyBOMWRiMiaq9WrfR9HwTdsmFr/j7LYaKxu7E6Mpj62XUVUcuAE93S1xz+GK7/LQlG8IgJ4yKYN93TTOKbgeAHGSACIfHVYWm3LcB3WXv9XxkdC4TgUH3vHOtl20QRPSKlmRO5Mk7oqYaHkJtbXMOCihA3Gw2CQApJewSY6grlJRYUt+pAA0sQFoXjkBS124rIqKgybPIQghIxEkje1j71CEziYQA3W4XKQQiYe7bruMeACKJOMIdAEEYQUAIMAkLMCBobmciAP2XtHJKJGEkAgQQFGl7q2yFzpJEdlrCSjURAIWBCFgihR4k9SkGjBQ2m4e77gHr5VZdq7M6SYK+0zBEBsMr9GdmPBucL0ODOT1E6sFoEqEBmV2WzmWwoufaZzLn3yjOmg7jTHNyfjF0WlegQRo7GCCzGseTQKIPMQObgJ+JB2IvzhYQ71dhREEm7MHWJeOwePssY4bk98HuFBGEA0PS7804ahOz/SGiWTXK3rXvdaopJU3Lu7u7e/HiRYzxJ588e/bs2dOnTy0sVVFeCZxkG0yMMYSooCEiJiICqC+bqwoz7EimgMIsALBerwNVaoO0Xic5mKS6vb39/vvvr66ucpfRwUAr2ciNuYqINxxKFknZ+QE8RZuenU4sfKDwCOVA+cIkUIwJWRogl7bif/Wswh9oxjjy0rN/VwEVRwVoUZ9i9uSAsx971jUCVy7VNs/UyVklYTCfp2LHIDOqg94+NvDXdX16erpcLs3KBQDWHPv09FTji1TsWCxmi8XiH/7hH/7+7/9+uVx+/PHHah5TSLNuOHYiXU4CJqLlcqnF7Ha73WazKYK7Cq5pl8ko/h77154tjgaPKQ92LnZSXozQoRSMOVvoHz9+3HWdQvjz5588e/ZsdXayWCz2++1ut9vvt9oyRriNFakYbZ4xHVxTl8YUZkjBt2n8CJXzcCUiQHioSIuDxUgAkhxAUUCGH49h0P/Ji3jUBqUU7Pyf/ldPkAsSZ28PIaTUMgJVM0Ls+yHFUwQ3m82799e///0fvv/uRYzx0aPLEMLV1dXLly/fvXunuo0SQ5WGlcJ0uXulvkJTLMCZVzH3SdAKd5ZNmInAYYZ+LcZBpqvO5PHQ6HG6sfan2f59TBe5VlMFlUAcyYIGpfIBPuWnZEugbLSSbJwym5fklXoiJtlyXGCHx0Rv7YIJxNo+2CS9SRXMXJh/MuqnZfjESZyFhF1shYkHBeIYW/FACJNUN2Zump3652FMIS0S0lZtanaR3OxB2jzSxemQM1F7E0CxHMn03MRlf0+xMyJDAKRao/wb7f5IRCFGAUoJQsjW8tSTuiMFgRAAWbsEgFQUYoBAgQKLoCQGEZKEwur+DCgAoJJ1CIidBNA0AgAZEjOJkBMiCQIhCgEghgAIAB0nZh6yECEBMBICSP6XSAAItTsGgSChCGkANKrHB5GQmnaoR4sAEQfZCAi7vmfuQo0BQptSVc3qWlLXtrseJAAihYoBSZAgsEaF52RnzYPRz8nFuRMOOROImCD5EA7D55SD2dHF66ir0eDetO2+72dVpIkrUHJojgnQBtbFZQC93W7NAOlVrpT7IVnQvfdTeNA0GuH/nCJ2gUgGqR7sjpJOewpdYK64QLriNvjRy0tIpm2zi8eVXENQp9EgVVXQGgWQK/phritshyIimhv61Ze7b775Rlu3/OQnP3n+/Pn5+XkIQcMEs9otAKApnrPFwQOAk1QGT5j0UvKBQPv9frvd1nV9dnamc3j//v2rV2/evXu3Xq+Vt9V1DTDEuqjkpICnbd6MbpKrzNrl1jk4lupMIbGf7Nmj+4wuOtYfvVd4/CkXng17UXJZ/B5gxEmu/qVyTMebfml/dodGJ4fCUph9mjSOJxFnsPHIBY5j2ZT02dPl4nCDgP2q6TJeFVSkmy8Wy+VSS9Tpg+q7OD09ffTokdFrlUvm8zlR+K//9b9+/vnnq9XqyZMnIqJVzzW2R+3Q+nYz8jGz5t5pLPVms7m/vzfzs1mgPTmyRA6laSF3XkTHjHlcENCfeIHs/tcQ4vQ0RURTGtTZ6p0kVVWdnJzMZrP1ev3HP/7xzZs3nzz/+Pnz5xcXZwbS2+0WAJYn87Ozs/2uzU7OYXo8EUPzBNSCW9o4P0RShu9lBE72vRf4/FDo7vHYbS8tXleQa/uyoLf+p+l8MKcWeHjWt/fSxxgxBkTsusZ2qe/TN19/94cvvnz75j0iXlw8quv6+vr2m2+/Xa/XqqQpKGqSTMq1WVOuSaUz19Becol6khX+qqratt3tdhZ2GGNUAa5Yjm0UTBiKqXOelBUkwt/vK2zo96bqQwbXlNNC7E4ee5iDqyNeTNJGLki6zdNjBBHFuibn8DGCYBZlf4ie/RVwUngsC33A3y8udtxudixVij23B9kVV045mNiTd3CIUwRvgNM6bFEpd1eQrDDAxLtitNSvBcaXhw2/TH+PD18xYZdcDX4PReDyp/WsU27kbJ+JSB8wi4O9iNPBqh0XiwVVVWLABIAUYw3AIBTrmlACAiALYxLgBCAJegFuU9ckSQSoqYQs6jTsCYCZJPMn4VRTQBDoewCpEIYk5ZQkCTAL94DCuulIEAg041UIkIVZ5WWRBIyArP0jQUAgCTMi0zCFBCIgIILaEhFd96Che5QIJBDuU9+zBoJxT1BHwpQ6IuxSVy1Oaopd0ybBEKt911az2ppzMyeLxBppJDkc3rYbHOYrcKhYZgSOc9CY1vE16ccgvqoOWZ8ec9BdHvHQ2YTUNKWh55wOCii5OGB91turKAchHb1MnfXkHp3N2ObPY1sCjNlq8ZN900/KS/mXTq9iH2ycQPWwUYAgJHwg63mjiBAB9YBSn5SwdgCd6TwhhNVqpVuexyYAIcrZUR1fX92+f3f9+e//+PjJo8ePHz9//jwlydWOB6uwJiDK2Jxgm+aJhR3ibtvEGAEhpXR2dvazn/1stVrd3t7+3d/9r7dv375//x4ANEpV5acYh55eZipomkaTIz0tM+0cXQy6zQcnaSiFCDK9OAfV+fgBmfAeW91U2TO+4oEHHGUs9scf95Rx2n4W0zZ6Wozjiax/hPAguPi3w5h1Ub4wq5eIQx19zCKpnXJyCKjxzZXrp71YLKwjvWQV6PT09OTkZLvd/vf//jfffvvt48ePP/7444eHh5TSYrG4u7vT/C1xUaEq3KinQmV0AFiv1xYSXUyYhmTKJk0aP4mTQe1+PwKOda3irP2/UwXJZCmN4lB4RkQtv6g9MjUQnAjX6/VXX311e3v7s5/97PHjR6enp13Xdd0+hNDsu/fNtbaS8a8GzYHHI14sAECrwTqyKI/BxkPQOFX0qDAx+h6RQQafA4iOrOV1AY7HjxTEfArh08/+vQbG/lebWy/9vJoTDZWYZ7OZCDZN8+Ll688+//2LF6/ms+XFxSMAevv2/YsXL+7v7znX9FAVTuu33K0fIGuY3gqggp1K20p5tHi5tprfbrcaAF3gb7F1huk4UcCmEFXQK7tfb9a65paYmFyoMeXQPq86ioxkxKM8bgQbpoHLIG2odyPgUMSI85eBKCCGEPNzB4svZgPNlFQWfMH+DK6jqr+n8DyI0zpgQhVFpOva4iwKfDdKYgTBhvL7MHXqQpaDzYDYdU3XDZ3pTDdQmgGgkS8HQ4bNRCWBQnA34C84qZ9PcmkwH0IluyxLxLbRXqGXuJBONXRKFiHMvgAAcTabqQBNQjFUQKHvW6xiRAqQItIgQA/aNWOqu2az2+26lkVU6CVEQpGUAmVDr44fCCNoQjqSJEQiFGFklKBlPLLji5ACEiIJYc+JApiQSgTMKNkdQURK5DEIIhIQCwMOHRa0HQwKzKrao2UGhVRXgVAiIQDEgIKAwlWINVJKQIA4BMEgC3ZdEmzNeCOCVlIn+ZbX4CAgA62eqFPWB0UHMvfSlAW1VHnsNSOoHafpZzBOliInDEGOvtd4WUsqIjzIxG4fxFLvPY4Zy58Crp9e8dnfA5kHF9K/H2H6/ZRiHh3ZLhlnP4DjPX7+7CJVwCE5HhQVQDh0pfFy9v39fYyxrmsVbtREjYh936rsohF+Xdf98MMP33///VdffXV+fv7s2bPHjx+fni5jLsjPztKZXHw8ONrkN0Er6AHAxcXF2dnZzc3N//yf//P3v/898+D6V+BRzX42m202O1X0LbsRXF0kG9lr3raNfr1erSq2Go5dnJNHwRn4mdkHgk9X588ruUwA/5bis/3ppbejUzo6bT9De9x/Prqu4u3FkRltRcTNZmOjBSyrng8zyVHp2lbQ5A+VnjWc4+TkRFOxNZB0tVpdXV39j//xPz7//A//5t/8Gy0arcKKKlHsWu55HQYRVRYPITw8PNzd3SmcwDim3IQJyyBUxqDI0ratPmJn5+fsGadtteevnnXZKQeXKwm5HAE4cqSKBDNvt9vtdtv3/cXF+enpadc3m83m17/+9U9+8pNPP/3p5eXlYnGilTpUEFe7tXmK/ObjWCtDpzTa5D1kHgUtW85RSWIKckZe/DcfIq12QzGOp29+buyCPab3T49AX6oeBoWuu7uH16/e/sM//ePV1Q1hPD+/iLF+9+7d61dv7+/vOReUVDuCdYn3EAJjU599UI1oNptpGNL9/b12RTB3eQgBoNwcz4D8JuhlMpkPReMPuLkgcx9LVPVUXW/g7H7MIukBVnEitxVHVpypX4jfbX9q7MzJOM4c8Hf6x8HhndFVW47doDujCsOUZPE4TNyAh3PRMw88fl2ca1lMYXWKXAUJtXdhjqIxl1pxEP5wYYyekllD8S5/w/T0rQGhfaPwtm8abyKx6XFuNpdyTD/mXoZKUsymoGGcWj0JMvG0sNu42WyoqgQIq3kV68TMfQqRmqYJkHpA0Up2GGKsiZBiCDKr1OrbdiklQIkEIECGtwIooLWWZYjlRRFOiXnQPEBNeupQQ8Ch1qJgL0MKghCpmwNCSK70o7gw2RCCAgkRyIHWI2rrI7Eud2pnEA0ARWbuW42V5a7lvq0CBsQqBC3zLQgowMyhipqok+H1cDZ2/MysAjSP3bWGvXp+yhuKOAp0rpasnA1htV06tPT05LsAVsjRSEoyLKAwWC4qo5cgJfuw1INskpZk6dwH6RcA57Hd45t99nokHLuOLqRgcjA2PHtmXDzrialn2OgucMwbnIFNsgwUaCRTGkrrgWqSpW6mCTd1PScCEdntdjmuNO52u4eHh5cvX6r4cnl5+fz582fPnj3cr4f4ECEQ4QQZ+FGYBwfGMDdgls3+/he/+MXz58+32+0//dM//eM//uNms3v8+LFKCXrEIqjHTUTqIbVMMtW+6rpWxUycfKy72rRtAaL6k+dJxYejl4xVfE+sj45TCAT+7Z4mFoDh7fcwppg4Fmrt4LzoAId6tGyboLdZoQk/PgCgHAYXpwoaepKLLBQRiqVAqZe34iCAJQiaAKoi4+npqUY/a4ypEvHFYvH+/fu///u//+KLL/7iL/5CPVRqsn3//v3Dw4M2W9FxTCfXynSam5hS2mw26/VaRJQOgFMdTYS1CHu/NMWLQkE1KlQgV2GmmqJedB0fPVKLK+9lbr2qqu7v7y8vLy8uzq+urt69e6ftyq3n4maz+fnPf/bkyRPdxrqe9z23bbtcqu/04NnjJEQEJMXcppDmyRpMZGjJ/6ETmNDADBGGyJ1hKPoA4tjbbccQj8hMuvkFfNoI4PGu7MaAAKClXP0pEEDfd1osv237+/v1t9/98M0337x69Wa5ONUQ+eubm1ev397c3pndTUVnPbumabbbbb2YGwyYgJVyv4IuX6YIpZTW67UmcIPTS3EsA9mS7fti/we5QFiDNlVsgKFdnYIZ+v2OsWKX24NZcLeRCzEuT0nZtI7MAEH3QUQ0NxhdsSBxbitxooiMeZMMvGZk2rRHMCsexWgeVv1QBQZ5W4Bto3/cwMB/owaOQtXEMWP17LvEhQ/Yv7w8kx+xOleH9YoI8+BnNpJLrg1N8Tr/px2Z0aViMh6JbPPtRcUa4ZDjKB790TUYMjSEHOEmY1VEH4xN0xAzYKjjjIiYBRFnsXrYbhInyt04QxWRAsWqTz3Vs2WsY4zNets2O+YkiBQCMiBSCCQCWhwYACGXcWFmhg4SEKGvM5pxQFSlDQQJhQjsvxBQBEIgRRtFQxj4KzZdC4Jam1eLyAAPlX5Y7yOqQhAlJZJ67gCV5kldxQ4wxrhcLrebVqq6abjtU13XwJKYF/XCOtME16nEm3xUgMZcri7Ug7Y90K/s+lRnJWaZ1Yi1DWiStAcdcdxdf7VC3/arylLr9VrfaMFSwzx5ANDCh+swvBRVj142k0LiOWDCmMUWmGD3T0HfY4uMVVhPdv2eGHz7HaOcCY7OZs8fNrgO9wcstt1IpFFeyd1wEHG/389mM00dVIOiBszM6qXIlpnbtn3//v379+9fv359eXn5s08/1SIDfqUFcfTT+/f//t/P5/Ovv/76H//xH1+9egUAp6enJuho61dmUEkacpo5AKh8z8dax9vpGDSi61vul2lTshn+CEjYEsAJu4YaBcUP47JTxaHIMbZBOQcg5cxXT+z82/3INkgGklGZPCN/0bXwHc0TD2k9fk84J1ShY6XMjOFQYUrkAOreRYtZXF6tVtbpUwXloTxiVansCzm/4ne/+91vf/vbP//zP9dscSJ6eHh48+aNiCyXS61T6yep46vxL6V0f39/c3PDzMvlUomPT1jUD9nSXFPO9LIJh5xH61HS1l7gsgncBe3SD1qHQYlbcolBWq5L3SYq+nddt91uNeK2quKTJ0802lur1H300Ue73e76+nq73T5/fv/pp5+enp6qa7VpGh0Bx4o9aLJMngw5L9CHIHkKn45JHZYMjtwViAAfkDOMbOLYXlCAmbgwXP86zCKRCQQFme1dJ05w7po4aIwIANvt9tWrV1988cV33/2wOj1/+vRpjNXt7f3V1c3d3d1+v68qzZcamvnpAakHwysJflbG3FWfXy6X5+fny+Xy9vZ2u912XacMy7J9NOTM75WXaIv91An4rbNV+xxB/6yerxp6barJtXE9qFjj9xrTkczWC+bivykO3Y7VX/n+UUt5492IqHgBAFZ01S+nGLAwbNkgBieczWQG55i1HdvMlNJstjBMMfZKubeLTUDGEq0HwuIgbGQjHao22CPKoXyigrgUTMolUCF3xPRbMd3kIpTFvjd6bvOxs7Z5+gPVPTdTgokTbdtqXGJKKebCNQd/vhttmLOWSQq5Al+oaohRoXazWWPq5/MZIm2327bpT85WEijEClgCQM3IzNw2oaq6fUMBCJBTEsYESKEKIex2GyKigEREMWhN5S71bdeqi3xgSMKCQkjMfRUQJElKQUNV+5YAuE+RCHHYfQIGgZQgxpiMsyIISC+cEmuVPgRAgASoMn1iZuGUEgFUMaauB4DFfAaSOHW7tpdQa1AyCgSibbNPXdN1zWq16roOgC4vL3e7nfapVljp+x7kUK5/Npvtdjt1jFrseQghxtqCsUyt8WZCLfauSnxVVZJ6H62lFa/2+z1CiCEKiSaZadUqRAyhKmCaWQAGXcVg1Bi/x0Ac0hwHId6YjSdklinvgdIA2gO6Xke/lxzhZHY4A2tyzVwgJzJPVXOjL2ZUK+iOvci4vi05uORLW75nObpLKhlrdLiP/dBh27Y1r73JQKenp/v9PlAVtRErMjPf3d3d3t5+9fXX5+fnT548uby8fPTokcZgKDvRGepkZrPZ5eXl5eXlq1evfvOb33z11VdVVa1W513u667t5fueLR/U8N+i/fwmU3Z9etohIuQC9PV+pRqF3GM0rnKdoow0mzk8Wb5FBmNxogA4S4nnMca60BkV/EGLi5IC1x0wTeqCG5hNab2CWdsdwh/R2WM4X34m4txK4oKakkuu5WOVQIZhXR3ovu9VRuz7fjafP336VEOcFQhXq5UGQ69Wq7OzM5Vxra7LX//1X//93//9v/t3/24+n89m87u7u/V6rb3fOLfpImdFRkQFwvl8/vDwoK7zEIIKl5qhaPuv+p4ZfZXg2FQVnFJOqbE4fs51FS26zE5KJ2N2bhs5C1UHOoBZW7ONVVO6kYUYY11Xak8QEV3Uer2+vb29v1uruVREXr16c3V186d/+qfPnz9fLIY2b6enpw8Pm5RkuZxDFtCH5lrAh8NFVHLgtegDMx67swCAJdmcAQBQPZ0CKIlHVfAFhJmFKHf0GumEbd96oiRO4kGn8Ns9DIegshG88QDhlttk9mAlKXaIStDmdb3dbmezeYzxy6+++vWv/3m3a548ebKYnyDSu/fXL168WK+36vXVmWghRXCCi4j0fTIOZfWSEVE74SEKcx9CuLy8uLy8YO5fv36ZUocoTbODQaAHbQdrO6OUJEuBA84pQGXEYkQyZ3qRKGY7Pyb7etaH72BwTg89a0X0kIdq6OC6s6lJAnOAshU4VxcQDc25hp7bMvYh5HBTUrbOudufteZmPgChVXUwo4PROtWNvZSp09DdxrH5E50AfYBYZmV2arMLuemb8jV7o0GdcvblcunFRMgRoUXlb9ttosM++LeHgLpdRqwAOARs2z26QpkiooXSVA8yMms6NjkTmFcad7udik+mGCDifD7X/aFxEYIQQpWzdBCgrqqDyMEcYkREtS6H3HNNJVI969QP9eZVHlC/ivIChd7FYhFDCAKQs4ezp5Ko3TcEjCCp6xQ/krSbzWZ+dpaQCAQwUIwSolAvQBCilvRjIEEBRAHqBCBWCVLPDMwkSnoAAYRQxl1Plc8iIrhcC3Gyl+Gzf2r40tOY7Oaxw2b3oO4vMiRMIBgCRaL5fEabFlkDuAEAutR3LXddM6+jygpEVNdzDfMyij/ABA+SUN/3Kl1paoupmGoa1EPq+15rVaq56ObmxqRbyoHRCsSapa4hOE3TaO6RUhM1QKr9RulImmRhe1gvoN8LSYYw6OTa6Q7bTyYS2Qju+A5vZGf69RdNLDfkAjY+dMrTa3qDna+hn02Mxg4v/0GckcDQT0tq+DWaYdUEOD21rut2u10I4ezsFHLcFWgt+iQppdPT07u7u3fv3i2Xy2fPnj179uzy8nK5XJqmy8yPHz++uLh4+fLl3/7t37558wYA9Kw5x2BtNptMf0e2fM5WZNs0zCIpO1HAH7q/pqDiP0yfNdqnzBsc4bYbppBmP00Pzh+En/90JiZYTM/d7vQ/2cRMIPbfSzaw2fgH0HUWaD+4h+cR/HzAIlVVlXKX5XKp7QYhW0S016CpXtqS4NGjR23bnp+f/+3f/u0f//jHv/qrvzo5Oamqar3erNdrLUInOZzUdBj1m2u8kIi8e/dONWo7IBiXRk6+IjgAANR1xcyqpJGrh8i5PJyZ+sQpSLZ8r8cWW+HRsKAb+OEkIXuXIbKqqQ8PDxbJzcwPDw9ffPHFixcvfvnLnz9+/Pjk5ETTAPb7fd+3RKSpb8MOhEMhMw1hknF3HgO86b8Cg9UAnXkSEa0Rj8GP/joI7u5OvXy6tn6jpKbKTB3GZgLfCMnvT6SDA9N+RUQFBuXu1i8aETebTQhhu93+8MPLz//wRdN0y+UShEKI79+/f/X67d3dnXpWiSjGoOoHOl1XT4Ekt9CK0eTX2WymbmH96fT09PHjxyGE169fa/QzIpqvnJm7rsOxh6fAKY+MnhrAmAQZ3ZtSjx8BKn/xoVZD6eIn16k75bIMJslV1Ww6c3D1ie1AFcD6vvVUml1ImLgLnUuw2AfFZSvaw84rS9lyTGOrrZFoWxe5wjseOG0JKbd0sVVjzhGf7l6xdvtXBzetQ4biGweJFkZMChFRXCMzP/+j54jO42FIBC4FsLgZHN22HdaRo2tnhi6cRsaOIJjYHP0MU0qRiDpOgFyZY1ckaPyxakipFyBEkD5t03Z+/qgXImDCQLGOdd11bS9D3i6LICCRhoVRgiRVBRBAJAxZ6pz6nvtEISKFBIIADElUdEYEBi1qUV4iwproiiBD8DSMQ3mKIyx4tq55kFBb3RRJkAQSAnPq+y51iSHOUlIjN5iFr+s6dbY+PDyYU4kPjssRUGK29CjRVN+6yMHwGXP/SZXLfZqw4aEuQcVudVCKSNu2zX4oOGXWYo/8PC41pbPyaGME0RRiWwhNXCd+731t88OBHIuXMkox/R4coYExAzC8mj549Com49YiIWi0+iG4KpRliSwsRJvBaNFwzd3WMhqKmcOWuvgn6nuLqAGVontXGC5GbadcazdEZr6/Xy8Wi9PTs7ZtX7x4dXV18+TJk0ePHn300UdEdH5+fnJy8vbt2//23/77zc3NfD4XQRW2Hh4eNpv3nBOT1VKSSc9IPfAnYr/yJNmo2NIPbW+xq3pRzhxXS5XFA/iZiDPZFoeIYzwVJ3YYoPol2JeeNBt4FNMrwMa/BcYmcAMS/xkLtRMO2OTnb1bw6XunR2AkqK7r8/NztTGrSMoiFrmhuYNqa9cQDmvT/ezZM9XQHh4e1uu1NoQzJNWXPjw8ENHTp0+fPn0qIre3t9otBZ20ar5sBVRfdf4oSBiyaEajOEuBjAXo4mimpMBv+/S45QMyK07Iixa2k9y5cDBbQug7fugfvvrqq4eHh08//fTk5CQNoT7U930IDbuysgqnItL2rYF0cuVZyHnV/LZo+jo5gPF7hbkag31jgnIB5B42bIRC8TDgnO6bnZG4Ohg2H3LRNcF6dGtPxKpq2/bly9e/++yzd++uHj16fHF+mRI/bNavXr99//7aDmI2qzRbml0dBvtVY2x0cK0xrzC82TzoNNSHtlqt7u7u3r9/bw2DceIGNGy1xWKmG8ViwREEcNwquVwd22r/5/SYPP2HnEqoDHlqdbIjYOeJGn5lAZYhU+LwSkABEUGBSCHWwV5tDeYwu3nRmY2LqUJOQzLAQJd3aKdvh07OIexBQm/wNSIdh4rsDNjgbMneQ2ssT9H/CF6MA+rsSqnPHxJzX1WVZuyMpAtkRNDYB/6AIWzMrw+v9jq598AU0OLJiKc57IzZveuxYoOIM3v7EuEwJvWGcVFE+o4rkkorbPcMkpLqT0IqioggMycNKEREkQSAhAFDCKGjINJ7ITIfLYBQqKMEqkKsAgYk4H632e76dRzcXg6ytbrYxJ40JSUeH9KE8uLEXmUTExGEGAL0AXSeyeWzp9Tu2ySh16djrEKIKEMdHDVJamyGWQ4U1CCvuqoqjGiMCjIFYea+H8p+mR1amyCY48xWMQAx5Cy3EJQZN03z8PDQd4eAfQ/uBwwfsy5l2+ZdxcyGk6uB5RHD02VPldBJS+IuD/ee9PPYOGqDFEheoCVMJKEfv+zc/RGDC9T2+jqMWZQOoEZ99bt5I5kRLPMPGLrqBsYYzW+DiNvtlpkRpaoqDXpWVW21WqlRULvabrfb6+trdaWdnp4+PDz80z/90+vXr2OMGiw4m822261mVqlpEACqqtJdMcA2/uGps20LHUsKtKn63Sg++2s4x7xddhsR+SRFmOAmTCCn+DyF9h85WY/a4Mon2W3GOaYjiEhWtEuxeKqnSfZlFeA93TF/sYyyoyCfkZ641fPSKOT5fE4hnJycaNwz5XLy+vmHH374u7/7uxjjL3/5S9VVtKabadeUXatKGVJKq9Xq448/jjG+fPny5ubGiMlA3GPUuorqsJoq6pKjU0ztQUTVAO/u7rRgyIfw1DbNdmaq03pbUbHPdvrFQWtjGhOndBBt3KhGOC1srwEqIrLd7v/4xz92XfcXf/EX6q9T6mrc0YiSzjDEUMy/AIMpFB1gYwzwBniGgyGE1HUFnNgq7Flv4/DGM09Rp/ujV+oOQWV6v96jApB6t80zqY/88P3LL7744uFhs1qdn60uQohNs3396u3t7S0AzGYz9alq8rECSWGgISLAQ7NJ1QwXiwUiqjkJEc/Ozp4+fdq27du3b5Wv+QgNHSTGaHlExS556u3PS+Nh/JceN82G5aFLxgq8l4/9W5Swe/EPMmXwJAXHjln/dg82lvNArlas0nNT5MSV4ToKbJCrati70GlZhhf2dhk3ZQM47K0P0rDbxJVmMxjDbO8TVxPT76Ftr/+3MFDa/pjFx6YhztTo6faUMfkBPdmBCf2Rsd5Y7KE/UL9vyfUi6HOTMmtdDE6SHo4JB2hJudqMniyhcmQOIQw92avZQebQoikVYepFAKoYQWTfdCISYi0iAoIigECAAZFARG3PnECPShAAAlESklDFutZ2bxWQcB/bRKFRSEat6axrFq3HaUGNhk4AcFxNFBHyeqDIUPcecLAkZYAfgjwQtKiCiGguI0gUjLMYZjFEAugTcFCtqAcMKDGSxhFWVbXbNRoVtN/vPViDK86vrj1vARKRpmmYYbFYqH6vscveRmh6oVFbgKEMeErp/v5eQ2BTSoEqu9O8Y5iji2As6douuWGHMIOCeLHLLy4g24MsjFVPySENR4eCMfspCJCfmMdku/lDLK1AkgIqgutUXOyAjE3mw9vl4OEyc52fsLkC9LLkA92tTGukqobIjbbtmbdN0ynZreeVxhSq6vXzn//8008/ffz48d3d3eeff/7y5csQwtnZmXo5mPnu7u7u7k4jrnIQHhAdHGFGrRBG6Th+Z2BMa0YE9wNibnHQh00YD+I1QNvMKZs/Sh89l5oesYHEj39j1hQ7oynQ+mGPktdi3+xFzBzp0B3m6Jj2vTjJbJiPQ0DVnbQJjlrjVEC5fPxYTXdWw1939fb29r/8l/8iIj//+c8VctbrtaZ2QU4GZ9eXOKX00UcfXV5edl13c3OjUWGSDZA6VaVaTdNY0WjMcgyO9VjbUhXCNB5Aw7gts8erPX7rTK7ymGuf/f4X/K/AX3+Dp/Z+S+fzRUrcth2ztG3HnBbL2W4nr1+/Xq1WP/3pT0MIah9NSesLHeTIvPbAeAS6EhjKi/v3AP/glFXIjTDQCdCDiKCgqBsCgESCCIit82Cgd9aPi3kd5uNC8sZ4OpSKwGy9EwAB6HNhJctLY+btbvfyh1d/+MMX7969Oz9/dHl5iRCubq6v3t9cXd20bZ9dSRICUUWM3O724hzWtnDlpGbY1kJ1Wt5O7zw7Ozs7O/vhhx9evXrlV+TNn4jIPCQEe1LgF27fDHNg2zfdBwFkJGHplctr/N0h6lMOQe1+KHCUze+2jqzfGYJgbksE2YORy5IGcEzKY4F/i6EAZoHMH6JHGZiQI9/4w188jtr3/NoGl3G0od3mEU2VK4NkO6mQS1jqnUqaLDLek25DXluO30wiapqm79sQEHGIUdRFAYCWdLNBmJkgFOPYn8UW6cUTz6onODKm6j+yzxbGxq7WLY6FBIHR0hzVGipbE9GoTZTSugP0cGIBIQQZSplSRBFG0BjjLC1BImBkAUkEQfEbUVQETEiCoRdKXZ8A1fIbQsV90gFAazdDditAQS+Gy2vwfi8IQBAJIInYv4KoFTkIIAGoyTwgChIjUxXBdCansaWUkCVWGICYgQ5pDUOyi7bjppy+oyNUVWWl4pg5cbJkDjNCV1VFFJlZmxqom8/i1qNrmHc4+ECahK6GKLMxW1IgZ0+WGmNMzitwtYAbjwwFA/DXdKttAgYwOFH+PC6B44IFcZwijDi/pHEjw5YpMMAxJT4j0kh680soCN9AboR1AzG3eJQcfoPZVqdqj4oU9iCMy/fYEvQG1W5FJLYBAJbL5cXFxc9//vPnz5+v1+vf/e53L1++BAA1VKeU1NaoSetqNVQ4AQDEoJPhUTBJZho48scdxRGYECZPgGBCI/whQqZ3CgAKadl4M7JNFoDn//VvxAkH8kdTTMADgLjLTsHGPAokiMipNIv6/XFgI/ZGf5u9104WHFqVe5VZSAhhtVppELMSCq1Yp2kPuRhiTURadGK/3//t3/7ter3+y7/8y48++mi9Xu/3+5ubm9vbW8Qhrdaj/GKxePLkydnZGSJeX1/f3t56Gw9ll66q5doNTpOBjN1KFlBiHBhnVVWaL6i0y+orm4as3/gR/CHa5njEPHou+rgPn/CCqRGNApwUKYJV5xQBgBCo2Xer1Wq/3758+VIzNVNKWsgPEbXcJGcfIxCKMBzTLb3Ncgwbo1PWX41y2oXZ/ObroKO7YEKLhqHG9oXpwsEhBQAEilO8MKlCzWGaQXF3d/fmzbvf/vazh4eHk5PVo0ePqji7u7t/9/bqzZs36lXuui6ljogUPMxxCpNYOxMvRESrLjKzqm3MPJ/PtZD59fX1ZrNZrVbeymPxpl3XpXSQwv3m2P7TOLwQJlZqdDEhMLGPGpmw+72CV96chy1Ok5wHj13CItHBJlcckNcw7RwBQPNY/TwL8ChWN+Vr3uhjlw3lx1SMVsqsGlSBpLbhxeZLrvKRXBLhlGz6yRh44MTJzC6USCdwCKnF8jbIh+bP178XP8CVbL321JQccS57MP3elm+bNtjgR9WiDifldUJwUB1pCBGjlFKv7n7EjiSlpJSs7zrUwhEYUiBkTRFEkZ4lSeok9QiCIJSPAyRxSoBBsGrbPsa6QhQGSSwozKAtsrV2JYFK46SlTzgQmGfcARMDikIMAA5bqZK69pNCHYcASIVwgUAIAoDAAkMENiJUVayqTrvOISexvEkBHjYrUEBkbcjCuS9u0zTq5VdpxmMF80Hzs8wbTQtVE466rrRuhg5o5UcMgsHV6O66Lgnf399bvSrLCxHnktCdcQbRA3jZDD0c25xN/jMAguyrmo4DWacqpuopDkwIhyGqjCUzu4Em3iiPPHiMQ0+v6T1eyj8qZIOjPiISs9VZjyzkmiSr1UrTNFPOutUr9YyIgIfT1/1XZV0bXNrbiSgJt23//PnjP//zPyeiX//6n1+/fs3M6pIOIbRt+/DwsNvtEDHGWot2zedzO2tmUFg6EAsIaBFTeFz5KTbnwKgcufEHOj1EvYfyB84hAZLT1cGZBk3uMapdHI2Rs6Mwc/Ss9UtTCwvC56dt908pvv/So4BBgheGbFjPWgoQBQfAAEq7Mm+WAYlijKvVyqpTxRBOTk5Wq5XqS0pOFahms9nd3d1nn332zTff/OVf/uVqtVIJ5s2bN5puEeMhVIxyMMOjR4+Wy+V2u9XwaM5lwrRWj+2Pxg4ZVNuivJA02FFi1MgNIwjL5ZJzbQcFPwuQKJDI+JDfH09SPER5g5kq//6YEDEE37EM3Vbjft8QBUVJ5Yt6c0oJgJihaRoLj1HZTgVotTjEGEMVRdLAc/Jl2+Xh5HD6JkDDwLACEZCL9UckpCmpKYDTmw/FWSvFCXC2S4ioiFYMiIgmwNl+QpY+VQLQzb+7u/vhhx++/fb7+/v7+Xx5+egJYXz37v27d+9ub+81nhARmXuiWC/moQopdZ78+i2CHAqo26hJGtvttmmaEDDG+OzZs5OTk9evX19fX/suYJTjGQyRmUdFJIq9Kg5CV+hvmO7JdM8LmiCOYfG4oRJkQ5h/BB3/sn1I474/BeSIKzMHWQwdgDwecnltgcW7/Gy9tFcQ0kOc7liq87exs0z7kC1nWTsI+jZ/M//JEH9wKMHpCaYf3yu9/ur7XgU5X9clpQTIGm3gtxeyvmSvs18/dNAG9slV/qUxkKBjFjLmGuC69lp4rQEkM2O2Pugi7exMMBARELAQshhCCAwIgVlS4qqqKAakmEBirFC4bxkRZotZoLhXuBEOIMQCiSUxipbTEIVMhTYGAGJGbJPQfE4VIQYQFh6KSFQIonXn8CAtiUiQ3GplAmHFoSouoirxFBBAAFAACckaEyKqWcgCRTj1kLjnxKw9FLGucDkLF6fL+12733YimHpm5giCKIKgRsH7+3slH1o/wVwezCycM5YCcDYDIKKWlEfE7Xa73Q5lXOwgIWc0Q6aApsm0bbvebswCpAnmanppm45c/riBCEzi+u0VBR76OzNRO8Rnm5F1itsevg11eWyx808Vfxan6RHSj+/X9X9CLqeDe+rmOcGxKR1uExEtK6b1xUIIt7e3V1dXm82maZqYO87E6lBKyVtKbGSTddQV/vxnP3369OlqtXr79u2rV682m81sNjs7O0spZQkpUi6U03UdUUwpdV1STq+0XmOOwdgwDibJYl22G1PaZ/ekXFShuN8++33T38g1XlII8TWVivtlfNlGe2PAdNrTqRaD2GdvO/kR6AKAH5keji+vjkoaUVtxPMOv6MCD+VA9cHAJaPmkqlIBEREDkYodFxcXVV0jokZGauT9q1evfvWrX/3kJz95/PixiDw8PGgPERlKPveSy2Ko5e/s7Ozy8vLt27f39/faKkUtiKqWQ+b32uldBWttmUljD5LyAOakQnl09Qp18upww6w8F6IzjGPZ2Vlw/Sl4yZJcthNmgmPYhIMyhv5Pe2OMVcpl9RQat9tt33dnZ2dX1+/m8/n5+bkWeZzNZoqw2Zo+NGpJKVXMoYqYmIgSAAlwBoACZgSBALU5iYeoPMlD8omHHxFxEQQjgdiD/chy5kpATqG3UEtEJNAh2M+LdD5Qvm3bN2/efffdDy9evFjOV/PZkojW6/XLly/fvn3LglVVNU1X1zGEOJ/Pl8u5Wm3quoZ0wDUv2ailUCnVbDbTWlIppa7rLy4uPv7448Vi8fr16/v7+9VqRc5dw2M7qMEYOBIkEzJum0ZYyogFmBUwKWOW4QnLlNfA+LKhdA91M3XCpvlU2UTiD3RKpuwsKNdN4uzoNj3H44I96BVOPzfP4iWb9u02f162scpQLIcKcjdlD8n+RDDLl1ayNrgGNOCMvllrLX0sAKxVC1VIVeetiDRNU9WHoYwOMA82S39wtiH2wR/l4UFXCNJCRAoY8JM3CZizvdmG4hweo9ton1lG3RIOB4GHkaMkkD4RYl3X0DODdInbPmGsEggw9ErR2rRcnZwtFy0nFCYB6dq+aYT7OlaoFZYh9akXBEEBDCEQBJyHipuuFV7M6lCHftd1XQPI88W8bfeSJIRAgD23IBJyicR0SNsCsx8QABK6rYFBcgdOkm0YhIKSJCVOgBQAE7AIJ5FIFECWddW2DSJKCIwBhFOzicJz7NrN7Xx2uRNiAcAwq4MWL6znSwzVvu17ZgJo+54Btvv9EMWI2EsuG1lVzXYbKzpdLIcS3Kl1rn8QUatP0KPsukQxaOwAAPQpdft927Z9z3U1D5RSSm3TE8VY1yKSejEXofEYU/ENwVKuNWY6lo/oMoAwV5pxMo/YBRswJPQMg5wVucBkcl42j6uurSN4yE7jpG/TKJhLF/xAyPI+FIiXGYkxrYHiWBUFW2BVRcSq7/um21dVVc+r58+fa51vdRqcrD5p+6btG2ZOqa/rGpL03BmpGqhkQMQhbJ1BvSpYzepnH3/8k5/85OmTZ+/fv//D5180TVPX9eWjJyml3bZR6YRZurbJK6OhLROIMAigMAiLLp0wiggICCN7q7PQAFoAmtdsBzG4NA/RViLCWscU8vHZfgY7ET3BvLfmxFc5TA0bmHPULJrWIpo4W0ODq11qmTGYJa2DxxBIpyMiAEN/NQSUJIAhMSQnvwKGxNpPVJE9AgALSBJfLUtYAERjdy2CV/OizIaqAqW3S8FgDjkAlYdSW2DBTgiQEwNiIEIaujKdnZ0Z0w0hLJbLi0ePTlerWFWIaG3hHz9+/OrVq//8n//zz372s5///OeanvHu3bsXL15E1xNHJ1NV1fn5+dOnT5n5xYsXb9++1cnoVhsShUBdN4jOiDibafUrLU0DWrSLyFL7cbU6J1fm0jiKqTp935+dna3X65xdQCEMIWr5Hs7sVj31unsmHBxwM++eyJA7wV1OicugyF03IL6xKx2ibZv5fNb33ePHj3e7LRGena3W6/XDw8NifsLMZ2dndV1X1YwZui7N53MRSIlFDjXymZmbNsZIEQORCOOQtEOKUww5sg6B+9Qze7qnefYA0PdJIbAKmXPL4B01676HFswSUhFjCgBDXfZBQFXXKYAIW3KhwVsGRKIIoEDLRIQEqU8UUE+169Lr12+/+OKr9+/fz2enSLGazbb7/YuXL69uroEwIHZ9Q0RVHTQ9g/ueUwqIkhLnJXdd13EKISAhM/ddr3NeLBY9p7uHewxUzeoqzJ8/f75arV69erVer1VSXy6XfduqqI0uDjiGECAs6pnCNiSOIei51NWQvygsFAIiSD8UOBInBFsBJa1fbmGQxmsUzv1l6JNyAp+xgxACOT3NZENOqa4qZkaAuqoGlsrMKW27Hbl2VJA1581uHbIzU19UVVUVqv2+U/qpjC/kMiZx3PjDpup5q8l2Vr4WsntHr/l8zmmouGyD6D1919RViAG7ruu7oS1A07QiGOqKkDix9LlCV474F5EESUhYOHFqUxuxVJsRIQRUPiIiAMJ8MHwo8BhF0lnNZjN0iqWv7NH3vRCqQM25DoZSBM5MC93bQ0BtTkkEKTGRHmjyc9C9VOFci/OklPQpAECUGAmAmPum6dnZLpUIcepSf5BqjHNpfoXmJqWUAAlAIiBirDBL3MSIATBQ10gSDgQxzIkoVBFC7Hqez2pOqWv3qWn7tgXmMJT0IyRhEJVZQFIvKMyMTJHqWIUQoO+7vhFJkbBt95KGQiFAEkKIFIBQUhnT6e1DxYWIuVUm6+7ZT6GumLkbUJcCERIhQupaBCGqCZBFWHrCNI8hIAfChIKAFAOAxBgFwmbbish+v1cEANc3KOUSZhY4qJqWVqcCAG31rFJIy70JHAr9iBhjoDDgZ8olWk3/88KQae3W0ceUMMWf4DKF/YMeP42aQJZQyfmVjE5NqY99KO6ZnkuBbP7OYm7FKwrRpBjcHrcvTbCwx49O1SiUt9n7JbP0pshuNpvFYqGKu8ZRPH36VKNRlWSbmGX6gKfFShOJ6PHjx59++unl5WUI4Q9/+INFM6eUtIeFmfmPb6MQAMPQFXhkLLE7iz2cjjMdPO/wyEXoyOJxEzLn4G9vDqyqSoO82SX76/36FhnrGCoPGbD5f9lN7+ic/QKns7UPhonmcuEcimf4dXS9NnMY48vR+cAEFC2+U9FcPRgaIao0dzabnZycaMSOWrYuLi50K+7v7//6r//6o48+evTokSok796909oIurEaz7rb7RaLxSeffHJycnJzc3N1dWWdvYzXmilXU+jsICBTj+A6zoScKegtN8WeK6dXMcVUphBC3w8ioElF/nGTGilfVtbKn77f5CmVO0pDKMfOaZ6A6p+qZmy326dPnwrjYrHQE1+tVmbnAwjWTlkEEVjUcpzdhkCDUAIA2ucLo+rESHKc9RzFPsyJEP4bW3gal6qdDivHIoiOvAUMgEUEUkoUUJXVxbxmhtevX3/xxVevXr0SxpOTxcXFo4eHh+vr6/v7e48X8/mgGKd0yOoT5/gu5qkFOjT5dd82Ks81TXPx9MmjR4/u7++/+eab9XqtYNm2bcwU0p87M4urZO8vD7QeDaekwIiwzfDogMXl9D0ZQZp7kbf4FGBp9p0Qa5vGgYlMQrrRhS96m5ESfzxmetfLwoX9PNWa6zHC9hOO0Xx9hJxfRT8HgJSOAJ5/XUEMYQKGxcyLJdgmyPiyNM/iHBkBARgPjTsOS5tQFQDQKj06AuWiCB5i/UwAwKpFKTmyczEDB2SXnUKIGub8OCZ6QcZxM+p1XRdZFYVIPUgvQgIRSOk+ciKUGKmqZhQDQ2SRvufUd23bpr4DZnIEF5CzZnwALEauQqjrOgRsm0bz56oYu2YXKYRhMUJEgUgQujYJHuish6pia/I9Rw4Yc2M/HkJkclNA4b7vMRAFQgG1s6lsXcVYh5gACZhhyMTXXdayGyoDmTdQAdQMaXqQ8/l8dXaSUrq/v7dYvRjqGCLNDy2mM2oFAOj6QXS2DnO6am/JMAjAnN9ptAbHjk5PvgsaVDCk5Do5edpxlHgVqDL94E9kSv2LaThkOJ6h72fiCWUB1gWj1XvCpM50sV2eMoqTqJhZbSchBJUbUkrn5+fv37+/urpSG4DqqUZl/Er1+LQUwCeffFJV1dXV1fX19Xaz1yxSPTsNS5VxSNkURW0TioUX7y3Q5OjnYtsTjxj5dGP9i/RdRlnQ1cs0yJGx0Oy/t/dOPQnGXYRHwPmh+RQQVRw9Zv+sSGGHGE7W+zfQ+QfBpXUP7z2mvPnPOGZ+nMNPASCEoBUMMVe0UOn57OxM44IA4PT0NEsw8//23/7b+/fv//W//tc67G63++6777bbrUbsqI8ohPj06dNHjx6FEN6/f399fd33VjwBIeco6zF1Xdc0ew/t4BDKjkMFaBWGTJeTsXahxG2322mzeh0/hNB1vUc9dD5Z/1LMMrRG0ZvO6cFSb6acOszHynHa5Cm3vttut8vlUqsSEdF2u91ut6vVSkPAlT5rLLg+y6whgRnNEyAM1QCGFw2twzQ0IokIJLe0LEJ4+DMQgjGo4pjG2mdPlv01JbBTjC4uZkZUaSAwc586EgohINB+v7++vv3jH7/87tsfmPnRo8eazHd1pVmDQzQOAMxmM4VSs8XYoqz8H4zJS4xxu91aQ1zl40T00UcfnZ+ff/vtt+/fv1eXvZILX+nFxmFmkFH+n12ePsikDAiMMdrAxo9gSyh2rMACv1gRwfE0wEnG4OAwe0iOUFe9zIVr9gIDEttAyPIcucy2Yl3BpSHZJng9xN6rpg3tfStjquWXU+yA/1zsidH2YhMKWPXv+hFA9fcwM8KBMhfEXGT0kycjR98uE2pGuaEMO0s8Ds6isn6/f7YAUXuR/8m/2twCGizXdV3sQShWgNQzMCREQAwxxvmsBm6BEyJiiEBEEERkvd1K36W+J+YqBBJBTsKiFGa0eEQgBETGw9IBgDI9reoY4JD5iwhJWKtyFEdeECC/4A+dnI80OhyA2rOHP5GIEAh4yFqtqrAHSW1KSCn1+9QlbmOcxxjVrqNygPet2DRUep7NZrv9RmUpyd2ARKRtW+uVFXJ33L7ntm23252K46Yi67AWg+U3wWKU7aWeA8HYKW/XFFZk3MxTnADtQbCA1AL4PInxPxWnU0Cnnwx8GAN/HDNhjGz2iLgMYv86yUUkvJ1enPUu5OYRGgiosrIqNrPZTCNWzYwqzoBhQ52cnHz88ce//OUvLy8v1R5zc3MDAPPZUiNKNSzVrBGeSk6JXbEJdmrFgRYnCxNy7EXzYntHeDGmYv5zFuOGVljWidMaJUKGupRLftocplb/Dy3NJvwhqLCtxgmPxKzAi2sGaxZQmfSoB4cgHhSHyRwTa6YU1i7O7gstRGBRyACgHUBWq9VyudQYZQA4OTnRBiifffbZ559//otf/EKdHldXV7e3t/v9Xh1cqsItl8tnzz7WRrWvXr1SCUbLHUB2eoTcqrdpmq7rmEcyKEyw1Z7y9hjbdr/PagI3AFAB2ifUeigi59HWy9sUC6wvztquAg4LcNVL3USq5aoR9PT0dLVaPXr0yKzyPmnBL9DeO6oujAqr6lcUAODRKY+A0+8qHLs8OuOHBa8CCI/+6oe1e9KhIgQJsPSDB6yu65cvX//xj1+++OEVADx+/PTs7IxZfvjhh6urq7ZtNRo1pVTXtTVFL6i9F6anR6CZppoCoVh2eXmpMW/v3r1DRIVkzsFd9qA3/YA7C7/MlBuISDaKy4TL45iP2B4ePYji8oDtSd/0FDEHMtnNpv7Zgfp9s4nZZHy4bY4NGLCDXK+06dz8thS71Od+RjbzgePjcUu8N6sZMjIzhcoP4nHQTn+qD08nNiWSU4iy+22Y6asto1dv8cdUvnXAqeP7htmGUugAfhW2Ro+hwfVS9V5KvxxxcRDeUN33fUwMEJEJEUSTi/OUUwyBAokI69AhIKEmzYFIAgksQwxG3tU864AIgiQ0FGjr+x7CAIvgk0ABCUUL2iUBZkA6bIpttG2Kx5wjG+3asrRNY8DKKXcAQqBctok1dTqExIlTipFijNCDyGBzMBze7/famFQBy5iWcmu15Sh31LoNSmiYue9YGOq60m69cPD+U9elnV77toD+AhPQxc9BTgp0QCUuXvwIrE/JkDhuVNxse+7ZG05kYr/zR6khjMsO+mEnRwbFe4t7cCIwTUdAJx8Usao44WF+30QE6WAk0CAcbQ5nhS/Oz8+32+3bt2+VPedqG8EMZovFYj6fP3/+/MmTJ/P5/OXLl2/evNHCYTHGtjmUlLfECzWn+clMt3H6pf3JLsXKb9TRDSlJHh7G948YY7ahPNuz+htWnNGYhN9qzG0IPAyYJcmvq/jJz98DrV9FARhTHAEH23aP2dhkLAR7QR8cZMqH7V5HL8plvLQNG+XClIhojVQ0eEPBRuMxXr169Td/8zfPnj07Pz9HxLqub25u3r17p6Lzfr8/Pz9/9OjR06dP+z49PDzc3t5qFqnXXiyVWcmOWcFtB9ilSUhu8aAW6yLnYSoQiJOJLURNpRw7IJxoblOa4C8Ph+QygQpUtZvtFfqvMi1tM6TxiG3bLpfLTz/9dLVaPXnypOub2WwmuUrMlPIAAAxJYPpfQkTu1VMKyp8QMeLh9AvPyQHAWPyi/h/h5Chx9iMUt/HEK6WfNVueJQEPjlZhAIH1evvdd999//33nODRo8fn5xdN07x///7NmzdWhkVhRksommvbv9FOxKtDBkIa/Xl/f6/mobqunz17hohv3ry5ublRdUvpHuUSigV98Gu3w/UnZddR9JxefgkF7E033IOrycG2UpOYlQzyOJTFBtefvCPO9pZdRQh0ThXrbmOrtmhAHF92Cn4yhqG2IiPUfnXTzwWM2dtJWx8IAADpGnMJe/WoqNcFAU06/z+59F1FqBIcuMno9A8fJiFPMBb5AADdaWqZCr80k3H91tlohcnMjgnGso1BY4Hv9r2awABAfS8iMvTaTCCRgiABQqBARCx93/e7/bqOoa4ixSCALMiQiGi2XHBX9ftdGizHSQvYsQwNuJUKJRAYEK8CgCRMjCISQBIwMIMwd70W48rgg0QkOMIBycoWOQ/g/yO1ksLCatvqtikX6GIBZpZIVQiICQE0IQkIUoBqsVio290kQlPmjBtRrj3X9/3yZOEQDC2a3mzPSt+17m/btpoIhU615RxP6eGywMaCuBhIeTjwcObvUfQztPeQBJ5DjIlR8Q2MiZcHaLsNx1zH/3T0yKbH+iMHzRM/sl6mqXseAOOi1LaZzBziUFlCn1L7Vozx4eFBDYfn5+faqwKzTc7iTRHx5OTk+fPnH3300Xw+v76+/uMf/7jZbDTfDgaieZBOTJT3AXnFJsiYrRZ/Fneyi22dbtp020WEwmiQ4vjsT9tD7f+idhSLSso00RUfcMDgCb2ZhP0c/GU2IL/24twL2Chg1bZUATu6vno8CeicQqkNaJOfLsTvDIwvEVFT8Wq1UrkEEWez2Xw+10YqGhRkwisippT+8R//saoqzQhkZi1at9/v9ebVavWLX/wCEXe73evXr7VeGGZrsepsyo+11EbTNJyz5s3cZZxAaRTksnFWngKyQCDjPBN/fDFG6+lNQ9/Eod68t+VPGTwcVPoSgKcn4s+3kAzAmZBtkhoArUj05MmTZ8+eabLafr9X5FXp0C3ng2K9iAgLM/eSG1WEQMEagA+B10ZXD/AwXpTtm5EjHF9eIPDL5w9YfAsJ0n61YinMPNRl6rvdrvn888+//vrbZt9dXj5ZLJb7/f766vbd26uUy7Qp4VJ/msl/9l7jFwUFkCxAa4WiruusE+RqtTo/P2/b1qKrtb+YGg6Mnfl/xVmg0el44PCrkIGmyGjznG4+jGmC30BPczwdjrNZQc388tma0mWSEquZfmnfQyZ0pn6wq9phnY8sG0rfa/y9OGIviHtYMry2ExmASg6dKW3mMnYm2AKJLCLpiAkSx65RdPXvpvtcXEZaPeT4pxBHR3A43/y4/m1DqQHLVm1qieYz+EFkzFb8JhhEeapikOnP10B06h+AMZqoDIY5RiACEoZBoQlIhNI1bbfbpq7Zd8BtjDFSXVOsNNE4xoqJCCURCOy1+QoBiTAigDd9ZQINTskboocRUNusA4cQCCMMbQhRe3dyTsExQ0XBg4+eot/QkNPS9Tjzvkh25kYCZGZtZBQCkEAMgQBFDiEniLBYLN5dXYmLW9IxlS1Z9GGfO2Fq4DUIVVVdL4ZAGY1rBICuS13X7XY7TSZjZsIRqhAdCREDh8AWA1AgmMkKOI4Mm0K8PlUUWjfkKYDGvvEUlp1N0VvE/RF4Av1/cnnbpx/HkwYYY/v0e/Tgd0ziRIei9pS6g3U/1+u1druQLJ4S0dnZ2ePHj6+vrwFAT1yjXU9PTy8uLi4uLmazmZZw6vteGyArGFRVlca0XuGfnUelOJqC0fr9t+MGRxf4mDMRx5Z4dCbGKe4YgNHY66cPqlimdF9jH2NuoWeEMrmCenq/MRil42FUnf6DgunRozx6+n5nYKJE+Xs8+vgXFcz1MNR4Yn43jtyMqOKstkdRG63KKI8ePTo/P1cdTMVWC6D/53/+57dv3/6rf/Wv9EzX67V2Qnn06JHK3GdnZ0T06tWrFy9eAGCub0inp6cnJycistvtAEDDacwhQK7Bk9moKFu+Tba2U57CjF+dHpkWVJ7P58ry1W1isOS5u0GabW9meyW8GWO2QTxWFiflh9VHNCNFJXsiury8RMT5fK46hprhC1Lmz9G+R0TQXp6QRAT61NMhJCnGiDOgqiLAoa+tgPZ5V+ucFbcBACDUEtEeZjxBO4p0BT5OkWJ6OogokogQQGvpYNf2795dvXjx4quvvtlu9prDutvtb2/uHx42+/3etk6jsKz/tu2tx19EDFGFCRO01IkBdR1DwPv7TdvuBWS5XD59+riqwv3tervd2nFr5IaZn/01cITJkiX7RsQZCD1rmzKFH4EQmGC3vcuTQQMGlnxwBh5G2QBYpFf9P3+jXNtexMxWU8KzSMOIlJLmMwy7Oe788CGosBEKQidj27zkzrJ+mcYpPELZrLSEEYBo6RcaclFEk32JgHmABxoc+EOFGLelOp/j9arRXWaNzvs6StPUBaZJUqlf8vB5JN7AFEhgDFRH6Rs4CuNn6E+tAC0/Ex86q9WolDBGDJEoIiKwUCAShj71zX4xq/qu6fe7FMMMMIQqxqDwRER1PRcEJpBWMPUoAiQICIgCMJAbJIGh5nygCqHXYERhFsIYY9c3ImySrq4N8gYZA4CxSvGhCxH97xo1MQjiNPg6gdNQvioQAyZm4BQBqhC7pPCamHvo+z71wo1u6cPDQ7C62TEyc4zx7OzMegqqXyxrMxxCQBg6eBOR9mFh5t1ut9nstHwm5BDGPok4XVAvVVhNE/Xuci83eyJVCLL+7KdAZsiZxgn7BQgWqFsgicd2D/EwpnHomMqPHB+NvbcwQST7gFnq9dOzbTGXTbGKwjKtIgUACCSrRYCI2vdYU8H0wd1up8bCm5sbZlYfwnK5/Pjjj589exZjvL6+fvHixXq91vJkhwJJRF3X9d1BkdAV8THb8xS8i7WzS/T2P3kB2u8wj8M86JC2chyJ7LaCeOmiVN3SKFszwBsUGUehbAS1mGMDGP8WD/CQw66KO8ExOb+BH6IDxrPNFK3T80kkHqKMsBQbjkeiIo8fkI5Z17WKvDFGFexOTk5OT0/Pzs60bYqKzla654cffvjVr371i1/8gojqut5ut7e3tx999JHk3j0xxpubm2+++SaltFgs7u8ftPazBuVr8hwAdPlSm5/uedu2AGKnAM525Q/rKMr7pUnmuyGE7XYL2dBu5lhw/ZvQyevglGf9UFWHOvQ2H3AecwMJhaIp5bEbLNhXuw71fb9YLM7OzrTQnqbwqmiorciPEhweR4yIDNW7FUE6HhS/qqpURCiQroBGW7J9k7isDG37eRSuipX6s/B/2r9931kvRkTc7/cvX7787LPPqzg7OTl5/PhpXc/evb2+urpq28Gsw9IjooYaHk3ys53/0CQpp+UM4Ee4WCxUddlsNlrP3qiEUkJwNgJvMoghTkFOdzjleiD+S3+zjC8/twI9ZSJDex0+i4ZHDC42ssU46a8Wyty7Ovr6wZuiPfBbmoFSpKGsbd+HXB3ZT9UW65dMOTfOD2vf6I7V1cg2YRTSSqz4x5kPbTg9UBlNxixX8MQBUjw1vYyAk0vKcssclQA3opT60jMjOXbcXuflnKo6JFn6VR+dm7jqW/YUj0umFNTMg5Z9NraC2RujR4OIsa7mCIF7Ye6l63tI3LVBGNq2AsEYBKjdN/u2rxdcL5cAKAhEAbHq+3bf99LuIkAMyCIpcZ+SCGKIoQpEhCHEqooh9l037C8SEYpwCIgQiWjg6UQYAsihIpsdvIq/fnfMjmLas4gAHPbFl10EGaw4qWuXiwoABBEEAoIEQAFAbpr20fnZb7/9Ek8ePTw8LE6WKaU/+7M/ubl50M1SySmltFwurS6jZB3UoTGJgMCBHnVd6rqhV/N+v4cDMgcAUMu4PzaPCbZGv3Yeu2ZsDh4uOV+W+Agu0UrR2JQWn8VvxgDLg4RMI2xFnmt68uEn2edC5X6e+pMW4dIz1UGsuaOMlQQZ14wkZyK1zYexfdGqmE0RyTRXn+QRImrTMqN0Nqx2l1A95+Li4vnz5999913XdT//+c9/9rOfEdHNzc319bW2Z9eod9sKS1zTECZPnfXyAkdBO2wfPIGw7LSCN/gACX8uxgDY+RnEhXD4VyjANE1j+Y66ai0ZllLSHHzz5oPTwSSXedLv57NllxIIBaqEBYRiqIVB5T8RRiQQ6dqDwuzhyhaikrrFY9ih6FXQRPvSvjfjh8edKdziVPdzMGOvM6gwrqbv6vv+8ePH8/lcss9xuVxqZpWWJWYXD61w8td//de//OUvnz59qnFcGrlxcXFxcnKinUofHh42m42+VwOmKYddQi5Up95DAFDPgHml5vN5Sj1ren6MmrkYcj8wj0G2QHaeIg9yOogW0VOvZd/3mkhqzivOLhpyuV807vfu8dc2XF9kBgKTvyVHGph6bCPXda3NpJQuvXr1aj6f/9Vf/ZWIPH/+nFypRC2nbSsVEbYWsyEgKgNOIsJDzdmAQ2eEMIskITIzAnLHLbfzeU1ICJASI0AMgVETBhAAtGBUcIllMdeKNnHBLxYcFTX6TOM+Z3YuVlFLcUd5EIE2VIflcrl+2Pzv//3bP/7xy6qqhOXs7EIEXr9+fXNzo84QZu6FqypqWEXTdY121qiqPsdiMUASSTnqIDqCXM9mGimk8UjffvutFrMHwmfPnq1Wqx9++OH6+lrxVHFNFUhE7HIjOnBuqBhjs2/tuFFjuCeJX+LUPHDMEbNDrNgr2zF2zvoCzq3ue8z97QFAoRTHoYwKvRrhmmHmULTRSiLCmJ4jRkSMkURsbqnvk88qhkExAwts8xoLZcuOGQIwp5QokOz3e3ZB27oJNk+PvyboG2fUD13XkcMsdGVYQk6j74f68TPdNEufUCqkLFKRsSDCOnkNWbHNt5MiFztoGMHM2jhsuAcPoXf+7EyqI1fz247bs4+CmNvOsOt5BFmNgSwYeBbmhU8PmUqUdGnqctE6bwfbG0EgYGJtZkAVAoggoAAyc5+koxYocF0RQEcSRFj7R2hhfWAEQECiKAKMJIxCCEICZO2NhlUNzU8O16FjauFhmXSCMWxBZ8qSscAELtJFRN1rQEQ42BotngZIgAQEYDGb425HRFpTT0TOz89DqJQcW/yiJVHlVrEUXS+JlJLaQjRUVMlK16W2bTWQ2gIQU0p9n5iZJmXXistLS/7yIGIkCSZWSQ/f/k8TfHFcGs8TJj+H4hu7efql3//pujx0+m88yvmnipgko5hyTKKCD/Tn80TED2JTtUtj2R8eHn75y19S7oaqVGO1Wj19+vTP/uzPQghN09zd3d3c3GjY33K59JKHbSY5s4RN2MiHPw6YnL5tppEAcDSigIrizykdmd5Z/ESuspIXjruuOz09TSlpgQjTu/wO2z7D2NX1I5ctnCeAVICrt2QUd/o/jSUfxRdPKyBbBL1hA81nmsrQI/2sRXC1Go+WS0spPX78uMp9FpSvnJ6enp6eLpdLyKVzReT09PTm5ubs7Ow//af/pOmGAJBSenh42G63mniqRlMNaPbKsM1NfcEaGkTOggLjGFOVcdXKpWZvjwLFNopT5KaAYW9RwgUDTH6QUdG4LGue9sED4HfVr+7Ag4jY1Wf1INE0zfn5+Xq97vt+s9kg4p/+6Z8iogY9U47ktmAVDz8G2yKC6BS/MVcCKJcmWTmJrtp3Hv+IBRqc58fDz4fQ80e+ObiwnDOnaZoqDPmdN9e3f/jDF69evYkxgtCTJ08BQInSZrPp+37YWjhsi21IoVSjs7AmTY2KkbIfqa7rGKOOCQD7/f7yyePLy8vtdqtdWovsVS/IFvSKx+EH4OiAeQhDzlJVmcaXhIMxQZBM1f2+mWLsdx6dMU4m9Z6LyfhvYIIXH6KocowhFqhneCHuMtZTcED/r02eXHfAAYO4L97uacLReRZTtWmY0mKTCePywSbammHb/sVs6TMFwAshft+KLeq7DhwGYTZ6es+hP4Kuaynnk0CWjPu+Xy6XkiVDPzE5xKIMnz0+Fmcnx0LPbe12lLYJRBQhRERCICRAFgQIAoBI3AMnIBQUYAQAVkmirhg1FP1AeRE1f1NpB6rGPxgYhpl5SY5FEEQQeIjlGkKMSBzl5ZzmhTm4yuQPGWkGfosdgwwuyxsGyk5U6Y0aZEKgoWwsgrN5VYX96XKxxTijEGL8+ONPRJKa5WwOiKgpOybYmTlKb0iuRgHzEACt0jMc2AYyH4oBTwFLPuxj9TjpT9qTGA+gH0L7NCkbZIMUVA8m9AiOmcz963DcZtbfYLK+f4XNpHivuPqa0y0qNko/ePHOT9XzVHGyrKVn6ZEp/m82m81mo2lhd3d3V1dXMcbT09M/+7M/m8/n9/f32phA/QnKYIxzmC12WEiO/TLE9rTS5uPXbjTO75uXI6eHUpydjNmAn48nGUfPBZzyydkSr4ZSc8IUZ+onkCZVUKZw4mGepazn7WH7Q+debEIx5ofuNPJnTELXaBNW/dkPC47I2uMqH6gorKFiCmAaE6/BG3Vd13U9n88Vok5PT3/zm9+8efPml7/8pYhoCsRms7m/v5/NZlrYzlM8DfwIIehOQGYVkvkBj8toGnhoyI1WTTH3UcFNp1AxPSlxxhhVHmzt/nEPbx61p4hcnIjRT3/6xVb7U6iq6uHhQSOm7u7u/uRP/uTx48eIqEhqt9G4S1zelgMsaS9bxAgiBIcISBp4B4EISEIAYBHgBAxVpbZBq5BcUei4VBRxoqjAGDWKIygoPEzg3A+iYJZSAqAYQ7Nvv/nmm9///vebze787FFdzxeLxc3N7ft31zc3t+aRQMQqDh1zppY2cWJZQR4Hk2fbIqIG8WvTeL2ePHlydnb29ddf397eqiZZEDQAoOzxYxeWk1JCHL1InHEBJ4pHIVYaAsoxD15B2IsHp5BZnItHcJuPh0nIguwUYu1x/1L94Om2h2qvwNtseWJgtpeaQxiz/OMnNoUibyAboaFof3rxD4BIDEGYESCoApwD1osF2qJMKTWsNwcUulRIcPzOzshPldmBnwwyLuV+t5DJnz1ocrM391CuauUpOWaZ3nZAXPxGsW/FnhfniFaEcSx0EVHEQAIooP2Y9DGOBGnfEqKamImIAJFIkAJVQoKgUejSCwdmRkHQlo4EgKxQiCjMFSG64iwimp1QVhFHRIU+HjfVM/DylNoAawLEBSxNmASAsxwwAGMeR31VdV3fbvcJ5hTDycnJDz98x8z1fM65QbG9Xf22nqspndIsNPXebrf7zWaj0rP6vmVIHh/OtaqqJrtCCuZx9HSnqyuocEG4TZsvRkP8Ma+HpzKH0zmWXQtj+uL/9K/2o6FL9bVvCjMzjmXB6QxhAuL2qx+82FL9xpN1RNTwdPM1U270+urVq9evX+uDWmhW7Y5ff/21VUVQqYImtk8PqJwO6rhM7AQwNv1O13v0cIvP03378duOXui4F7lK52pc3263nDuG0MS3UKwd3WUAMD27D82tgPPp8RVgqZ+NcdrIBS742/ywhQXLv91/DrmyoYa5qztCe5Go19LKbmhFCE00UTrAzO/fv//Vr371s5/97Ozs7Pb2VkRUEGRmdYKrW9DMUZAFjhgrLbXhTTK9a3Fs08Osw6u50YDBBI7iXPzuGSZ62FNyZ2H9+ddSyPM7iS6zgrJL+ugp/zheG282sAwh7Ha7zWazXq+fP3/+6aefAsDJyYkWnbRjnb6xWKPXl4zhAgzLKkgWMwuIufsREazWeCRbgEdqGtOlo1S9mJL/0tDHKJIqQiYxhBD6Lr18+fLLL7/e7ZpZvZjNFqvV6vb2TvvsWAMB3cDZYmZWeY8jmvPqZ2Uo773wVVUpDGs+Ykrp/Pz82bNn+/3++vraJyla0NTAvt2YBnKSk95kcll4oe2AroInwbjDOJOgL/ve7/yU6djOk8uRKIjMlEoXb/GD6wdP4QsAKAidZG1TxmZa3UMfnG2zGpLHRCxUxqR8GJuQ/Is8+th7/bo8qIdcikpvttOkcYdjv71GRrwyVhiw3IuOUGYRITrEgEneQwv+mR59CAMYG4mAHLjlwcYWbikxnNM9s3HzCFyBC22AcbVvk7zVPMHZGRWZAgASCAhKEmFGEQTWaoGAMNRuFhBEQRRCAZShWsZhm1SWFBRV8ZnZ6j1DVjVAEgKTABKy5DpyIqBdasa2VaMC6AzSMC54TEQiR1Ky7CCHYwDULWNhQq2cMuSWAqjADxHh9GR5etq8engvJHWsZrOZxgARkUKwL62iErC5EiBjkZqrtdqG9S80mq4BUooAquUfKHi+cKIhHIUk+AB6g6MC4CSG4vJAX+BAgWPFDIuXTidWfFP8ZP+Kk8jDpBabPWKYXEyAXLAyOMz07HPKn6aX7QC5RtAhBG0NUNe1hrSuVqvtdnt9fa2hwKovWVAUuZhaU8cVAn3jP08W6QPxJJ602cxlokbaPcZIPL32409/PboPxa+S1f2zszN1oSiF7bpO0yttnh7qxHVMNbApxvREXO/wNxd3Ts8djsFkAXU/vkxwcOXH0S9RyhfZU7als9lMo5xh4AFUVZUmDmrVZxgbaTabzX/+z/95Pp9r2S8iuru7e/nyZd/32phQL7U6m+VYN9aSBTkHHOPYBWegqwBpTQoNl8W5Ze1oDIQKwPML15st7Hh6NAU0+g9eAv7QEYjjWDalkFNUPdAS0Wazmc1mL168uLy8/Lf/9t8SkZ6ChqwUBNNG9sAJzoKYLV6EgAGBhc1FqkcNAMwJACJgu29S19d1HapDFN8szO1uPesEQmN9rJhMsfPFbhRAq7FSlJtnWUpP6vnly9dffPHVzc3dfD6/OL+s63lK/PbN+7u7e5VokURA0xiCKvngjHY0rpdq2DfQjUAi3PcdgMQqzBczCti0+6bdE5EAf/L8J2dnqxcvXux226qK7b4V5yU/GL8yGBT7r1xXJtdULedcaAwmFmU4RiIwKwZ+kA9BnT3IuZPF0IACEYgAkRPoX/YG1R3lwwyueK+MRVvDRH8cHoMgixB2gx8Q3QVeznPyUkHNPkCE1V1wmIb+1HVNSh1zXyyQh9DkvHUIApA4AYbESUQECFkAIHGXuOd0YNB+/p4+jLDA7aVtUUFt/KX0cxrCYck5MlZLwjhEdkru/Ad/ZEbHZGxnMRObql6RCbWxKQkICHNH3OMg0zAiaptyQeD/H2V/9itJkt0Hg+eYmccecddcasnqrqVXTpMSPrIfSFEgqDcBBPSnCJJeBnoazEACwSdB+LQMZgSJAoQZSA8jCpAgDLhAAFuUSHZz+9hiV1d3dWVm5XIz7xI3Vnc3O/Pwcztx3P1mkeNoVEfG9XA3O3b2lYREoiRh9jaLKHjPVMEqYnIsIpTIefbOB2ZPxGKalYDAhZKmozWrJ0cUiVpJqxYhkome6NPaCmJXocwY1DwzSvLihBArIJImoiEioQhjPxwM1jFG5KKg26h2t+BstXjTXC/lMjg9pxDCdrvdbHboRaq8Kec1BotYrThFm7eKUTfJ0G0HAzo/oZ5OYFHEAs2Zuij7dvuBjH5JbY5g/2nfrmvTNKkODYhRoK0XoX9Z5mKhRMamsqRuMd4+05KlftZTgOWqTruUA+jM/ODBg4cPHw6Hw/1+//z5c/TtTqbuR9/YkRP6XsisDg9tUDG2ilEscO4EQsfGuHODfXHSB2/nmDoIpqADHFCFtlqtYBlaJz0bX36LtO/yT/ffq8fnzJl2gNABpv15/08dXU03Yj0idp2pF6JtnApvmB1QVRW6ZDjnEMKW3JgCEwc1eUPb9ehS//RP//T29vZrX/tajBHjSKE9O+eQwiEiGMKizTpivvb7g/tTTI2dglHFCTRviFEL/I7vuUPvHabBZqYpZx9k05qz+ethVEQfCb/g0DvXm5C5QyxAMFQmvHjx4vT09IMPPkgpDYdDJKCz0bH6lH4XVTbuqwPat30WnR1xCGrAjNzY2jCSM/gby4opkhS9Ag+7ks5+78RYfNkpNsjFM+7li1ff//73X758VRQF3M/M7tmzZ2iFwczEcF455MErn+/QKc5UTKIOGysLuDcaNU2jt9stylLH4/H5+XlZli9fviSiwWCwvl1Lnlqve6nrOrQdBLjUDdw5INAXG69Zh6lanoBLPYt9xL4TzaJp8dFnL9Q2GqnHjg5HY17xJvS2y26KTXt4aOeqAA7OtG9Ppv90Zw3UoxGLPHqxEd/2T8mkylhZud1uJbv21A4H3enNZOja1k1hqU2KkbTaNt8JGbvIaBN43tB1QG/WAxLj7Ou8rkNTSrBsZJNkRxu3RYD9Zx90kiVjXde73Q41zYHYJUqOKGa+zdAgCU7jREyJvThH3pGDB5oSt0iB2iillNCUdxCLWBxqlDbPjkjSXQqEwkWFtM2FVYzxpjtH/7T0fuulBr6IMX5YyAmtt9vKO7SlI5HtdvuTn/xkvV4PBqMqt55Rr7aIIN1ZjXjJiUoYMbjZbKyoE5Em25uSTUezjpY3LV6xx26888+US7YtADscmbJ0xPe1GQ2qRojScA+A0l/nndxKv+l7+Oyp2U1ZV1kfCIr0fb72BfDRZds7LUCUlUN9cbmYEv1uJ5PJl770pel0OhwOy7K8ubm5vb1FAZlvt4bAY7W5G/fEJ/OB8PqMrLP4PrjetNMOD9UD0ie8ictbz6V9o7TNoZSHlu33e7i18EMVk3p2HWeh9RjZVyjkcanlBiJ807G6Xj2ZhdUXIKdFgM5j9fQtQPp3WiaOz1pLenx8rI3SQgiTyeT4+Pjo6Ah966CRAK/quv70009/9KMf/dRP/RSqtquqev78+c3NzWw2Y2btdAloxNy8BR4OQNfnTheqTcYYkV2t7aVdzv0Fr7Mw14jZnVihgOpgjhIpGAtOOYQAvywbnaaDRfafzIz1UI9+O6dpjxs/V5JEbSV2+tWvfnU2m93e3t6/f388HsM1LqrFUuysJ2M7s1GvqcMeqfnPAUOEiEgSi0SMoYX6ONrvRqPRABl6ze+N08s1SNJBdb1BlaEOlDrYK1kpYdN9Evljl5eXf/EXf/HixQWJm07mzH673e52+xfPL6CQ+cBobu29K4pQFEFB1KEsW5NDJscyEWu5EZAZha247d69e8Ph8OXLl+hVpw+39ILNRvM6xUNmrqvUWY+eFBvP5Z1skHom+p3w7Py1c2eX1biWGnqnOmHXSe236A/7Bjz1LsuCqI2lkt1JqkA3Ds6cNaqc1uXot4LaYpGFlYWzYbyHkXBqUVBuTCF58kvuf1BFSXozZbbQKSJs67L+zs2KtMTfgXXQgTAx+FAfeIBMXrxzLnfRaSW7O1N0aENt9mkqcVQFUibWQTB9jpjAiBZ2U7YfGmVAHFOiJOL0PJIIc1knSlHYU+LknTjvvOfCDXwgIpcqZq4SpZQ4UkVC7IWdIIfDeUrCofBhANd2AzsBbThxdKhBzFB1BElMIodsdKIkEqsUQwiJkxMnjkUkkgiJo4MZRETMgLsnSs50PFG4uKzHOxFCA1omIZeYnQshhMm4uHd8IsWorNPt7a33TcYF6oEwL5dz4pTPpe7Ij0RVMnzt+L5NY00rHC25aIRcL8Wiz1z0e+6ZodTmC/ZLNTykLTaUVaoqr92s9eY3UWOfAOzy7Oc3GTZ6m77C7ld6mlCHXXZ2LT0p/gWLVFXPUpfa3HDgjcfjk5OT8/Pz2Wy23+9fvny5XC4xGdjnKW4KNDKuQWozLF2Yc4fiQt2RFa5sLurp2dTGB7tT3B/zXEwyXkMVvX14Kl51QAd8sDyRmRFOAXzAL5DXZBeW2gjcUaB1s7Z/qhglKcob9dcMwFaOuP2Tvd6kIN75WDYWVMcpJekAH7vgoihQV3p6eqqTtEVkNBphpA6aHuJ+GPaj0ej6+vp3fud3FovFycnJarWqqmq9Xr9+/RrNAeu6Pjk5sRqDZFUDNYhENB5PVHThFHa7HVoDwesM5Vv3qHF/+6Wlrz5etdhRL9vH5pNYhLHHYb+xp9PhS/ZPFux6cbasVMbD2bPZbIbD4S/90i+JyHq9fuedd9DnBN33RdtsSeq8Me+3tdouw2lefQCLCnURubq63G630CCHw+FkNj0+Pp7N58UgJLiFHImIOCYsOCVKgvebzL0WCctdvL2Dz7nkxmVXpcOg008//YzETafj4XBMRMvl7cXFBUoUtMUTM2kPlt1uT2260KPktj+v8QcFVxSFqx1abEme+AhxdnZ2JiIXFxdgO5vNRvOzVYNpOKShxw4p9RkamX6FQGC98NhkIukpD91UjFVF0DJVi6hkEoLtrin/RlVA60uyJHNA3fxB1596EvyASHcJOPzVrl9FA7dbHIrJjamqSklbRDgwJ46xIqPd6hbEdNVQxTF7x3L/0F55MY7SCpT9fh8GhQWmJWTOoNOjYWbHXtegaMbMXfzOyBDyZE0FDtbQClaYN5Zl5Uyfe8Vb1ROS6RNC7aCHRbM7feTSa9OhVyc7H0heFEWIEr13UkXvuUppt9tNvPfBV5G4GBD7miQKu1CE8bAYDFO5C967lMrtfr/eUJ2Gg8FoNFjfrsiPmFzt2IfBwBcS/F5Eyv1oNHIcyk3cV2UgjkRUx8J7YqYkzkkSlpic80UR6jqJMYvFCTMPXLEv91HqmLjcVc45FxyzSyJhGA7ln6450RgrdA/0ntOh7rgIPgzIpToKMXlHzlexroUTB3FBRE5mk5vlZlNXzlElaTCYppSmCMvG6JmR2O3zaFznXKrr7XqNPNGqqhI5pOVpXIOZ0TcRJJNSrGv1ZLN3DQLhYEDfckj5cNo5ktGBVUQnKquRpOF1avMaYCcbbUBdDhYtnJlZY01SMmJVnWRk7DDqFQ1YdsMmo5/a6rsa1thUn98peKO02tmI9QT4xn5NknJSDhUhiFBdR+dcKFxVVWVVwovmPI9G4/1+H4Kr67oYFHUtIQy1SmY4HN6/fx9zua+vr1er1Wq1UraFcRgwNiR7AlBghBswGc5azymlIgzFKCLUti6oJ1wtuPQbRQAyMqlzphZ0bIpjuj/JfZMa5p4kJsGDizBE3lGMkcnPpgsSd3t7WxRFjBEuQKjRktuEt0QRFsPdodDKSa0HDldVVWFwx0hb/bnimxiD0DJuJRxtJa6IR8YjLm3Pkzp6gX7W2A7eqz3psuMWFVez2ez+/fuY1iEiKBOcz+dnZ2foDT8ej2OM2jxuvV7/7u/+7nA4/OpXv3p7e4tMgMvLS9St6mAFnFRRDEK+BoMBkmeY2bMrigL/LOsmnPrkyRNg7GKxWC6Xk9kUIa/FYlHtyW5fAaJRLyu2FZ7WDszdPwh7wSChy8vLhw8fopWhiNR1033WuaYqLL+rOeEDArtWRTxJo2MFF6z85qxqlGWJOQXa0e/o6OiDDz5A5+yU0nw+R+0gkJw9MVMdK0qGuQHtnXMNP2TBiKw6YUdYA2iKPVVVxdIwWxFZrZaj0ej2dhljvLq5ds654B1xXdfb9UZiWt+ujo6OfBFCUSSmKCmSYDItx8RZUU/J9LAPvo4xpcZ3mHI24Hg8TiIJ4lkAUp+SNP1XhZwLgd3mdvPkJ08++/ETkjCZTBaLo6IYXF1dvXjxYrVaFQO/39fETVerohiMRmMkT49y8Xqj1qC5iEgw7UoaASRCRIPBoKwqPygK70NRJJH1ZlPHWFbVu+++O5lOIYDKslwsFuv1uo5VMQjee6GkA8tSSkxNK/GUEpN3jhNRioe5fZY5iCk6PyzV6ILaRVFMqoPStY309lWfA2tqZ4QCP1NVO+dCKOyXzIwG9UR0SAsVIqJ0F/u1ktfqWMxc5bopbnI5moellJjYO++cB6BEhJ1LyTJMEoklKqYGwVOTxcfEwqmWmhw7abakHIxzEo5q2+owZmbvi5RSXaO99EBylUUIYbfD9Nyhc64s4f8eOHLofB3coScmOxfr6NBagrzWwwkJ5eYr1G4l7JwjcUUo6rpOMXnvYkze+7LcoY1VVVUx1s45553zvq5r550Pnogkqp7cJNAiMOVNOZwevbTdSQcCNC2x0e9BeZSVXypcIFBU+wJvsUIBDCQUIQQmqR1JY3lUwk6ImEVYHIt33g84BHLMJKMQOKZYV1zXBXNiJ3Xc7yp2gUTqJFUVY7lzwzh042IQuBg45+J+X9d1jIlJnBOSiOAJC4mg9SoxR+e4jiX7JskDW/LOCfnpaFBLUu0wkVBiSXWdYnDOuyKlFOtmY6NiVDfDTXyi5MSJiGPn2VX7OkYheL6Zk1DNXjjUiWpKnCJT7ZnFNaFY+IpUT1IeLTnNcb/fo58rZE+UQ5Io1q+qjGoDqrC6pqXdHU7HkGeiaqt5HGqdD8/nftIxNyq2T1AyVrmoNK//7dzQWYZVjKxKZx9o77RKsD7Z/tDwhS4j02f22Z97Q8DuTZf1YIErgT5BA/CUQMVRVWy9XovI2dnZu+++u1gsVqvV8+fPU0pqqCh3jrnLGBnWT9mKsCk9fX2xs7s+K9dT6JyR3XsfPtZBaB9l4WYh1jGolL+IcYRIDkdAvVMD1apfdv2tV7R9nPrZttbiXEggIukNp6kQU9VKvRpiMrAtUvV/fieq3IlpnC/JZQ/KQyGEvPeLxQK9d3zuIjedTk9OToqiePToERS+0WgEKB0fH3/nO99Zr9cPHjxIKcFnfHFxQUSQFtoYHmMvQygwKw56sy7y5OgYbu/z8/PBaIgUmsePH19cXPzpn/5pWZaj0QjNyBEz4btEgjMdGHSb+Ksz7hwLomRid0qwqmfroXQQrwNSIkrtKDOWUVVV4YN9F2WBByMEYZ+iKI6Pj99+++13330XbnsMM9c8oqIo6nQYJEFtpgQ7B7QPBo5xNqooI2lYmpxdD5IHy4Wps91ufWARccTsOLDzQlLVZUy3QuTdcDwaDIfRUZXibr8PIYzDiImI4H89+OOdQKvo9lNDK0zKSptJzXSbzQ4xn+1m/9lnTz777MnqdnN2dm86nTnnb29vr6+vsUcgKqTAaDRCHxggqk3h0BMn431kk3blsuFd1fVsNCKizWYDjWE0Gp2dnc3n8x//+MevX7+eTqcgQLzUcqE+WWkrTzLqZkc0pLYLWU/T5tqyaVOT3uD3Vf5vUa6PyR1+ogxNCeRNz++wa/1SZbquX23vlMOPbC6FGFzLkqMo+7IyD0/OucQHxM5rTUycOLIQMnY6a1OKS+04j4LRiuYO8+yLmP7GxYgnhYOyZWnLKXwDr4EWhikXFeP1779OD8W1vX4+l/tL26Cyuzs4idrhdHzQ9rUd+UKZIjRPhnM+FbdzabCYMEjsHdXEHv/znp0XpsIVRCSOeRBcGLlhIc5TEkexLnfVbl9Xe8/Oh8Ap1tXeOceePXNq8jO4CGE4KqooKdYpRqZUeO9JXG7P5DgDCHNWmJl45IeNv1/y8ScW5hir1JhfmcwSMTkihzkpEkkSMbPz3nNIRI6cA8U1+cfEFEazaRXrGKM03UKEJDUJKsmJK0U4Rqkpgu1qLydqk3dRFJglhgILALeqKl80vXJTnr0Ew2U0GtmfKy+wprYeMNxLRAQ3RkopxgqGfUyNVq2nqyaRJQA8XBHLHjlnb5C6qewNyN20bMWSoqUWMYqImneKvtJT/nB1rEbpyV1dZLO7XDx3J+eyXA/fwDBF+NsWveEEnXOTyeTk5ARFAERUluVsNrt37969e/dCCMvl8ubmBkNrmTnkIczJXLpBuypYMpZh4dVoYyc93dfKj/7upCeHOk/gtvixN9/J3zsH0Xk4ngZZm3LOpfd+s9l03IQW1NRm6/hgPdBklH4Fmv2JiLC/u2jvTR53XYxSirJj+30H2zvQph5TJjVoY7d5BRGVZXl0dHR8fAz9GBSNbJ/RaPT222/f3NwcHR0BW0II3/zmN//wD//wd3/3dx89enR8fAzt+fHjx5vNBv10iagoiqOjo+l0CkngnFfzDHt88ODBo0ePvvLhR/fv37937954PN7ud/jVbrf73ve+V1XVH//xHxdFkco93rvdbovcxcKC3R6cJU/Oloz1FeGy/EEL3kOe9mdtrY6Q7n42Fkto5lgREW3XG+VROG4tayOiEMJbb7316NGj0Wi0Xq9fvHiBCTXoJon3IoQa97UzATGLA0AJdRqVZbler10eulnnweDESRqRFKSJiQ1hDqWUBqlgYcfsyQXnOTLIZL/aiePRfHp8clJMRkmolkSJ66pyzeAERTMiIoc+so6dE6JDpz8r+IMLIuQ9wREoIinS7XL97OnTTz75ZLlcwn6AyfT69eurq6uYB+khOOacQ/IGOJViuBg1paNEWmxnyAXvnXPj8ZiIttstfjWbzY6Ojpxzz58/X6/XwGrKBljT+0IOrgRn1DV4cQ+eyN7FzDFPRlT87MjEzuHSXQ4Fvqs4WH/iTOWDPl/dKPb59IWJGR1ks2/XRx2eb5qUk2E7Sl8qU/o7bf7K3bwjEhESceyIW1n4ylSz2a8vtbsm4zHB2+3alFr7e+yy7p4Q7F+q3kyn07quYY+BHoGxxHeU63Xe0jll9NwAFUDcp1wjx22Fh40bq7MF9TlagzaZCCcYoxUryqmimYQQuIoc2KXoHA8GgzQeD0PhSYJnEUkkLgz8YEjeVUISq/V2K1VZlxVLckyBocF6HHRRFMWQiQsK3hcFCyVMjmGajsY0GDqpUrkvJeHhnrwwUVP6QonECzM5cB3nSXeyXm8Ds+aTE5E4SSiEj3Vd1+zccBDUR1LVtXNNJ70cniJhSoH3kaooFCWRVDHWTOIoEu1jqmOKKdVJiuFoNgthMMye7IPxAbBuNhskPSP7HoYmeGvMLTxV/RoMBpiUYy9sxLIJe8bODFYgm3qRU+s0hu7bU0juJBj7Rtfrf2l/e+d62ChwHZrpe77fxCKpLVntavX7jhgWEaIDodrvrfZv/9sRDz6PNQI80Zft/Pz81atXOLiHDx9OJpP5fB5C2Gw2qBdUGxcJ7tTuOtRnuNI2TJUHWQj3j4barIeNftkBXR8C+sG2B7bHEe/q8tGBMLVP2drc6Aq02+3EaFoa95Ds3e8s2LJU+wq+S3Vu8OcNEdcO+lFbIv6l27lTANjl+V7nRG48taI947TrKjOjwbPG/afT6enpKTRgyL+yLNGC47333vvggw9+9Vd/dbPZnJ6eOud2ux361qEUbDKZDIfD0Wi0WCxgh+92u8FgiPErzrmTk5OPPvroq1/96v379x/cuw8eMhwOj09PZrPZbDbc7SI6Iv/whz9cr9fIGWtGPrXptH/6FphWe7YwtM5CWAsiArmlJ2ItGaurcdvYQ3aZzSAEpQAUyKdXTaKqqrOzs3v37h0fHwOkq9VqPB6/9dZbLsfxVcillMq7mujrEUOPhPWCDirX19dkaqfyUmkwGNRlhVQlycGHlNJkPJay5piIRZIkaIkx1SmKSJmiMM1ms0Eakggn4SSRoghFsvET0l0LBivQYRBs61xSo0oyc12nwWBQldXjx49/9MMf3tzcTKfTk+MzDMe9vr6+vr7e7XbaCxW+Z2jPYsaq66bIFKhZPc8et2OORCml+Xw+Go1Q/4CQ3cnJSQjh9evXmJ0JgwSMAvlFKaW6inp54+C0dPYmxbQvGlRa2d+q5mcPvSM17kR7/VLRA1922t712ddfevXfaH+ubbntbcy82+1QdaMaDuVZ6MYiPYwQJ0O8jUEiEvO4Ews0C0YlOuXAyRSzWpnV2Yv+06oWnb/Snbyl7Y9ToTydTtX9jHRHoLorWgpuMg7sO4UmEBg+MgTxXE55teZi54d92dHROpSI1NEm7cLQvpGDvwauKkeOIlSxwOPxoChYEjuJMXIkYUopJUl1FVNV7rcrF5MjIkmRiJFL7FyTupOSD4ULBTmu63pf1s6FFCNL8t47751QlaILXmJiz8xeiEiYnBARi0uOwHFEbdAUnRMphti9ENVtbSZGJ1Qws3CI5FJMKSUJI2EWwNRn3sq0Ja58kYC13g2YAjnnC/FFUcuWfBjeSL1ndiFwCMFxE4IB0Egk1lJX1cXL18zM5L1jSVLH5JwbFKN9XUHxQnMrCL9OnqVSaUopVvuOVIONMJ+OwSkQ4sFVRYkpgn2oZqxnL9KKhuBF1uy26KWeYMV10LktEbMoeKdaTG2iYnNZBc4+ocNA9X59VAfXk6TOzXZ50raDiQisHNkXugWXc8KOj49RIIhU1KOjo3v37onIfr+/urpCj2cc92QyURd+x7Xc335HciuxEZHIgeTsufS1NzIGdB849rK7tt/YDxZK9rPl5nYlCiJ4szSlW9p2lz4tttsU2v3e+WqEzOym8MD4lwnUDm50RCDfpbJ3ntD50u6IzAlaXikmMogywaOjI8l+yhACMGc4HA6HIxGazxfMnJIUxeDnfu7bv/7rv/7Hf/wnP//zPz8eTzabzXq9+eEPPymKwe3tKgSPdtFg+pCv8/nc++CcOzo6+vDDDz/44IP79++j+3isap3xNJlMJpMhEe33+9ls9rWvfe3+/fuffPKJ942iPxgMqJ0CpFKzgxgdwNqfKDRcTkWDAo1wnPXo2P9anGejQ1tNkbMeWdd1XVZ4Gkh1Op2+++675+fnMHfRQhS5K1pPCR0aF3TcqqpGkzGzjv4ByQNJKEapqnqz2YUQhsPx8fHpfH705MlnGhhULXA4HHLRJDVqIlZdp10qR8wpxpSEmVMdnXOcREjIsdSx3O232y07V6dYSwohDHyoFUWd9seklGr1Ogs3EPaemOuMjI4I7mRi5rJchRBurm+fPn16dXnjvR8NJ1ghZqOCoCRrkzHG2WyGQHmTUNuzWnE6zoStLQdoVCsmSWkxn5NIud8z0W67PTs7u3/vnnfu86dPy/1+NBzWVUUisa5hNDZ2dWrscBGpzURS7vlf+pemNKh+b+/v8zr9psMJvb+7SwP1GO+b5NGdy7M32AVYvqRPsywumiFEqg0rpmE9KJ9g5rIs6ygIxRxcocJa4ZPNXU4pEUZ0iUY77lZwO1+qm7+zeKumd7ZmH975Zwcy2LP6gMlkiKGMxJmEMcl6iH2CcqoWb7/rRdR2+iD8oh4BNhH+/vGRwbeY29243PZH12CZp1a26EFgGYFjzRwkVkJRWCJxEompduTqWMcoUgtTLSJlTFJXVEcCRiaRlCpJIo6DIxfqFGMdScRHJu+qOlV1Gg6HklKqK0fJEbETqqs6sWMn5IQdUTMKkZmJeVvWKqoT550YyUtE4iSSIFLmh6MieOsmdM4V3ocw6B+zkPPFoIq1SAohkMc0KWYfiuF4U0YeTV9crpbbV1WKkliqiqkJrYJNVFW1XC7hpFQiUeUVTk14kuBkklzFrGhqVTFmqduMwMozl6+UO6GmsgyJq7rZJue+V3BQWeHXQVDLK1PuSIV/slEp+K6hgLqeN1FOh8A62N+irrbjqv8W6slmMb4c+zr7HPuoWNch92lGCiAS+BD7/trXvnZ+fo4AKDMfHx9DVG82m+vr6/V67b23SYQxj4BSN799qQJTj/WuJXXNYsvHO4zsTeBV6PWh9KYc6C8+ps5z7ANTjtRvt9u6roWiOimlHdCg9iHi4XLXwykLNv3tgZbfILB0Xx0g6JMtG5W20WI/dFJB+tDQY00mGwQfoDIuFov79++HEDBNZjQawfRC52YRmUwm8Csz8y/+4i9+/PHH/+Sf/JO33377W9/61m63+6M/+qPPP/98tVotFouyLM/OHiJtw/ZdmkwmRTGA9vz1r3/99PQ0xoiyimExAPYids9MMTYJrMPh8N69ez/5yU/qGF2eeuh7lpgFuOUMnX8eTtBICBUeRKQD6iym3XnWlqtU5SH3XQmqrmuJKaU0nU7feustzHTc7XaoRhiPx/D361QaVXmxYA2+6ZQQvVT4qX96NBrVdb1cLokIGdXr9frm5gbuW20CoDqNFnGOx+PV9Y0PgZJQTMwsLjbi3x1aKu12Ox+CcON13m+2B+B4pyuHdGoQ2x1iZWUJ+vLee2KIkqa29eLi4snjz6+urgaDATokEtFqtUZ9c0qHTlNs4glWS9NTU7CAKzpTdGuPT+BnD6EoiuVyqRlc6NKISVKAGyQIku8Vx1wOVkCJV75BBgP7Dh2lzQ5/6Cj6bLQcyjUVfcbIba8QGYPhTvJXP4tKW8Wx/v32FdTm2Kkd6dVHaRdIXVIyXSZwOsPhcLFYoNPAar0VEXRlDqExO5k55khsSonooOFZ7VnFrrRtZt0753QsyxBwZzQGT3+nZGRK5wbLTDqXgsKbZohqS2vSzsHqMI91re4ZbE/Qm3Z7ul+bImshIEbO6kbISEzdRScJUPlVyqk+FiH1XSHuS6pjXZcxMDF+4Kpq74sQIxKPxQkS25kksQvEIuxQWEGUaiIWYvaRODkSpEFHrsmL4zImirUIOWbPjlmcY1cURCTMiZkcIwrBHMi7ircue3Bdw1oKcmyTvvHbwhXknR8MyB+0TMoFdnXdzfrFf2MtHp4A74lTTEkSJfYxkTjnh6NiOA5+IME7Dr4YrFdbyi59JD2vVqvtdjubzaqqgvKKWAwikouj2WQywTfec11HETgeoOKLc1YV8MPhELUmhlMQM1VVnXUvKQo/nY6ZuYqyXK6Wt2vgotI/m6kWHXSJPU+AZUmK5RY7+zyCiOCZ1pXfyZLse9sEcKBhpR/9ExmFzP4Tlwt/uUvAkn2sa6i/SJFE0tVbb72FScvvvvtuCGG/308mE5hDVVXd3Nwsl8sYI2awW9VN2ZAziWsW1Oqf7u+0WV57tUrbrl3k9yYWb2+w4LVAkzerMh1A6astN7SfVWESkfV6nVJy/lC402HH/deJCPp09v+KnBDNutPF+yJ8wWrfBBB7Gxnm3rnsEzrYLj0hTdBxYsT2oQEsFoujoyO0vIUyNJlMTk9PZ7OZb4b/hd1uN5/PmfkrX/nKycnJ3/t7f4+IfvZnf/bk5GS73V5eXr569QqoOJvN3n//fSQri4hVo996661vfetb7733HvqOn5ycDAaD1Wo1Oj3TYM5gwERUljVq7Ha7HYLpPniIRviusFMlwI5UMyfV+kbhY+EG9oK6RnUEWO2kcwp3wj/ljIiU899Go9H56dlisZjP50S03++32+1kMrl//76IwBTRdDjkO6qLBCaxcw4yYrvf2U3ppWIPeudut7u+vkaKSFEMqypeXl4yRzTCizEyNZqrz921x+Px9avXuyqFzPbwYFc4Ty7FxOxFuNzX7HbChBjldr22TCOE4Acez8QZORd8bquXta5EuR26qkexllcXlxcXr+s6Hs3maNu33W5fvXq1Wq3qPMsdT8BqiUh9z5Q9ys1kA3MiCp8Ok8/YwAiPoHlfSgnNZ7z3L1++RN86l9NpNMOtEUN0YBGtQ2n3nre4YW/DB2vQ2n9+AWl3kNC+XVG6oyB2gCDt687nd97S+VK/0Vfg4SHPmR+NRnCoIfPT3qPVFNvt9mhx8uLFi7qsqqqKuQgVWqeI1E2MpSmU9N57aZG53YvuF/9UNm4DqrqMaLp22BO01hf1k456+KMOXWW2uMCy7K7RqFFxGG4Ll3MndJ04EH1vInHB1ynG/U6YXPBExMSYEtosOKYkqWlIKq3lKfLEdjdhXZVeHU+iVff1rEUk7Le7ULiyqkLhhDlKjMnv67ogTinFFCklR+zJO8fsCkl1EkqSnAvomY3jqavkQvBhwKEQ4sQUxBFRqksORRHQZ5ed4AcRWg45RnNo8gHK8pwihU6TPxGRyXyejIwnInKBvUvs93VVlU1T3ubkkhB77T/Nxnu9r7cSE7MvPDkOiVPywuT3dc3kyQUXfJNRwk5MN6vVanV9fY2W/ovFAiosEthRjgYvUXYUNeYLzgkPUfGjFCgiRTg0wYmm4hh8Hz/BEODpdEouPHnyeR1F7W8iQoWiLcEhw5jghgmHFqENqWtXBMqsXHoOcmqzPH2j/fJOFqMvsqoSLn0jtxUXvcGyeCLyHOyf9IMq4p1rMJ1OJpPdbqe9uo+Ojj766KPZbAYN4MWLFxcXFyg+WC6XzjnUIgyHQ63uh8JE2RSG/FPJLcaj0FmtXWcDLsNp9dClrfBZrs1vUBw7MNefaFsoC14FaedpSj6dL+1tkmubkDyKC/hjjSIVbB15w9x9qa5HwaKoyE1w6YuuzlL1S/u5Ax/7E2nbHv1f6fYlG6KKutPpFC3qUFGKBFMQI8Yqjcdj5/x0OhWRk5OTX/iFX/i1X/u17373u9/+9rcfPnyITCGIDaQ8zudzqNox18wx83w+f+edd376p396MBhgMCF8eyIyHo9Rv7hYLI6PF0R0c7O5vb1dr9doJYZjOp2faZvYZLpPUptAOh4UapO5/UYp18Y3LbZbwFrwUk+3UE8tM6N+9/79+4vF4vLVa2bGNK/ZbAZtGJwKthZsFSi4ZHL64R/Fi1DHZl+ty1Mg4yd4znK5LMvynXfeeffdd5l5ubxWRiqNyutTSpgSgk4pxCHBi8wsJEJCIo7IBS/kyPFut9tW+yrGxp9iaLMxsQYeNoNmzTXApIaOFObNbGSRlNLjz55eXl5iziVQYrVaXV8vLy8vVYKouTsYDGazGcYUgGCBD9appschbRtSzw4r8c4vFouU63lEZLFYnJ6eVlX1+eefV1WFQwGK6tzNzFWak6rr2pknK8egNq9TfGOjbFFmU3gmCE25RwcJLWeQttqtb09NQk6t3EyyJQ8StszcimD6yy69TUw/TUWnlDsRxhiB5KenpyKCvt2q0GNu12w2A4qeHJ9VVYX2qdiu4oxmchIlzVVwWYFWIEivpYmCTv2MNrFKo6y6ccsbVduWA4dvQYbbxkPKs5ntc0QELEvj3jiXoiiqVNmfK6dyJhXE0aE2NOXguXpL8Sd4yiyJ4VH77e5ONqU4bwlQckN0agcumBn4YwkHH0JZ7ZIEHwI59sF7X9QpEoXI7IpiOBiyECcJLiAXbbffSh7dCTPUex+KoiyrxMQoCiRHzM4FcTwMPsYY66Y/rncUQgjsNHMnoYeGsBDVHMkP6lRpu283KDx5cVzp0Cnv4eWqUkpVHYYhhYBeDcLcIB0Rs0up6Wh/gIUIFwPxKSXai3BzKixJ9mUdJYZQoEG9iDCRxITOR4iaaaI62O5ms2Hm8XgMhjUajR4+fJgH8TRWTuNPTonRepM5mYliKaViNEEepE4AAr1579fr9XQ6vXfvHoI7m83GhaZiA5m+IgKdrxlDlW04y2gGuQrYKsfONB6ytCF5Mp/erEiW8kVtLcR50CHHGIXI+8AsKSdqE5H20yRC6ShnFpMSfPPs2LRuSHlkkQ9g6Id8KTb5W02XXBNYUYaruI5oI8pfVqsVEp2R2uucQxkWZhAAt4HSyEylrOrZgJFKJspSUFvdWeJUwgPKkdFrJUtWVUrAvHQLOn+nw1M68Nc3KkAsZ2SjDHE7sUyMrm85l8tRXVTFoSQOLijX7hUAvUQf2KnCqatWjoddiVrFuPDS1FbmFIyIrUvW1GH86A0+93CE/aA9lSX3f1TDFUeZcsqTMj5YBZhyBx0Fr/B5hDLyNKbTKRAAbS6Q+ox4K9QjdBY/Ozv7uZ/7ud/8zd/89V//9Q8++OCjjz7Cc6DcIIkILJ6ZF4uFc24wGKzX6+Vy+fDhww8//FC5s5qyQLn56Uww6NtTWcp2u33+/LmI7Pf7qqqQiWTbpyg5RNOBESvp075km0HBpWvAPZjkjB7Yy+USm1Ib0ptkYriK9ZllWcJyYO9gh5yenkJZ2e12z58/HxYDZCYgQQWExsxFMQCodalZWLawXZpInZPUDNrQvA6ADofrvUfHYuSNoPDo448/fuutt959993nz8P19bX3rFRTltVutyNK4PZ1SjWjpEaQesGJvSNiv9qso0iUlDBMNztpgngSQVJNCCwiqUrDMJRajo6O3nnvnV/+5V/ebrf/+T//53K7nc/nCS3/2XkfcCS7bXlzc/PixUWMEe4Y50Jdp+12f3FxAZND5QUS9HWyDzL9JNfIqlmll+I/5e7mOkUVCrdzPoQAb31KaTwef/nLX4YCBHNFdXoxCmvDDxMdEt6MihzCYfKudTqK8QE7M/iJjVaNblTS9iJTO8KJLy1LVJ1YcR5kqAkbWCS+7DBt/Sy5Rh8YRbkBZciN0q2yBeCrXzNlryqE0Ve+8hW0jUdOP2wt9O86Pj5GSAptfCTJu+++e3Fx8fr16/FkWBQFZ5Rm5oEP5EPihG/Kshy4AtRdFAWEESxMqwtiO5BrIRwU7syEqSjQ7jA65xH9DiE4R7vddjye2ueoglGbiZuN4DZdVqxGoWft8wABykpFjFFIIHZTSnVZ1nlCu1p63nvrRSY6dF7SmJhF7470CYNmQrMQCR1kDbq1WWuKch2tHqVzDnwD9MXGQY4Fl2UZ3n7nHe99YqpTrFNygdk7cTQYDJ1jT02us3Nu4AdFUZDJsiKiKMk554L3I44EIqFEQtkwihwksHO+qexgiczJWidZrNYpJXHBeeicTMm5Q95bTEQCCAAERJyIU10n2JJJ5ABjolTXiURiInR7YaLUKCiWujK4uarTvqpJSmhXRTEIg6EIv3j5arfbIR9UcQhyGvIAAJ3P57PZzDlHdAhX+Vwtrnijh61oxyyIGFL2JuL+0Wj00UcfLRaLEMLNzc2zZ8/quvZR6nwpdqpmoMzFqiNWo9I/cTs31DKsaJquW8Kg9mUQ+qAwSXZZqcAWo6CrZLV8zdp5yg0hISgr9J2V47I5fHbvLjuM1TZlZsgDCHgIBqTiIIzQqUySPCTFrtzqr7rUZPwiFjh9cPWv1DPrLeftb9k+3PJ6MV4Q+5MvWINFEr0NtoFzDnksQLDhcCgUvanMUB7a18IPFH1XKN++1D5HcpFoZ+M+hz5Tz2Vu8UefnNo+qpgLbTUo2UESymJPZQleVxTFer0OIZyfnx8dHeE5GLs9nU7hDB6Px8qy67oejUYffvjhaDT6p//0n4rIN77xDSgloAWMBVF1FqXoaIdX1/XJycnZ2ZkyJVWAVHiXZfnWW28VA758vbx4/Wq9Xm82G2Dys2fPbm5utOsC9KEOGuh+78QKNj4zyw1UhqlcCXlMqS1Ts9YjqqC22616609PT4+Pj+89uI9H7Xa7i4sLZkYOjMSkCjQ6tee4RDOtwJ6mKvQWAex/9fRxslB0wDqY+fz8HNYyosbeezh3F4uFiCyX14PBoK4qDTFxTtCcTqfBuXK331R7qsg5R45dtb/dbkIIiSRhegITE0vjoz5MHiaTWI/HbjabJ0+ebDYbteFH4zF8AVVVYZzKzc3yyZMnmjwzHA6lltVqdXt7qx4c5ZNFHh2vL1IaVHZqqV7MpQqlmqYhhNPzMxxWzN1mjo+Px+PxJ598stvtLC9CrMAehIh5vuHnTIdXd1DUmYw+aomVVuzI/tdib2drCvDOnXqbZVYd1t3n4WYrB5CSusZMmpDdi8tu3YZwvAchjMfj8XgMCNy7d++TTz4B2Ou6RlNFIHkxHAJRKTs+q7pOKR0dHenaUBtGRCzC4hSrUx4fy1nO9rkBIoSUhZpaFFoMoNStloPltwpDqyhbGLq72omKyTDunIgGNmMz7c7Dflb9REScxZ9YW7TBZvW4lV3oCpXvdRBMskxXDtnYCXzHvogIHhMx2jZ+GKZHx8Ph0A+KKHVZV7UkZiYn+13F6PvMwuyIWNjXxI5DYq44d8Yh59kzeWFpIi3smB1J4/FNzESeg5Jvc5c7eBOdiESmxJRSqva1SCRyzITXRkoikuoo0vgvm+MnAKuOMUqdUFYojlFcKLVEaVpJO6IowiJRJI5ilIMmRERYAHPjlcG0grqOt7e3u115dXUVI+RxIzIzCYn3BdoCDgaDo6OTxWLhPcccklAtGfquHqeiTvPfFIXYETviYTFAAeJ0On3//fdhpF7dLLfbbXC+rPebzc4XQ8p53sm0m1CFtcNxpFezbDmplZqUbXcrUJUMFAs7PE6Mz4yyk0AtZsubLKam3EzX56JpDFCIjecmqPFnV4hLydjlSkG7YDbJM9CkY4yQPfP5vK5rxJKWyyX0JPXo46SSqb9RqlPOIsbCtm6/v+JlCdLGUjvwtz+xG+8zfXvinfPVf1rg2+/tueg/de/Y3WAwSNJkhSrklQroLjmE5/X3a5eqtOCcI2qhmX2gxbfO1sQkpuO2mFscsJlM1jeE9IO6u1T/INO9CE7T2Wy23W6hmyL74vT0FO1ZnBnkdnJy9u1v//W/9/f+z//H//H9b3zjG0iNrap4e7ve76vhcMzsy3LvfUDTOjFpvmivK3kyPFai0jSEcHp6OhqHuqInT57c3C73+70W6X/yySeXl5eaXA5vsRjad6aP6Z3EaO9UgAN6GiHVcy/L8vr6+uzsjJkRsYH/EqC7vLyEu/2tt966f//+eDzGLuAjR3rb2dkZPJcxxsloDO1QtWfXpBg2JKZSSpfUQYzMfPS/RMRE7JwXodEorFYrdH87PT1jduv1J1VVTacTWMtQl/f7/Xa7J3Llfg+nvnNuMBiEMDg6OhkOx+vblaTlvqxrScGxI5cSpRTJeckuHQQ8RZiIRYSdCwgli0tJSCTFRhl6+ezlb778zc+ePFkul9/4xjeOjo5UCROR3bbcbDYvX766uHgNhSmEAbPfbG9fv359e7sSORTXwoGK1orUM8jFmPd9Zq4ko9wGSD4cDo/ni+vr6/1mK3WklOaT6XwyjXV8+ex5vS9hOlJMFFNgF9jVcnCgxNj3TInAvshXbNfk9BmFpXe7fntzH4cNPhw8Sn3Oo4/Vh/QvMbJSH6W2epHn5qpL0ud+l6q/khnxu7q9fe+991AyMRgMrq6uLi4ulLOpq1UP8fr6+tWrV4j2LBYL+LBDCME4pNgdwCKR4OSG7yPlEnBQn0oZlSAYzuLyTDEb2ZMcj2onfLbih5L1Ttjt+is9CE097TDzN4I69w7vHJwCnJmRK6wOfsnhNWdczt4fohxqTOrBWXTCZQW6ioC6rjkUfJeqo43U1H2Mt4dtXUbPQ8+RJAoLUUpURxHnIyaLEjo9c2JHwjFJIib24oBh7LznRlCx0CGFnBLFGKu6JscscEundBBdKTFxksQHPcwJVeUOHnsVkCmlKCmlrrEogg4gLNJo03Bsx2bznkE5IkLEDX+VarevKFJqZsy6JjtfBoMCnWEGgyAUr6+vNvv9erUn9kQt4xJvL8sSZwZxktP1aucLeza6Bd+zzKz0CnneymKxgKNruVxeXl5Op1P4A2CnFoMh59gc5dw+PEc9ux2O44y3u4PHlsXoP1U3so/qkIQ6IEUkSStnQA+uwygVK2yc19IAIAD2pGuwLIyNAqcIrcvTD2omQoHW6nUigntstVqVZYlAJBITVY/v82jFTD1Ty0Q65/gFzKKDuvYVnZ/cKUvskzs3c9utcucC2KjpCqjOKzSmgci7+kF9vixGqQ1jxXbzqF4klNqY1jkyb5TgL2C4FgH0rx3XhS5JD8UmiFuAU65sw/fWPKiq6ujo6Pz8HO4ivDeldO/evclkggnSQB5gclEMfvmXf/nf//vf+A//4T+8/fbbH3744Xa7PTk5ub6+htmGhSHy65wTaRIq4I3GS9fr9WDQJPuqINHY+utXN0+ePHn58mUVaxjMwOSnT59ut9vhcIg88oamzFhBl1MgFCAWCAoiKxopj/IWkToPoaQcC4JarFFv/BWO5Lffflt98yklDCry3h8dHSHNAM2qsZLhcHh6fKKo1UFFe+j4qw1H2MtioDqTlD+vVisoxKgghAntHKMjioi8fPny9vaWmTebjaC3XlniUbrm25tlJEmYTRDyxBAieFiRiAjHMyccgbP2Ycy5tsimqOv65cuXH3/8sYh88MEHlJNPABzk59zc3HrvoRl779fr9eXl5c3NTV1HzbWgzPzhAwY0yHAAJQTruBGjVVOv5y4zo2k3hhvgFWg18+zZM5QP+naRWYyR3OHJyZTxUIt3HVhr3y+ofIZ6F7d1aMsZLA+xu7bYrl+qCOM2d9KN9F+tpqMKnZQjVJaU9B780+XySqtmIacixojeKaPR6PLyEjaqciEiur293W63u22JRJ3RaDSdTokIeedkt8+NEuyck9gYP4zJ9rnvBySg6sd0oP0EA1JEkDSfcht7fK/QiE2qXisfRjVI3+6jfxDTpgbUMnPrGLI/1FosVZZgloO7Kh0pjqFsWlmQZD86FCG9OgLFXopvqtRZx5DEVn2/ulQ62KKnH4rpODleZziGIjjyXg79QTQBJYmLIoGZPaYfSBJJTHWspRYxPb84iVCUSCmlUBSRhGKqJXGSmGkpxphIJNYx57w6Ys8sVXQZaiog68aPfNi/MKEDFsZZZigLkcQaXedIiQ6/I3KOpZbElBiN80hIEokwNQlYaMuAgRrMLgSXxGUlnCzhASdQwAenFAA4GA5TqpHkBGuPiCHc9QTBUJxj731dkvd+NJpQwy94vd7WdSqK4ujoZLPZELmjo5OLi4sYZb9ev//hV65vbiEbtNWO5NRPXaFyHJ/T6jvc09/VtKUF4XbgxrKwFsPKbebUh6Rajv2J3qDFHGIENnKU8cGZ6Ix9tV2JPQhp+1rQmgABZRj9KSXIxaurK8j1sizh5tfoWzRFFbqwDjRwqd7c8bXcyYWZWRGnT8l97m+VAPtA7mnn+k/XLubTD3euh4zgsStnUySBBhF04B0tLcfij+o0rePoPbyzGItL9oEWGmREph4KGwvKPlk5lcvBd85ZQDEnSTvjMrcgxV/V/eOcGwwG6A4BLdB7P51OdQIcBp1Aa2TmzWbz/vsfrVarX/3VXz0+Pp7NZp9//rmuVs/FJopI7u8xnU53ux0Q0jkXY6PNQCWCc1REfvCDHzjnUFS0r0pkJux2ux/96EfL5VKBoCZrMG1Wle/3oa0fUg65dPDT5e71yGbW/ugaKVb/8WKxQFJ4VVXX19fOOUxtBGIMx42N6vJA1tlsNhqNyt1el5davtI7crr0HpXfBwuWDsivVAmF9fXr1yhfAWJPp9PxeFxV1XaLIa98e3tLROPxeLvdBj8I40aLhemCjqXw+icSFUZk0m1V6UtCTOSEHHumRvfynrGglBKT323LmKqUUuF9Sgm9R1zwRE6Ed7v95eXl1dUVkZthiNdwiDUsl7dl2RQ7qmtT1R2FklWj7WfXjhd1SKzDY1GiChvv+Pj4/v37McbPPvuMc6WBUmKDPO7AGfRcLIkxM/LD9YyUxVH7sgvrfKm8UY+4z5EUb/s+I4tO1qLQSEufW1rpY+UCvu+4mfRdqkArPY7H49evX5+cnAyHw/V6PRqN7t27t16vb29vAQroG9fX1xgdH6t0c3OjTCPl5P4C/8QWtILQodjsUNWAzzbNwEZTFQLqEAnNGFSHmJIKRPDG4XAYwkAVccUoMamenSMo7+r6QkZYdz531qZwVjJ3xhUNpiTMCQyBSERiSjElj8i5c4z1pxTbrWYsDlD2aarKrq+QzE7V/tHTxA87Ee9QAzccJyLPnIRFYlU1GYTWfMGWHDF755yLKcH+jmI6ecUkElmEEkwEN5qM63SYf5hfLexDk/bcVJKxMIswewchDDAJEUo0DigrIikxNenQdR3FcSCOTJ44MZHjiJEnTE4oOeIkkcUTJabCBU8slBIJ/OKSRCRWVZWEHfnRaBBCqOq9d4VwkJSSdOU6o/e+8T1Lk4boiqIg8gcO673LM/Ao+xuAjvpMCEtgJNKhQgjT6fRXfuVXXr16hRv+x//4H2VZrrebH/3o01evXsFehB8LIlkV6A4v6DMsMeqRmNwM/YkKJ6us+HYJqj5TqNFyrO6rdGjZulpELueegsXooAQkP1GOf/k835Ha7d8VaIqWKlT0NmV/MKPhwr++vgbZQLGGVwAKgV3hwYnS9njhS8tEJOsoyhesKtA5hQ776Fz6cMvf+xf37Bz7fG5rrtx2jduH9D8rV9UyIOsaPBy3YXP2TwbBuj6ezl7sT1JKie6GiRKaimrKEkJxUrERpxZyi1NccCj6PJG1j+eSvdfKvpxzx8fHiITiOIbD4enp6cOHD/EcrW/DiOnnz58/e/byX/7Lf/nZZ589fPgQnYwXi4XNX4I3xeWxHVrAAFVSvbzoluON/xhfLq9vFPi7ck9E+/3+5cuXz58/R/kjZYpTbNRXN6zWkHkHf8i4KhQsoCzY5yEENHCNuUGyiKCTxunpKfyjy+USqdjoM6DQRm+BOjXliePxGD5dyQG0jkjLK2kYpspRaVutlh4V1V07UJtSevny5evXrwFzZJ547z///PPlclkURQh+tVphs/CtikjIzToA/Nvb2xcvXiAUo0Fta1ofSIzIA4f50AnKe4+CLeSwNpUrsUQWOxzkb7/9dllXRVFUVfXy5UsE95FkgrVtt1t0bHDtguOQZ9wqR1KgkdFlLc6LudikZZPh2GVZ7vdJO+zO53PU0F9eXuIVdZ6wqymz1tOsjNRiHRFpCoeulttXBw30h5ZUDYfpfm9/riRgb7bfyEEJ6UZK7TO9MUQp+5vs6Svnx6UxTO5J26dPnw4Gg0ePHsFg1iYbCIGCTV1dXYED7DZ70DVc3XAnIxEROxQRTTVPKcFNib9qSxnt8OPMbJF8OgfAqnNNz1Q9DtQuvMal91O73RMurGHQy6hR4r3zKD17S+CcE/AsMsecD43+651HOeOwswuTnufb4onuThdp9Qc9RO41L1LEwD3hyfMXg8EAWSYOjedirKumvUuUgxre8PrYeKqSCCYtwcffyCpizyIpsafgvPe+1EbuKUUVuk4CkXPiPCP5mFNGD08iGsEnEYpCMYpnQrQo5dl0MGwju0QxkRAnz06YiB0LVykRk2OGAyCROBJmGjCzJKYkJATyF05CIuSc965YzObz6cyzizFWqfJuLOTsAShNaoMhAFcNQUhZn0e0xzyHRVEK4TwAtvADZBSAS6K6CJz6888/f/z4cVVV6Iew3+/X6/XVzbqsqtFopA+EkLgzm95yMYvEHZTSHSldWeVJ5cGdTIpdY+dhAdaV2yc/37TO9WoWK+nCZ0ymoL7P1OwWLJ0rU3bOnZ6e2t2BI8QYdfaNGh5WwFhiO/AmwwKUnuGp7QAntYODHXh24Nyh5Dcdx5uujniwp8x3qaFyl9ZuAauyBHdavGJm42XrOuOpJ8BEhMR13qL/7WytkfH+Dl8OmfiyLlUVhQ6sYGghf4CIoJ2klLbbLVoW2JQ+PceUexKrfwUqIPIO8erxeHx8fIwaINhabBKsr6+vP/nkkz/7s+9fXl4651arFUqvbm5u6rqeTCaaGaKGGZo369agAyFkGUIBQnbq6SQSkUEooHBXVYVUjRcvXkB71tb40QgD9VNQG8c6ZN45RP2g5ihWCzIJIaCdH8bHgINdX1/HPMBlMBigtR9s4yZTliiEcHJ0islERARGBzukjHuLzwooeKDZtPvEkqyoa6G0kEUSFaI//vGPmfnLX/4y3n51dbVerzEs6d133y2KQV3HwaBAnQk6H1dVhTEijOKtqqqqahCGKSUhwvfN2VHTnpIx+8QIXZeLopxzRRiSuBijpLTdbouiEGEmD6wrd7uiKKKk/X5/c3NzcXGx25XT6XQymeDnu93u5nq53ewAHE2ygv2vVpmYXEE9x47eYIlUqalj/ENfr+smpF5V1Xq9fvz48e3trZZWS/Zr4CHOOTHUbXmRLsA5h0F6KTcbtgipNK4/FGMbi9GkLQIrDvcRu8MGnfEid3Bev1cM7EAJH5LpUqxvUYljl6T3JzO8Fv+8vr5G753dbodUDTAlhSS8PKiAwvmq3y3lUJgh5sY6IqJUH9xhOtkeA270FZoVratNxlMjxiuE0I0zQw9iLKNpI6jbhH6vMNTNahIIm85Rlmw7p5b4UClO7ax9PWXl/Oy4LMtkjga32QCaok3jQcu1JYoS2AKqUJRqdFXVvtQjthq2N0mMilrOuYBAYe19qiNF8t4Pi+FwOER7L4FJXQTnmsZz4HOp4dQHzEEZXHCUEsUYJUZxSURiElTpHciYoiTaxy1EkXPkpLGiakmDYpLoAMcGHVMUdoI5hpIopkgS2JF37IkTx5Qokjjx3rNzIecDgROTY0qSSJxQHaNQpJgSOeeIxRGTFwqDQhILZyPDF8QiTELs2NmzTLl4VlkYMwPvNSDic5stLCHGiMaukD1Q6XAPnFIQpainQZpjVVV//ud/PpvN1uv1p59+enFx8erVKx8Gdax9cMEHlXAwZDuWtKIstxmcxSF7KPpDG6GwPMWbbgbqZSEi4qYHlmrYiu56WyNOcs34nVzPCm9LPJZt6WIUv+3iVTsHhJWVYKQWEcGad87BOKzrGpaJXYBFPMsQpX1ZuNFdl/ScKJ1L12/3y2/unqEKbv9FVtJ05ET/+oJVAWiY7gY9z+YFdSCQ2tEx/dKZKmayXrpe3BY/Ce1QrBgB37+5g9UKmRDCu+++q4kEKXcGvbm5+aM/+iPJdpp9LNJ4XK4LERH0aVbfj4hgwAH6+gFnKIdHYozX19dPn35eVXvEi54+ffrw4UP4lgaDwc3NDRpXIZHR5V5vaKsnph0B3LGLxRBf4p/qMdrGDby/ZVm64DebzdOnT0H4qtZUVTMjt66rDgVZSu/jWAdPsDzlSN77k5MTZFwAsDBEwSLUqQzH1WazwT+RHe69Hw6H0+mUfTNxTbEU5Rzj4UhRQkwuaUrd5BxlaIoeLYyKTb8Cb3LVnHOLxeL29na5XCIl6fXr1yml6XT63nvvHR0t9vtyv98NhwNMhXTOFUWAd9DlyBVYNMFVJCJmvoMug4mcyZRlbnp2cnb+pRyDDiFAJd1sNpI4hJAixTIWfnB5eX3x4tVmtXVNiKOZoYv173a7QQ6toFWZ8lLLbJUhW/J3pltO59LvFf4QKGW5R2XIbrd7+fIlcsfZFJdbIOALi04Wlw4nmN+YUtIaGJWkyigsE1AC7/A9KxosAr+JrbE5HWdKd/q36WrtXlQP9tkuso4w+/AOb9Tc4n1ZhqK4urqKMZ6fn4sIWsKn3OAixqgTi+u6ZkJxqpRVVVRNQ7r9fg+2jD8RH9T3FA8ZNVhMB3oaA5em9u5QjcdZO4ym+x7nvI58xE73LsadBIep/umgJletyaNqS7g3JL3EXOtPRAjTRDO8qXlCatJsPLm6ruFESSKUUiQahMDMnjkRsUhMCVwjOOe93+YU8w6GaBYAm7r5GGNwXnoXGb9SB7XCeDghIkoUOIgXEdnmTs/kyDEzkydiEcecvJOm0DCllEiSsDjvHTXjE5rFe8fkiLjOqRIK0ZTQq0eKYkBEKVKWxEw+FOTruiYdaERNj01HPjgfJUlMjsn7UEAnFnHik3ASZmZHjhND0eUInzx7dt5RUod/8CJEHPIIB7gNWFjKelcMJmVZTuezwXh8u1zDv8qsBg05R4igILA8HBboNAcWISLT6ayqqu12A3cLBBJSLHBmIYThcJxS2mw2Nze33hUhBPQ6qDa7q+ullrhpniWS0g6lTiQk0bGMhgURMaUigKOlFEHVwTG7Jjmh6XETYyzLppmx80UIjQAe5v4s4Mtwa2ncR1mJFhkA6WNdQ2Hd75sJbVjbZDR2pliQs+mvlLnarLWglbKHQOnZ+0NAp/lvHUMIkjH+EIuPabfbLxYLZIKiR/3x8XEVazwEYyOR0cjZ5oZsUM2jruu6Lqkt8KAoxJwb570Pvml0AAW/yU4Sl1KqUjOJVxIRYUB9dv9A4BZ3DF6xHMTCwfUSmvU2NQj77MAKFWuzWe+Lstc6N9pk43ugHFERU5/a3JOYxDkO7LhKVaxjjMLkU0x4PBFJEhLHRN41SSAx1zlZE78j6lw7N6PPW7F4qyJIzlaCi2U8HkMaffjhhycnJz7XgxZFMR6PX7x48fHHHw+LQQihCHlkGkUw9EEotusN0hIc8XA4vH///tHRUVXvhSKzG49Hp6ennbYb0+msLMvJZLJcLh8/foIIOxGtVsvFYrZe3xKJc1TXZQhhtVoWRUGUFosFUUIVxGg02m532+3u3r3Bfn/tfXDOl2WF4R3w1Na5iRUR7fe70Wj0+uo19o6kAiJ6+vQJkXjvYqwDIFnXjjgyCSd2jh0TS5Q6pSSMFuyNw95779jVdZ1iZHK73Q5JGt57zDpB4oryDXTL5pyDCEVZw6zee81sRrI4aB+xac4GlZ7jsBiGcSONVHFRJKEkETqxNG7RuukuxxA5zh+q5mOM4/Eo5oyvzD0ikYxGw9evX718+WI4HC6Xy8Vi8a1v/Z8ePnx4eXm5329F0nBYpFSnBA6QBoNQ1vvBsDFjhCiJDIbDsizJSRECM+2rHefkvZT7AABbE0U0X5XIWtjd6Fgc6lhvVtu6rkk4uCK4QkJy5Inc5cXlD3/wyXgwLFxBjo7nx7vdPsYIf/l+uyWjjcXcGBFZHynXpuc0+mg5p3JUWGUup02rl1G7uVtG7X2o60hERTEQof2+BO6jE1ddRyJG7/Mm5ul9GUsm59iLlJRtRWdzdl1ix955J25X7QA3VxxmpYlI8E2dQE6IwdSAO1zpkj3cytwsYzyE+423WLepnMdKN8mBLOWclisq23Em2GjdQLhHC4Ipq61AXe+9OHa1u1kub5ZLbWo5GAyIOabEOd22qVp2KQx8VZfD0Yid2+52xWCw3++Xt7eoK9X6TiKp69ob37PPrYcQxNBcCJvBzK5pcqwmkPfeucDMVZ289z74qo5ZRPJ2t1RHGH6l8CzrmmMz+ch7F6WOde2dd947RyKJSJwnIUqS6tgZ8NQc9bAYKo1Thq3CE2ekvrkYIwuRCAl5xy4UTZNiIomJmEjIMzNxIkl1THUsfDNPgE0QKcZIQrGqMamqqsvJZCIxEQsz7XZbZi6KkPUiJqKy3FP2MSHCVlVVjHXglE0uuuPCupPJ33emipbUTdjyCLqmYA7o2FQqk0Xf9juc5uUICTI6qCdTrcUQWTCAh4gwckVSImb1XoiId46J0fvZMBTBu4QdMVE6ODMiGno6CcMmvSwRwzoQYy6zSRmE3wUSxeW+MLerG9WBwKrg0dH5FOgMX9c15NZ8doS8Z81bwPNXq5U3U1I1CpMI0Ux4dA61eq1zMZlkqgqrMarpv6pOaUpDSgkiHOdem56dGK+oyrF+1rnZyj7YGKBYjzIpMdmEVqlS5LECABescxuYBlSxht1uhxomlAdVVVWnxs+33W51HiGULSRvsGmzH3NyIWVNTl+thV+Uxb813BWTdV+6dwU+GcWxryBacLHRht903XmPgrfzjX2+klK6y6dLbULryB7KTiwwDnsEWfPpJiy+6RV/lT3an3fAYmG42WyQwrTf709PTz/88MPz8/MYoyaw1nX94x//+Mc//vHt7a2iYjRTxAENlC6grTJKAMuyHI4GIgIN8vz8fD6fA8OV6kej0fHx8b17937nd37n4uLiTRtJxsNHuVwJOHl8fIy2bsPh8ObmRnOf6jyf2Z5pWe4xVBmTLODiffnyZWVmkZKpjp8tprrN7JtotT4AF0KUJqW035ZwFS8Wi9lshooO7/3r169tthIGEWuSBtaMWDN+ZXmCvtp7n1LjCrW6hbXMdRcpD0ICIccY0SgpNLNa6qIoXDjMB6FMaArA9XoNWKHhxle/+tXNZnNxcXFycvLX/tpfe+eddy4uLvb7bYzReyby0+l0u91S5tWavOG9XywWm81muVxqxhdcbmD16/U6mDwu3QUzC7V6nyk+YOOoGNtsNuDn1b588uQpRVmt1sgXEmnMp5ubm81mU+cOZfoQFG6CKhUnXXtOZIe0FbyKM+D/X8BSyDCxDgHqThulKiXFvT4/tyhqSdh+7nOPZKJbb1phZ232r9TjlmL6xOk3+Ay1FRc2AlmMIfNibDx7pmKsFD0aXYnkBLCiKJ4+f1b4opJUxnoYmlmbk8kEe9TIjOTqxiQyKApn6gIhzjo5JPpftWOz/7epLnC5+tu5lgKT8k51y8A3re6IuRUEJLVag2ISlJVM7DpxsyYaKbbYezqHRUR1rk6OMXK7nuHwk3bWVqNdChETCwkJE8fetArJ54K9K8TwT+gVypf0M9QlZcIabgLJgEUr82lKAfrI2sHpmFPQRA7ckLkZvmSJNhNMK2hrvieLgl3KMK+21KjbtqeiuGsh28Fg3K8GpXOOuUtsB2aRGX1R+OGwgN6sPjZv2pwpAUOBTilpPYqIhKJRVTnbOvh+uVzCE1DnkYpYGCKMVrTjFep1wJfAy5RSMSp02XIYHUM2xYLZ6w9DaHX+Uvgn481NJp3AmXIcxX7OYR3S+bSZH3F27uIGVVjtGxU9LPKwSUjtsDB7/9XVFV4H9CXTAxsbPzk5GY1GSDwVkURSVZX2N6Dc5QMhMIt4eePd6FuXDvPxWEzubKpF3m1HsjUG7M1WpaA3MJc+XXSwt/PB/smyBjJk2FGs9Xu7Nbt3rWdypoegRRg9YjJ0ap/QX3nnIFqgzqv1JrXDbkG/BwIcHx8fHx+j3E2yLnVzc/P06dNXr17ZMRPSTtERk9OJBs/T6fT29jalFEKYz47Oz+5jNhgRFXmg4GazuXfv3s/8zM/88Ic//JM/+ZP9fq/tlu48KcnjspCDgQg+iB0SCzoNHEvYIERgOlwROV03NzcppcFgsFqtXr58GfNkFvWcKXkqUSumOedgt0PEamFcURQfffAV1HJosBhTh7B3FdvOFFAOh8PJZIIJguhtNxqNKiMIFSDOOclVNMpPcFmBonBT9ENrJG55W7wVabr3OrdzhmKq3TxRnQKs0G4S19fXmuNLRFCgsZ5oBkiBm8Go2G63HWtE6UsvMtwS6RnU5gMpJdhySF/BMZVleXFxsV6v8XYYIcikR+KZJvPYhdnp2R1C7gjNzj1AJnWXRDOBj9rMpE+wllF0uFyHZ1r22DlTMZ44anfv6fCc9IaIv30a9yQ+/qtltZ3f9pENHyAj9OFQChVzkun4a9m4ymtuu2MU1Io/8+OjlNLV1dXNzQ3FQxMe4G2Tl2xOapun1cDvhs/b7dbnIaDRNGiPMabBIBkfs12kMgf9Bvskw6NU4DaxOOfAbTQRq6r3ut9kslY0hQOEr7iBfekpu+xq1EPvnIJduT2z/gneeYnR9O68wSKkNZ9i7i8J6GmG7Xg80qcpo1AbQG2SpNNb+1h159Kt4FHQSHZbW2Lo3NZBdHtD5+G4oNBQ24ghoyB21nkntXOuZrP34/EiEVAlIuRr4nNgVzsiIs8OzNezU0Nf3QAqJBTj4SfQ8uTBsEmiV9R0eaIYtRs2wbNS7pv8Rc1pU/kKZ0PMxfvOucFg4IqDKIKirK8z6GJ7anY1wjpnGoEXazs8+JAUqpzNTaxTJxLpN5yb3ZDhsNYzpLC1ajEKaclkaeupiXET6moxpA16RsilmSmlxWJx7969o6MjlDBr5ut6s0bEWbWEYEabyh0acENOEBCKMBZ/Mudhb0qt2agp0vawKk4qDneoTExvqQ5r7lDfmwRGR+p07r+T6OzaOsvrPMH+1r5Lj0ZlZ+dOuza7kg4+dAjZrofaEtH+Ve+fTCbwfzx69OjBgwd1bmSx2WzgAvn0009fvHgBtHF0ENgWtcD6i6I4PT3FgI/Ghy31YrF48ODB8fExhJZK06qq3nrr7ffee+/8/Pwf/IN/cHFxgdE8b4Ke4hVEJpgAZppqqh+ZzuWKAJbJiCRkIq1Wq8lkcnFx8ezZs5QSDELmQ1k6oL1ZrpXdE1GVa7jRmg3er/F4PJ1O0WMBqQVI3XbOwb+OMJQNK8HZHEKASx6pz0SEPA0I3TvRz0bADp4X4xnqoCI0YMtv9a8ppRQFbmDK/WLX6zWan2gxA7f1bGSxX1xcoIKzKBqVAuQc8+QmyUoMXE1wEj948ODVq1c6whAVhwHd903jmhbpGZXa5VzhGONisYDj33uP+Ml2u33x4gV8WPP5fDQaweav6/ry8tLqSSmX37HJT9VvqF393GcXKlbwTcqTmS3SvonolN2JaaBhVUZ5A+F3uEfHCEnGI6jg0jV8MYvTX3WYyZ1cRb9X+WVPh0w3Jyt0lHhV42dTEmfZdQfldHcQ1pPJZMR0fX0NZCvLJnUQiYVkktfx5JgLmjlnkrg8vpRzWVcy7b1TSjszQMTCJ5oUI7vamFoGrf5pu92iFxbepR3f61gqCikyONNazsJB9SXOAlSj6BDBeimepLusr87Rd/4pJkbHbU29gyS6AP2VKsTKGBUNsGydTOdNnwNLaC73w2n6FOlN9kOXKZhL+35b1CGTQqTgxj160vhneoNx2cHd/vfOePX0g0JW16+/VaHl2lUIejMzc/aUC2yL1OjocFh6z86R+kNTO8RvIaYvKoqiqg5VnHoSivQ2FR2LV4ao7tUcsmyS63WyJX5epaaqFAq0biq2B5fo92ggqo4HNgFWhIMhzmFxqoHbOZFkCikUCEr8+oEMe1J6o7bdqR2+pO0ks1RqeYEO2sA6Q268PZ1O33777fPz8+9973sXFxfn5+f7/X61WqFZfcodplFto8VwYvQw/FctURHR5Hs2AkBEJLXkgUUk7jFxbouuPuJRj8VbELl2FYjFcLv4znOkLcD0G2mLIksy/V3YP+nPkfvucy6dpudG0we0/zRFAzK02Xl+8z3dffVtcnyo6xo5BtPp9P79++gENxgMoHitVquLiwuU2QG3iV1ny6oHeO9ns9n5+flsNgM3LIri9OT8/v375+fniPEhLumcc84vFqPz8/Of/dmf/ef//J//9m//9mKxWK/XdppxBwjAQzgdRQQa2GazQV8d2Mb2TstkwKBjjHVdXV9fq2qFE0ErDBWQKtqZeTSaRJM5Rtlr8ujRl3R0NlT59Xp9dXUzCAWqJ+E1UMmacg4G9EVQnGZxiOkmZE9KWYFKSh2NpKulNml0dGjUMHjX4NtBDDsSkZBtg/1+j2Gi6tFnoxIBmEUekb1ardyhAqxRibRViGIjtg+tWh38GGWVUoLKi+JaZi5yP2Bu6xDMBx5iBQE6gbx69UrbGgKAwoyMEawc2lKdm7Iru8YC9IeWFVh9ApczGR0KEDZjk5HBrPeLceNJWzHqfKO0jxVWVUXZmaqn0DlfMVLbcjZ7c5/rqh7W5wyS9Q37jb0s39BvOh8UhsrH7CECwSxPJuM+sGzWPjnllHR8wGFttpuLi4vVaiUikF9FUaBwgrPm4E0Qw4cAzoBIkb46tHvJK9WU+32H83Ts1T5kxNhCyq6jyXALeRLwbrdDwaI+XHLWB+xM+xzKDZWVP3Q+K/zZXKpv6PqAGLXpGeKyx7OP7WI0MbtOi3jUFiL6KJuCAhosimK73UTTQUV3BAcoJKAegWAuSgdB9ZvO+9hEbbgngzvMsUMVnT13nmA3L3k0qF2JgtViv67NsirqXa7tLcs34//y1kiIuXAeBWDDYjAdjYeh2NdNjqxOlmeT+4tuWbA1JRslQo3VGExXWl2JtQhdThCRzCLZ6OI+N3jWmWexXc0qIo12Zwi7f3xoBQAvmg3oYDGSu59qfr2ukIyTWJ+v35MplXC58ZZyHE2ZtQ/BqqzzXoxPos/I8s8bVxxYEsY0TqdTtCO4vr5+8eIFWnpdXl7CGUbZwa/aMxubW0GUshNFV2jxzZ6UQphMQYMlFitg+rjdea8YIaEkltr+gzsf3ie6zucOwSoR6ZfS1u87f+3wHckeQQA/5QYyynSsIO9s7U6u0rmt+Uytn4iR5WS4h17g7DjT58+fX11duZwmO51Or6+vnz59Ch2FiAaDQbUvnXH2K6fy3mPeByRBzC0OHzx4gE520GYQx0wpDQbDR48efetb3/rBD37wa7/2a3Aoarz4Lg7TfE4pKaMoigLuUjiAKVuGFvNTHlwHaK9Wt1DTi6JAKzSo+5KHL3IeQgsjcHO9RVue+XyOqkTkWkwmE+QGrNdr7AvzhkaDoc/Fl5xb2UBaq8KNb8AxNNVETx9nocmXYpRRZg6h6Jy+/tByBoVeyMNB9K8wAIaDIWJxMJI3mw0UTRyTz6NJUm70js963BohrPPkRVSdoq9FjBH+QuWxKMO6vLyEY1tZJUZRqnrtsvvQYqzFVatAYEfOueFwCKusqqpiOEQHQPi2d7vd1dWVqkcKUhhy6PWp3MwZZ6qei9KyZaTK8F1T/BR9e6agnqllXPYJzoxkU4MtxphiBHpLu4JZSSCZtA37ZPtq/ZNrd7MWEdfu8tFngx1uo0xV2laB8m3J/nt7s2WJeOC+rZhaaHB2FVkZYeEJ/JlMJmQ626gqrCkTuhKN0Xjv97nrAFykeB3CsKltauoyuGvCdWOMllFrCLePrqry4jPW4MMBmS1hklHEFQ5vOuuUk7OtoMF/Y09nY6OL4xvPXX95R1hQ1h86D9cztaCzBAITRUQQipzNZsjdVVTUlNSLi4uU0vX19c3NjVbQEhGmy94h+C3L0+Pp4Jm9swMvyoRdxTfK1Duvjk3TeR0bTYLbjdDtKywHpzZhEHNi8o1Nw0REWWV36GrJcTAIk+nIB662VSiGfebSuSSbZTFG4ib+ohlIZPoj2hViedFFZW1yaPsSB0M4qMh5YicJ3feYUNVODeU0ekzK8+uzk/hg0SIH2qrFuoA6j8zg3Hrdci7LLDjruDG3r+acvwFjlIiq3MqaspswmswnFWAWPZJpoFPnxnMdUpmOJ9vtlpkXi8XZ2RlqPsCSXrx4gb2MRiNMTtYUi47NQJnArKiwar1unNpkJuayx2cZBxvrsY+9+sGqcfpSNiMwUs/pYmnQ2kh2ze6ueA63bV0F6Z3Yq6fZ2a/eoKZRakdg73xmh0zkLkPXrpN6ngMyplqfV4Y8UwDzHaCVppRQ5YbWdT6HNb2pV1MbCV9Op9Pj42PoScDh2Wx2cnJycnKiFlc2ZQM8kR988MHp6cnf//t/f7XazGYzZn90tLi9vemQld2sjS81OYVV9ezZM1RNUA4mqlSLuYZJp/9sNmufixBSngW4Xq+HuV9E5hiNsogxishbIKLdboe53xDhUMSRjIHH1mWlJrRKce/9+fk5ssgATG1vpznfiieQ9Haki5IenmetU4tdd1KWgoJzW5hEUqcY93G73d7e3t7e3q62G41Qq8Jdmw6ALvtZYUtAt8YrfE4eXSwW6Hwi2aOpUWaXhybisaj2DrmrLudgup6yMz4aZxpDYyW48/Xr10hDx6+QxRFjnM/nmElJRFVVXVxcIC2be40m4BGA7WTZgiqv0VT7dJwCSgUx9+m3HF65tBgdoEOtHYlw4Bvt5kIdbtM53DsJvPO6jg6tcz/kDRqI4pVukI2Esiu3+KYMAf2AxUhwJSVFJBVkHSVSdWi7KaQraGEAgg/aRwtYOp1ONVk/pST5US576zQzW7VVzYfWfTX/wMwyZXHUzIK1RcZWdtjzstIhmdQO9bNS28ZwJrKhoSFpt3Lqn3gHFfW8mlNuy68DHdkULzoowZ1LMUFl0503cCcRPH+jqVnKOjabDZtBRXCDhhAePXokIoPBANxA2Uiw8smigkKh82K7MmbqAKVDSM65ZIZy/aWXvkcf2yEwRSAxPlTFY3t+HcHZPNNx03gf/zF7Sql2zqGbtQthWAw8u1juEQcMIXQgoIDWrAyE2NgdyhY5jxchIrR+7OhtlDOPXdvvy9nJAd9PyoGVwWCw3e+xwRCC94dhVNqImpmtAl3XpdK8Mhc42JRNIOCLxSjLiKaPG25TT7C6fGozCdk2RYrmApridTFGX7RCh2qzxlZbqMN1fX19enp679497/3r169/9KMfiQgytFxOdEkpbbfbGON6vZ7Mpmz8zYqZti0Oziu1nb5ipIgyFz0UZXDJeJukLW86J2sfrvjceSZlrqSf76SLDm1SW4R0XsRGDn3Bz+3K7b46VGxtnk4KUIfSJXsC9Mn2Lc5EAOwPOzkcX8ArFObg2tYkizFiGgX0YG3KVpblaDCkdvY2yOTo6AgF5pIn2Z6cnHz5y18GPULLpOz+WSwWX/rSlz788L1/8S/+n7/927/99ttvhxDKsnz16lUIdxswlGlHckwGtFkUxfPnz1+8eLFer1MuLqTcZQheZ0zPzlWwMhwOMegeDmxmRsqK4iRm/h0fH0+n0yo2c+9ubm6gbAEmyOCy0RiojPPpTPPE4JZGqkad5+dBj5dse4DMrZLReIiHQ/Veq9Uq2T7vGOep3cTd/lfxSlnfZrfd7/eXl69hCcQYOXh0XKnrmoiVWrWDEIo7YRUghQYOZhEhanpcwvesoXbKDgKfO/ednp6enJyMx+Mf/vCHqOJCbJ2IhsNhZYrP7AerQCvnZOa//bf/9nq9fvbsGfKLsNSqqmazWcO4JpPr6+vXr18r8Puyj9qKVMrVY4rhKVd1q+CzdBdNTY4eR4fEOsehf1IdSC+X+anNplDV33rE+2dtOYNK884NWRW4gwNw24axWwBqpW6otuXRtBcaYvrcAE6XgcZwKl5VXQZG2XCrb5ftarFBCGG/39+7d286nRZFsVqtBj5gKs1isbi8vDzALbPclNJisdDzAkOAQ9ryTIW/z7VVnaNkIwHJ8F7nnNawdvBK29dSnkLqnBsOh8iB1jXqcziXJIFYUm4kgBwnb3qGcFscK2fAfmF44xtnFGjrKXdmkmV/s4p4uvc+SyGjCiq+uXbtGXwW8COAJVL2u1mGqZ8ZCnRsF3/Yw7Oqp13HwVtOB5jazdg7OyFvu2EleGeiG1D+osnodaZFrpXulinHVslX11A+0BITs8PccEnow03eMTMH58mxY5/Kynk5OTmq66oRsalVjavHD/6o5hpuKAZeBbM97w694RKRoDNRDd6LiCrWLpcj4IHj6TTl2gJmb9UCNaSgWGciPwymVripRqtQCqaHhmT1zps8PGgAlMuGnOmOWZnBvEj3JJMt5Ezdd0opmZs5d8TDAsCzAD3tcvrw4cP79+8T0Y9//OPnz5+DNy2XS42ianwZfjVhwgelEMoecT0I9fOl3OTbIo8KHoWbev1ViigDsgjvTcMpNpLAam8KT2nHQy1iJJPWAnY8GAyQdKjMWheMHvshBEBMPWSdHSkVa0NT3VHK4a1OSJqzwO7QlBJsBw5KFEqkHRYWzYx0JYHU9tlb6u6zHRHx7NAZzTOaH0dm9uxYaDqeEFFd1anG2FseD0cQkLrl4XCIfm0qGuFdPj8/v3//vjMhhf1+P5vN5/O5iIxGo6997Wuff37xL/7F/30+P7p//74Otmzl8Blbi4igb0lWB1NKk8mkLMvhcPid73xnNBqh+x6ar0tueLLb7dCKoW7adzRDp/f7PTpC4HUY8oIBgSCu9Xp9cXGx3e+KPCEVRnXRnsWI3UFXLorCs0d+M3KCsYuyrDabjQo5e/qxKcYovCkxJKLBYKhVFpbuOGtL4DCwbSRb2rgBPxSjqTSsNcXlcnlxcXF9fY0+rOQdORZTlOzdoSuLAh+efvUe4ThASt47Ijo+Pt7tdqpDq8oF5RV+ejTgv7i4ODs7G41GmGWo9DUejaxk0V3vtqUCAT7IV69effrpp9/+9rd/6Zd+6bd+67fQ+hAs9NGjR86529tb5KQ9efIEENhut+PxGKileTuSnf0KdiXAZGaep3Ygy0pYhQ/n2lNlRJbGJbeCsRtUBT3GuFwuYcLFGDnXVOGN6iCXXMDN2aOpXMvnfDDKLhv111gmg39qSp7VBBS1vMklU0JTxmJRNxmHsXInbvsa1CukUGLjklM1QyHsTKs4yMeUEoZEXl5ewsXGoRlIPBgMqt0eaVFVVSEw0gjZnCln32LzTCDc+3LKag7UdlJYfUkBiOVFU7egjwq5Tppyt0Rlj8rJU05pUG2h75tXCHdkn8LNmdlVmlLVANwwHP3QHHx28TjjY7LyV7KG09GmMMTRHqhem80GJw4d+ubm5t69e7hLKciZRA5mRgHJeDxW90dIbTcVt3UCMqJOn0gHC0B03c5YkPiRHk/nA67YHl+Hv4YQcl3v4dLDE3PZtXUWr/fTXRc4hiRDdYJNCUWRkJyQJw7Oj4bDqpYwHBZyR/2W1TaAT9x48urMqRt1CoenhgoZWatgsaoqNE5EYPVFSg8+dx50rumfje+VKhTz8ga7WYa4nElcJiN4dG2Kc/rzaNKUlXql7anVA7Ji0uaARjm8Dtipg2OUhkMIaKIZQmChy8tL5G6qoFWIubbLlpkDpmZmpIfBHdG4vr34PlqKdPtANf81AOy/sY9g9rGu7Vnhnvel80MFpsoMIgLjU/ZqjV4rTdmottzWs6XncSfD5iwG6j3prmxC+1gxSR1srAL7CsvT38Rh+qCgngDQTWEsMPVIHhEG7ALuSRGB4QT5TUSY9DGfzyeTCTwuIYT5fH7v3r179+4hmKuvns/ng8GwLMuzs7N33nlnPh//w3/4D5fL5aNHj5gZ7orRaLTdrpVMlHH73GaRs5+GTEnK+fn5ixcv/vt//+/f/va3EZSHwrderzW7V52FaHNJWaph2Ph4PIZBGGNECxrFOqT2qmHjc/cMdK7AkpDYgJbPk9EEX9a5rpxMOEUvhbOyC30+tq9qOhnFSw9R41Hqa4CzR/tp6CQIDKm5vLy8vb3dV81MViWH1OMzHQMvZdcjjAeFg0VURW+LSFVVweoAv0KU1jmHJj/e+6Ojo/V6ja5zIQRMAICqjQUAzabTmaac7Xa7H//4x8+ePfPe/7t/9++++93vOufgbC7L8t1338UKR6MRWhMCE5gZ2pXkTFlnWvU748RJpm+DtH29b+I2HSK98+rwDYWSy3lxGrIgotLkxFPWs9l4RoBXKrMUQ6zJJLnpQYcFERH5A6+wgsZyFdfummqp2P5WL7spQEPNCUX7YIpE9ee407Wz46iNkzBldbRNLYe0N4rNNDH1muGflHOxmJt+xpbo9Mg6wFG+bd+uTN7CxALNBjfs+pHL1BfoSWrlP2yCV6ps2Id31tkBnbQjGPZLPER1xw7PIRMb6eCzBVEHdZX9djQZXAoEytxMZQcZSlGa2u/34/EYU/Nub281JSG8aQXcu/RxogK1TWB2NR2w2m90A8p8o+nYYpUY6TFuXVvnsz2q/v3ty4lIJBLOXcUbbTsxMyVhFuIUCjeZjPZlRc45bhX86ousEkmZo/ng7TfqYiGjc9uHaO5yh86993ciur7ROZcS2eiqnqM19+GBtvu3+GeXatHA4pDyFG3AIkY/5ja/019pSkZKCeU+kAFV3XRHSTl3E0d/e3sLz9lsNjs7O5vNZpvN5vLycrveQG5pdBU/tApxzLnXYmoZbY6KiGgCYofmsbn8p25mXgOQO0J/LW5OhuwtDMmUL1hCS7leuw9zuzb1jdn7yXTqUFauzn49VsvIOgvT710egmV3xDmjo8O/OmRuV2vvdMbHQwafazNdz0KGXevtHZK3z2ns1fpgiFr0QyhcxZKSJ5QSJDnMZjPwx+12i0IudIA+Pz8/OjpyztV1PRqN67r2PqQkyKs+Ojr65je/+Xu/993/+B//04MHD+bzOZyXPpdvd1iQaglk7FLVdZBt4py7uLj4wz/8w3ffffedd96BmrhardCImnPpoYiMx6PxeIwJf0iTwJPX6zWer9FGBGeq3MO1k9PsnIP3C8o3ND/nHEvDptD8UQNTFi31ZCFg9Jm2zMC6DBRFfZ76qdiilrNvZqM2gXLNFHry+dPb21u4e21alzhOosLBksyBHvXhSjvWkMgo1DL/LIrqN1bvHwwGT548QecTlFWFELbb7XQywYHqwxuFsizRYfDq6ur58+ePHz8GshHRzc3NfD7HqjD+aTgcrjYb59zNzQ2qlFDSCriRmT+AeujajCMFett0VcsQlDlbM1i/lzfr0Fax0J8kM0lNfRNNHM+wcekFWsl4suzKKXsxoylN0eOzb3e+u07LXa3Et/u1SGjv5La2bdFbjKSjNm9R1FLFscN/LMt1OR2o6VHDTRsc7706vDS5EdDgHJ1j5to42iwcfDvmSW0hZf/b2d2de+xDT4xqoY9NKTl/hzPImfxAez/3XFpk1FOrcx+Ow2ojbSlzeJocHt6xeztvt5vFf0O79szuXVmWyqy6rlNqMjr0gHCB+uB0gEXdONG/gJBUaPWxpC9NlVB1ofmeu59vT52NI82ZsuUOBlMPaahNJB3S6mNSPgYmqEqCZePmzFKRmuP8eDxe3m5qEeaW3x3bRAmIzVHBhRHZ1J5sosIGUs3KkpgbzZIhFT2eDjcUkZi7eKaUoECrxFUMi1EM3+y2/MSHfqDKsg9q87uUo0i6r2hqCDoQ1t1xToaDeAaLXG838C4753Smg3NusVgcHx8fHR1h71dXV8vl8vb2ti6b/GwVz9AYFL/FJMETUR603dos5VQE+ydLgfm/B+y1oXk2g4E6hpl9Redp9gYFtSKhfu78xB4BsCLltgzg4LAcLLaoPq2+DWlnqdp36bkr6CTnFFrI6L6swCDDm6TtEnBtx3PnHjLM1zIT3PcmeFo+qKuyhoS96tyQ32pF3ntYZdPpFIMqXPaMoogQpprmtrpcNQK/4H6/f+utt771rW/tdrt//I//cQjh4cOHdV2jfwUAfnvbaMYWD6H5qTavOAMFCIrUeDz+/PPP67pGQ4/9fg+tUUeT4MPR0SLmtnQYxoFTRic7znpbnceJjSYT9Tq7nAvhnMNobnzPzDHG3W4XY6R0CLZaHFZdTdVln4svO9/r6XfEAfBNAdunEdX+RQTW8nK5fPnqIuZCLoTjwWY5tPphHfDBtgAzsVqV1i7HJTK/rRQ57XMQqdB+8y7n5s1ms6OjoxcvXiB3GYhUlmWRU86wC3Q7CSFg9vVqtXr8+DHm3cDLvlgs8EPv/c3NzaNHj6qqur29LYbD1WqFsSnw2mK/rm3c6igfi/MKDdX7LaXrP6nNVfpi0V59ft4x4FPuscjIBzM5wfZFaCqiZowVMTDSIAKy0AyaM01GdlsG0lleh3/q9cXf47LYqGhvXQbOeAGUpdjn2P+SQWnOVU+63yqZ2h7T77nDx3RJtZlCok/mnv6jf7XRSOrJtf4iO3fq59jrRpVhePdZdM5FX9F5O/UkgqU7EWHrcGl7o1itHfMT+y77CvtXK1I79pg+x+Wojv4JHX4Gg8KeiL4FJQqj0ejk5OT29paIyrIcDAbBLqL/X3sefaWWzKLbtK2rFW8aaFsQc45Hc7bgpZH6TYhHz7uPDf2ztM+3MLVQFhFi8t6LKtDNBoSZJUaiBN80VjUdDx3TodVdG/O0itZylpQShDQEsMupUa2EJ8O7nXO73QbvFeNH9KZ/fg8PrFFxsHDqPHcXVJAOkda72aU9RwvMZDymbAxT7kVvqV2pZi+w77pd1ExEEEhEhFIDIkLB8nA4vH//Pt6FHNDb21sEwlLdGBgxlzCS6QshJteq2YU7nJEYZ3zHG9FZrSUuCwfq0YKVav1HdYCpuM1txyS2qQzaom7/51gJLA17BLhBizCoPaMRCndfgU69XED8NuTxaRYsVnhY/Ncb7M1vgi3+23m+aIvQN+BnNNX0+hMRCYbl2Q9w65IRKqpowu3qchoVUn5PTk5gsAXT3QKGGQT/fD7fbDZvv/326en8f//f/x/f+973vv71r2PaRSMFaxmNRvv9Fh3TUg6piQg6PVdmRpeCscgDCEHan3/++fX1NRGBReh4IGB4URRPnjxBvvLBZ8zMOfcayRguNyMKIRTDIVQ65GLC0Y5kCSj60JsV62JVdyhd16zYC8jYsnRnnG16ymq6WLxSPm+/UT4ZY1ytVldXV03Oxn4fpesDQ8iZTQI9HuK8d7lHLBv3s8sung4pWUK23+O/QAMt5+AcAAkhfOlLXxqPx59++il6vOx2O3Sdw6M0fw8EGGv5/PPPX716BQJX18nZ2RlcBmB3p6enRISBGq9evUJ+GuVat5SSulqAmQpwm0d3AIVztRkBq5ROPceW8rE7ie7OSzmjgkvfnlKKZhg1tdt9pFzPp2+0HKPDTwwTFvvPJN31W5TrcE49egufzp0WMTr3qFBT97l9lKWLDp+0MOF25wOxVQS9sfbNbUZgFaaDihjfhCJkBwiRsCRibvHelLIui2Xk7520gC/trDw2V7M1PvScpR7idcDYgXYfi+y+KKch2Gfaxx6WQa2/3vlwb5K17EF3jtvuDh9UxiGJjqg1Bd3iAALpGvpu/BQdAdkBqL0sHFkPTQ+m15/4i4FCJmyhr5Z2Zw8xBk1qe8L04R0HsKVJC269P3GDr3Y1zIJiCGnOoJl35b0va0npkGGipKW2tQ1W5tzkAAEAAElEQVRcishkOoq5gQblxHkUgdmNSO6bY88pmXCYN1Wo9kSq6lCwyOw76JjR9A5QdM405OYhasJC9lhg2uMT0xTdIoN9vr00YM0mDZSZUbgDTwy8OyhSRggbKf/o94wiHp8jGNqXJ6W03W7RZKqDoiJSV40vUI0QynR1J0Aso4S13eHXDaK3ozGWVVlQWPrsgEWB3MFqxYcOPPEnfSmq0Kw9oFSjy6hzj1tpj7y2iGfp3Z5yh46SKfC3O9X3qrLVgQYcigakd7NU/asLvvNXRWa+S4EWbjE1/a1663H64/H46OgIpVdwuwKY4/H4/Pwcg7uhlXL23Od+OwURDQaDzWbzzW9+86tfff+//bf/8W/+zb/58pe/fHZ2hj/BhZwi1bFE0XNna52gdjJFogjo4xyBw1Zpq3MLjpQnX6D/jOtdKZe9q6cZ4ELDDSSfqMItIsvlMrXjktyOO+lZqw7KOXSmyb7KAFWlU0y2bWv1UCxnExFo4ZQLpG5ubl69evX69WsdW83Mig8KwIgFG8HfLABriK1eb3pZw1IRg4ica0WiLdqDUSOVBZwZiaGDweD09FREJpPJ8+fPl8ul977c72GloNwKPf5ijOW+vrq6wvghbATcjE3Bz8/8zM+8fv0amHBze3t9fY2+HDCrcGqU/YKSx1MjENdB+w7iWYIVo7pRWyZagu1crhed56y4S3Z4WeM2tQNQ6iEC6Pp45UxeDRmNX/9qV+uco3RYmF2V5aJfsC/LTPpA63Bm5ajc9vhy3xPXu6QnGbGdIhT6IucOerPmuyulSJMC2h0fYaGkDhQVQ8EHK5Kk7WThnvS3oLCgS+3Yjv6W39AO1dK+hU+fk+OK2bPeMajsEfSRMrXdWH1x0z8Le4j2hs7CbNa7y4nE+/1+Nps60wNX77m9vR2NRnimTkvd7/fBvrtPmbpbhWkHxHqzb5cD2hO9c5NWQFoWhhtc20N25xP0T3pZBnrnr8ACiNmBHzf8RUSSZyZiFBRKkiJ4DOqjIlR1U+UwHA418IR8xA4NOOdiasShVS+g2dh+HZRD88NhYRHRihx9Apk5I3V9GCvF3HIYG/gf2AGIVnpstHNYetZiRJdlSYqXMZc3UW7O1TmFZFyqbMZf4SGYCnF2dqaF/0iFRHwEpZO2vLcwcwSJCJoQUJmNJXOAG92Ri+JzFXOHrVCPOSr+2BAbZ+ruUOMXoJnFN0VOu84O0PSfasYgcK+n73L6l3UsUbtKHTe73GPI0o59i2pI+iW3c+4VB2yoEX+KuUtdH386JNzZnfWc2V8V3J3kp9Sh+GbPS1NNOmDXCBiGhpycnJyeniJfGXTHzNPp9Ozs7MGDBycnJ9ga5xC8NnCEPgTT7qd+6qceP37+z/7ZP7u5ufnmN7+Zcg/HIgyHw+Gm2O32Gy2Q1eMmeCJN7KU2rcfwfNUjobSllNBMAzl2qnwws0V1XS1+ZWGuSdIhR8BAWehaai0rPV+oa6PBUE/Et1s46+uKfNmcDZfLW62pQJl1K35afAAOI8T07NmzzWazWq20fBAljD4FhVWzZWYRQfeMhqcZi4L5IKFc28Tt4yfwy+U0Hs4GrWYgeNMhUYkCFfenp6fg/69evbq9vUWPBQVIyi0IUyTnHNrVo0PObDZDh3LkPX/1q1/96KOPXr16td1uJ5OJ+qoV+V3OAlIwAmfgXLBsViGvdCdGCOKvFph/lUv5vF2PZRT2Lc60kVXM5+a8mhpBPQ57TJSVIXUzaYSqswCKrd/q9hWvqC1oNLqiu7Yam/2vGE+EbkThqQtwbaeSZaqdZ6p5oBsvimJfHwYM2Qx+Cwq7kWi6kXQwWQ+0fxB6s7TdrnanuuaO0iVd5aGlE7co8Q3tCDtY1zkvygzH6CROxY1VkdnAweKAMxKnI490g8lEhtkIemmLCb1cuxqSiKBAL5dLNnRt31sUBYYcjUajmPvnBv+FxUy6Dr1ijOyEhNm1btYqkJSSyAHEsefEwgeVRmT6Uzrn9HZ7Z2cl1JYE1CZptSfuBBxkCYICnEQosRBRYu+JPZOQI2bywQ+HRQhuMp2XdURgdzwej4aHvuv6oogpJ1Q4T9riTSUoZ4ZSH9rMHeST9UxbfFKa0ZXng2wEjPeeuTlja6GKCL43ZNW9uB3iJ9Mi4LCjdrxD0wOsDdBRsAwCiB5ux5RHt9rpdCoi2+0WzRCQyIEkP/TPCiGgoS8myam+Xuep41bIWS/+aDLWZgLYiGJRn9cQEbNnFqJucaddNsnhfnsiFriWYVn89CbloOMQ6jNlS+3JTG9SbVLRO7XHZ1iDEy/dbredE9dH9RVoMn1SLdJwTrG16+zsXe9PbVd6Z3eFSeWyvE9/1X97MiFLznzf5mp3luHztDbEjpbL5c3NzfHxsYhgMt/p6SnmtWon/H6sNsYI0+5v/s2/ORqFf/Wv/tX3v//9Dz74ABmugN5sPvnss8+ePnlW1XvKk0cVhkopYjoD6i5Qi8bMR0dH9+/fh9sbUwk3m41ON4THN4RQlnsVzLig4KIqHFSDJO9mXqlIXdebzUYXA3pBTZ7StT5QjPGvD3fOoScJG/c8FPdMRx5xuTqPHNfqdTLywlqDMAjX6/WLFy9evnwJQaW8FGsYjIZ34APsAcvSjPrM3vuWgGqFN6WnYRAdfHiuXZOkRzaZTLTeA4QGCJRlef/+/dPT0+vr62eff45OLFB/OWdVFuMhprXD8TyZTJBjc3Z2tl6vj46Ovv71r//whz+8ubmZTqer1er169eafRdMU6yYq2uYGcYS1HFLRGrlimkfSW3Hvzf9nSxr4jsFg1GgxShhnDvbaJM4VuWjPbzWcifOBpglMSsTOae5d3q03bkkbitDVkOy+IxG6c4E+hRlOvzK/kltYDKyuM9k9LJsHP8Ff1NbQk0yFAk2K3QHnq8OHRFxpizP1h5YQtDj7mwk1VG8C+w4OE8snp1QJJE6imMnlJicUGRyQiLi2p0MVJQrf1Zu0Lyduh2fpK1e6yl0QGoRqQMxu0EWSURaiE3t2EKzvDZO6qvtM62Z1MeZzhrIpCyqAlbXNXwNRK3sL/2Vc265XD548ICNnzEkzn5HScg38t4XoWgEFdyyLOKEmYmRk0COWShZdlxmASwiGtYE5qTsMaUmlROqp49R6rrihh9Ck+762xVYvt31Rm/QjjDStiAt3iuDLpwPSIpHExHPTZsc4pjSZDJbr9fk/GwxuV6uXOHf+/I7yQ13+7Is691uNxoN6rocDAaDothut01DLRbnKcZU1fuyEjL1TGQMPjWLkwmkMnNsUuSJyLFj5oZ6qwrFB02pclaVfF3FnBdBzEkZvW+l7Bx8D+gsYbkb/owkClujihcR8r69YyKWllanqaUutxILxcDlVBBFfWeyjZG5iyzwpm3WZFSW5e3NNZj+aAAPRAzeV/tdSmkyaubcjoeD2WT8+efPkXWKDr4nJydomLBarbbbrfoXdW3YF9i9Ap+yLqvWgpUQRMzkmPPEoyhEQiRFUXjfzMjVUi2bkmgV4g5Ji7l0JSkXgKpHvHOD9x5z1xp8ZlfWzRwi7z05ZmoKSYVEGChz8FfpKWgGLZuO2gyrUoSYk6nTcqbrHxFxhph3jnsTHPVSFUTB29BpEWKMKTbMRFlpbTzQqrpVVeUiO+ccA6eEiTGKomns77xSMcgjsU7YAko3DQqYeTweTyaToB3NhYgo1jVynYuiuHd+nlLyzjWqMLMz4wCYaDqdFoPhdDr/3/63n5tMit/6rd/9r//1/3vv3r0PPvigLDEXcPf8+fOnT5+u1+uUqCx3Ws8q7SJCEQFsB4PBbDYDhIFFmHe4WCyQQMI5RA7E1t+CYY5GY2Xf6gsOIbz99juq13LTtaPCYe33e8QlQggS02a/1jmj1uLixiSDyzkUedJKaEYJDGKMw+EILnD8KcYIPaWq4scf//D169dIsD49PWVeP3v2zAeGI/zevXvT2XS323nPJFTuy9evX7948eLq6mqz2TQMMJMOjjhK5Ji895EOKrXzjcdd7+wgnppASUQkabZVjMKOUcJu/0QkwXEZ631dRZJaUpJUDAfb7ZYci1DCyrwTkVpSGevhZJxSqlLU8zo5OZnP5zBUXr58+fzZM8xXx9GHPNtsNpuNx2MceoxxPp9/4xvfOD09/e3f/m3vPZpM12U1CAURoXk5mAczj4ejqqokJu/9ank7Ho9nkykzS1PyLpphBdzTnBPWsksYP7lPNhu4QW8QymfQvJYIN3jvjfoCbCmrClKemYVIUqpNyjvl3I9oZnWJ8Tiw0WVTOticWtqhIkyy/to8xGWDnKTRJ/JgZzzZuxxn59ZDdG0qi9sisqlhTbkliFW5RARJOFaWgYR9TvWUhgEfjHBsv4aPDKyAmYgCurXuy5qaGQUxRthCjWcEsHeuGAxCSo3+rW51OPWJXHa3IZ0Pdjje7phZyDkWISZyQi4E531dVZLSoCiSSKxr5z14CwSEtvgs8tCiA91pQhSlVByaJEpu16jrFxEyJixa8KtdRE1v4jgcjNU4VHEzKEbDUVFVVeGbsl3AHM0iE3HK5EwHndA5d9BuzRXVG8t8aHXgfajrGvwNxyrCzoXdrhkcUxTDbL24ui6l6RoZvPewkJk59/iLk8n09nYlIswuxiQigY3OrryJjPapCgE++AARXqna1MA5I99de2s9pK27HBio/aB36n9ju3hCCVKJrUMA3obgjfhPotxCX5SIKLGrJSViFiljzU5CcEJJJIbCi8h2i0zoxn1LRklKCcZDQ1Z2hWR0C1U1xDjOyeQY6X7VLuyYwv1H6a86loNeHfjr2xUpraveORdN0Qb3dpEfcvhGU5OVW4E4MTttOBxOJhN0FUCUvKpK+0ZpR38GgwEacex2u+l0ev/+/a985Wvq40m5TquqKlR5WwPAmigdPHSmIbe9k4iYPBH1W8Xgpa6dfCYi6lBRgLvsGbXQ1rPwubJTT1aPWy+lO+fcoAip10NHF6D4TBp2SHfY99QWbPaHugCrcyfjPO44D0Juc0ttOu1AWFFXG+WCh6Z89eEGPBkMhp1t4r/q0YymwN/l9mcplxbAC6tpo2oZIgdjNpsNwhC5WHpAAK+6VCk72rN8de+///5bb53/r//143/9r//1er3+G3/jb8B/+vTp08ePHyNjFSE+ldZ6oBaMSmKc48so6QNF2C4EsMrUwUxZL0wpTSYTyu1BYIViO3oWMOo0PUzMVGfk6sVcfavRbasoAw6qlyscptOprgrH3UzqKYabze4P/uAP/viP/3g0Gnzta1979OjRZDL5sz/7s+9+97sxVZh5O51Of+ZnfubRo0e73fb169dPnz69vLyEUeRyNKnDoKSx+w+4ykbhe9NlkVY1ABucEWkRSFEEtVIo52ygCTR85HXuWyy9iwxjgb3R9IEWAUdKKYGfFEWBOBt0HRHZbDbz+fwXf/EXv//9769WK3z57Nmz1PacKcJoVJZzT0MQrAuNuqZ0oTisD7EKRx/Cymw7/NA5R64llC3rsEaXXae+t2PkdPiD/sQeqMK/f3/nBvs9tSUgGfYYc5NmvVmMW83qhXpPnyHrMy3nJyM1FG5kUph8u+2sy2UJmmKnk03rPHNU/QjqBSuKIpl1WnUfaq49a7yirqrGCWRSBjx2oXJaRLLvRszBKQlo4YrdKT4X7UmrLjev6FOWnlcHpa2GZm9r/ptkEAoQnZqahRn4YBmpiNT13XNLNIzjbJ/lHMABjUv23UB2WDFEDY8dIKLIap7ljLWO/NVdB30TmdSCDtW1MNu1OjMcfnJX4267VX0LmZOmNoV3brZnYzdAvcCxIlznV53TFZGUhIhQvJ3vgYFLKmJ1JF5KKXHyoUj+0M1HRGw9R0ro3XFQ9O+EA2fHgFVWRA7+Z12wZItcgaDonlJS9bgDsc4B6zl24KYYYxVoNopRq+tIz4ufH3LYVzJnqsB3zh0fH6OYSccTwJGc+/kcOCBnDxw8iCAeRMy994PBCLiusMVBzOdztI5Chy8U8YhInSI+U47LUEZs5ZXK9YjIuxZ6Kzw1xKNOETaJ0fi5AkG5Q+chZOjc8izYAGwuhaGGLzpYZM1a+1+h1rnrVeXq+A47CJn36X91/fb4DoypnYJMBs/t4vX00QRXdHCg96hmu76+Vg8B5ZiJ976uDvnB3qRV6PoNdwve++Go4fXALp3XQLm/IfrWzedz1KcGV4TccZJzQgLEgPJQZ6qBZ7PZ22+/fXW1+rf/9t/+wR/8wc///M+LyCeffPLxx39xc3Ojg+t0a8BqaWsGnLtZ6RbwpXPu5OQEWc6UoyJYkuQIicslLDi1+XyuxWq2EQcSJ6A3N9m3KaWUlIkppSsDSSYAom8piiFAAd+YwoFzdAJfouMkM5dl+YMf/OAv/uL7Ibj5fF4UxaNHj87Pz//iL/7iwYMHnz97cnV1BXPl8ePHV1dX3rtXr169ePECzbOxcUi7DlFgnVqU5s2lDM0iOZnQrSKn0k6HSSqBSPatWMsnmYR7y0yoo4y2esaL5uNBSwYMd9uG+bCaxIMB8vKPjo5Go9F3vvOdTz75JKWENLbUDsrrw6Wd/4ODJiKuDzEfK/s0aU033hhL4Y72r5xTHHV3GUVdjJHa5aH6KIWSMk++q1pL1995r90d9TikGFVVfyvW02Rep6tSHEi5MqTwhd7cYU1Kg3rWKU+h00d1jF4yCgY+V2XJWS+n7Hd3zmWj+jD1DM+Bu1eFLOdMM+j6FiHx2zrXvXSAZp3ElmtR22WmXAjGs3I8yiM5Y57JpfwZlN6ktra9dSKC91tSYiMHrcYlTVA66Na4La3sCvU5kuoQAthLkdtWYs6lGhKKGPbVneernq3KriIJkuJgvWvzn5D7vVq8dbl8SOEDoN3JTPC6Q+Jyx+jpoLu+ho0L2Zqwzjjx7E+YW+fRwYz+sqhNigp367bsHKd+0ONXM6jzNH21XiJCUBnlUIcEY+gQDhOqa63hq0WaMmSjhx2UGC38snxBzGX/ymbykK5Hchsj5Qu6u5SSc612YPoWu30LW0UmC40vgH8L6c33LUXcQJTdIR+XiAA3KDdKLRYCMbZycLFaCCEozXgImqfu93vvm8kpytSgIZ2enqJlAVQHDaOvNmvMcpMsDpXB6Ubs/ZJaSGLPyJpMGjtTiHXYTf9S+CvoLJHboGHrfjrUklp/SQev9LKKtdXhXK5d0+QTfC73e+W/FlusuLJvsZEcMpiTegYtGWyEzICeitHZ8KSWZbler7XLhC6P2m4k3ZqqUEUeDjIYNsWRyojxQ6TRHx0dzefzZki19yohUk7xh4bt8oVd4/l41NnZ2fHx0W/8xn/67ne/+6Uvfcl7/1/+y3/JqOgxBZCZEb5HmEVFkSqFLpf6aURbyRBdzDSX1Oe0Y+Wo1q3OeXisau273U5V59S+ADS087NsHFfKTaNdnuMNyxYd6qCdhzwVBQYehvlZDdI5t1lvf/CDH7x8+RJt/qqqevr06e/93u89efJkv9+fnp6+++67mDoeY3zx4sVut9X2T96MT7K59RYTxLW0Z0Vpi+d9KrDYa/drGR3AkhJGkYeiKGD84P7VagV2odaI9MJZzkzBdKYQyjmHLuPT6fR2ucYRzOdzDO7BEB/k5/zGb/zGn/zJn4AX7Xa74XBY14ccU8vAodBw29nMzE5aXWvs+epivMlz7ZjiZAQliNQCUCpxwZPBH11SbE/YeRPrs/yn814yjrCOiLcHZJGN28qT/YmVCBaRYnmAp/5Eeg4IMISYS8H0jRZhUm7AT0QhN5LypuZHzUvLS9kICGauY9ztdlBncUZA9aOjI2CaUiWIen5+jnOR7IpuHAp1rX0LnHPb7fb29hbOWjaSXcEYem1DG9IzpkiWyHG73VqdWC06Eamq2j5ELysKyegV9huFZIeOLJIkOfSTEBOzVcaYck6LPofafMCiAbUn+DCz1ihz9otZ88/enMV9U3/fBNxyGk8HCPqEoBuz/7XaZwdM2iLN5TQmPI67taoKLLIvtpCyBy9tDdKioGUudiUKbl2zno3L2UKWZqgtUQyuQ4GWlJItFwPs6n1dxTLFZsFlWdb1wV2RY4V3hLPtS62E66BXn8FZCNzJpxS/+/tqn1Syz7e7VoJXHn3gv6atmK5EjGpFRHawiGV2UJhUGCvR6ru893VdWsxx2RM2nU7BTeCE1uTpOg9vU78OG+mljEZzRo9PT1CbKLmRBR4LFibG/YyrrlrmjYJL86p9DvIyc1EUWn1vD1dMRKVzNHpP53QUth3K1MgDMxMJ5cxsl808soG5dvW9agOcawbIeJcpB+DM80lBahepGEK5muFO/qi/tbuG4A+54Az9Vdbr9WKxoNyb2RYJaI5mx9BHV4pgZjE0Ki81pqx6CJAghLwIlG3Z3AyrT1BmuIiHKufV9BJmPjk5IaL/9t/+23w+/+ijj/b7/Ze+9KWXL18+eHDv/Pz8+Pj49vb28ePHGJw5m8004u9NQx6fA9MqDFTe45/I8lcAxhiPjo44V9OiIlBxDPgP3U4NPwiGPkYpa1Iz1RKpOpuVSJ07dKmzRh3nacyaa4u9PHny2ZMnnxVFMZ/PReTVq1dXV1fPnj1LUi8Wi7feemuxWHz66aeTyeTevXtwtUrb6ML2OySgugjlBhuqlyh6WMSzGCjGSUFZA6iMJ09f4XLZt3Ie/BNDaixzECOVOjiPSwcbaWiYc2of7JPj42NEY6CgLJfL8/PzZ8+eIbAZY8QoeCuJLPVZBm7VKcWxzgrt2uwDazMB1O4FDfvUDw04VFUVqHDOQZxY2WRFzIGxtAdUMTftiPHn/qqkrYTZv3rvlXlZ3iJtYaqX4pUYUUIpbTd7i8N6PyjC2qKQ3ej7REay4FdwEoPurBIfsq2rrCPXDAQNX4AvNSEjkUFROOdA8sl0n9SmAgp/5BbH9mCm5q8p6Wlq65K6roMJiqpEcDlFQfVv5SQa4dH9lmW53W63263crYc4opaeEGNMKVZVa4CLXsg10h0pqA9nZAQiAKsBf8l6lyZtUvZaqj2saxSjy/WRX/+qsT5rsYfcu13Xr9wGObo2j0BXmxfQ6g8RlO26HsZTO0aT99MtQ1FKvpMwLNR0e1aru3Pn1GtkaC0/agsMfoNZLHfJePtP+6t80klxBZhaLbdlHSU1CFrXNfMhLJ4Bracr3hepHUO058R9r8Bd/kvLRDqLtDC0N/QfYgHV2X5f27MAOXxIh1dby08MYkgOQ6sOHcwopj6c9U7K0U9tMQuvm3UcMrNIUyWWsjMYbgOwmI5tmlLiyoFb4Y1NHk5KJycnYopQVVKW+5pMjFLZkLV5kimOOT4+tjBM2ZOhHm6FM2UbFzxFGRDgoCkKB6je5QVX0AXTy0+MxmCJSymCjEWkrAdfFqFlM1uzs0O2zQPb/7Sr7XMuanuSoEBjiDo0TutVbaARm9yYYFo9kEknU/jjxIUiFBToW2gThvpUm8LLKguFVGJpikIy7kmlZWYuiuL4+Pj3fu9/vP/++3/37/7dR4/ecY6ePHn+m7/5m8+ff17XNeb7YGpmSgkNjPf7PewryZl2zjnk6CtAlDQ6e4Te75xDk2lQBDMjpxY6DY5S8zHsAdmzxg0YyNK5gU3oRlNBAI0QBlhVx5GmhhykF/qyXV9ff/bZZ9AdEUl4/fp1URQPHz48OT06Ozt7/fr1D37wAzTbXi6Xr169evjwgco/K8udyaCAZo8lkXcWhexG+gRiP6gda3/bv6A4Ki8SETjzemUtSdocWMUGtoAcViKCux0dhNjkFtd1jXBByvNEQghf/vKXf/KTn7x+/RpxBptvQ+bhnK0XaoetvPfkWiPudc1WkVVsFBFHBxlk4akhFzECVw9F2YW+xZ6dxeoWfMwNqecYoh6js8Ir3eVppna3jTsPNOW8f87j9Czf0L3DrtbkKH3RZDLRg9b1i/GOaU8nvKjKqQU4U5tpZsWQnpfm+SDupGtYrVY+F3ZrmDSEAEPOgqJ5b12nlBAz0dg4Mx8tFnoKihhiHKhWTFRVJZkb4BXwIyBrQlduqaDOnaDAOakdU7XrxH/rsqzzsNuUa5ZibimTcsJSzG2hHTfuDD0+ZobExPf6xsyxu5NoFX8sk9EjQKGkBluUuVHbs6nOmhgrMYVhVnraN+o3QYxpS1kudlReMhTIfHAUJeMJl9TF/vzA1j47Joj+iY30tc/Rs/Qm98V+r6Tr2o1yvSk+sGKGUbSbrK6QiMiFwp4BgAhXKPGhXR0ehRwP1VHAB/BP9M3Q8yPD3A0MDY9oOwIpJ/HoQYjRcpxzyqns1shwpc7lep1JlN7IsDm9wQb1qJ3z13kjrsEAmZSHiih0idjvDykHNjvUknTIVYag3vl87nMfovF4nFJar9fM7P0ARn4uhj3MFQf3AYVgAsUgNiFy9R9T7lqvSjMZ4vGusGeksFIKV1d0w+5JJ6IBOkkoCsX5Ykp3CUImr033nGmb5dottPRQ6jzSVlHFYnWHKCQb02JEfue/FpGiKRy0R8ltJLSMO7QHUiij6Ed48AFtQ3DQaCcHHrrf7607GcuOMY4GTbGgfa+Vgp2FTaaz8XiM/gbwoUL5Y9PQkK2FHw8xQX11yrmPCmeIEIwP/Pf//t//9b/+1z/44J1nzy6///3vf+9733v8+PHr1xfIq37vvffu378PBXc8HiO3GypLzO264Y7yZngQ5cIyjHQucq+6xWKBLGeXJ5BBI8cYTkVdb1IpoI9a/mbxVj2jei4KJfWKWVsCReh6v0UwLYoH9C4vL//sz/7sJz/5SQjh8vLys88+Oz4+/uCDD07Pjp1zq9Xq4uLis88+WywW7733aLfbfvbZZyEc+mHjpaqXIEeL2+nOzjlqByJ0PR22b6nYrtkaDxb/7Q8h4MEQMK0JLZZVFVNm2MFzrQ9xzk2nUzWM8fwQwmKxqKvDKFkN0Hvvp9MpLEncD+15vV4PhyO7L3VLdU5E15DooO+25Fq77kV3wc5b0FnO4LLfVMMjg8EgD7p9Y7/OznP6i6S2MLK36W8tdVsytJDvPKqzBt8rVsOlCVpsnFDMjBT8lJJ2pMExrdfrDoLFnBuN09dTBvIAxBb4kgOtOs7d5XwMtbLKstT2rGrdgSTrut7v91A2MOGyAxC8YrPdqk2lo09DCLfLpfrUrQJzdHSkYlGN8P1+T5k3onYIa9jv92+//XYyVjpn/0KVxatzDmExVW0VaQ8E0tbjFYXUFS1Z61CQMiXKia8gGVX9vSmTUKBZjbaDEskEYO2rcT/83HBIY+MKMQU4ZyeI+kH0RSqS9BuAMSgLs+jLPd+SYiq36ZaypRVNRImNPI6xGyzGT2KvOKn/Lj0Gy1D0aPHXTrAy5oFJWv7c347IIZTEzIQQeQYf5S5jeGmMsRgWJA1XggoLwrDYo1SUskuSTGim0dXyFlzOqmHmqt2vWnenoNBoQj6/v4Rn6W/tP/Uh9uHKLHBns9p00LHamSl3X/CfqfiXbOyqsmsRFN9HUwKv0eTxeAwNWP3N4FxQrxWGKXfAQTkXGdYMTpToMIRMaUBXoqJCid+bCGCHI+CIwd3Ubg5F0+ZTMc3y0z4ax7rRGEKeGKdrY2Mo+/YAAjJl77o7K3IoYzB87QocXb+6WjWnAkzEt0cexFxaV5s+0JYdJ4NX6nrhXF1u8a1ZagaDKkYWsRE11v1alqTAjybj0+eKaVWUz++dqrtaOWyMMeRh71gh5Cg8dnA6qgnBWd3RLavgGQ6H/+k//af/+l//6w9+8IOnT58+e/YMizw6Ojo/P9X8Y02TZWb0SwaQU258gUwMl0GNo0dp42KxQHsQLE+LWuAExZMh8/CTkCvT6zzkGVCyGU32dMqyhIOZc5AH+S3Wx+9b1yEiREab8bnjFRFhVZ9//vn//J//89Xr16jdfOutt7z3q9VKKD59+hRE+t57773//vsi6ebmBuvXqV3BjIr0OSFH9WbX9jcru9BLzJWMp83mCtuj7PwciCFNHysBiMqyXC6XSPfqMApFTlWgnXOo89EngwkAw9F2fTKZDIqR5k2KiaFfXV2NRqOyLN95552XL19igszJycl+f0gts6wD8l4v3fVgNLTHrffjiJ1pNNbYEjF1DhcXTD7nHFQWyeUBibqxLF2AfYIFqbTDXB2+2pFEtRkqZM9IZaIYkUpGrllMsN/jh/Are+9jfUccz6KH+lxcnqBk3xjzAF3l2NTOxlYIW24JhQExB2fCBSGEzWajIVbKfhMQqT5HSZKIkMqox6eAuv/ggXMO9l5KaTQaHR0dnZ2dec19avcJwW2IOCkLKsuyzPMfVqvVcrmEmwPavyowVkOoqwrNzjmb4pAp2klG4dwwHBOLVtCpwO0gITOTSFF4nAjSV1A+mIzbSIwiMRiMLDLoyaqyq/fjr0iUUoUTK9lsNtrnnrM2C94eglODQZdttX/9SXPEFo/7ZGNBabkGZ4+CCpKmF6EBaH5aQxiag0JZNCaTWqfKDTkmM4eFHHsXAKo6F+uQUd+57YdQ0INB6OIlG/cxHYgqb7xxKkPs7fd75Ok6546Pj0P4fLfbSSIR2e/3g8EAHQTVVhMRpHBwnninUlNM8xTXy5CxBGnPhnu2eGh1az4U2usDoegrKljatsqZAq3DYsTolKrAiYjEA4VMJhNQPhGhmsE5NxqN6lhSfix0ouZQoNPko8criqIg5zQLE65iLA+VNyH3LrDiQZVUCD8csWanabgACkrjSYq1I2LHqa5SSp7JOxZ2LKmuIxN75+okVVUKuxCC8y4lYSLmJjBXFEVKdUqJnTgi1In6cPD9qHpEuSjQ0rml5JALUvVkKVvGrm1YH9A+K816WECtZJKxoFkmqZ1zTCIpsqNBKxQgjmngkUggjnlSjBwdDD/JGhIRacVYyrNyGsFggllKsFZlUZW6eaM3tMkiqVYgiIh3TTtnx+IcBx8aRcEpcIiYnaD5KXvPw+EAZVgwpdQjy21ngF2J6soiIpGSdkjY7ZB6ISIYyBxj3G63Kt5ev379W7/1W7/wC79w7949EXnnnXdEBHmN63UFAbler5FcwXm+OrhtMGVGSKBEn3JmRgeGk5OT2WyG9s8IuSB5AGeKJmgqAsEt4YyxmKOWkkbAOJsZOCOkx6h2jumeSMZ1Jh1clVcrV8i4BiHjt9uty/1Zf//3f/+zzz776Ctf+b/83/6v/+gf/aOPP/44BHd5cwlUPDk7+9KXvvT2O29dXl6+ePFCRPyg8INCiBITO4f+dMPJGPJMeV02yg7fqAajJyvt7EkxOnTIpoJCzyGN0YT+QY1JhERYmkLV8Xh8cXFxc3OjaWMq/grTHD3kdigxxipFlT5oJHJ1dYVoZFEUSOKykKSskzHzbDaLMb58+XI8Hr///vsff/wxMES1lsbeI6nrqiz3yk+Uw+MC3wP+ANPQsVhVDUXFBhrU9dzjA1Q9gK7IQ0BijOQOOeLQvYD/Nm3U53A8gAAQKdNwPW+oZPsfOgO1L12bZpAra1URoOih/NPShX1p8EEfqsSC7ezN9Gb8UlLa73aILOlml8vl7e0td2yGlEjEZVM5mOkw+HB2dnZzczMajc7Pz1HFfnJycnx87POIHJid+/3+5cuXGD+J7SvaK0iVohUhnXPotIjAbFVV8/n8wYMHZ2dnlLQ9V2scxO1yfXV1c35+fnoyh3Jc1/X52X2rZMMwhg4N9dF6N2BLJKmrqrq9vV2tVsx8dHR0eno6nU5fvHjx53/+59fX1yo7kLTmORSjgTSZlrlVhWN36N/N5EmCpJRiqqqmf/mIuarrNBgMRqNJdki7EIoY436/c84VxTC1592QUahq0xad2n1jN5sNZX0MYEdmgfXcGyTcw0sNHgunyWw2sxFLzXvZ7/ctPOjgqEVxMsq+vU3xLL0h4kOtXg6tp9lLD1UtYDZaewdkdiXUvucvvZoDYAt9JiImTinFGrIfCkHDQKuYpF3RSIZfiwiZthS6vEafeENHzDsvMYqXKrIWSkQETU56HhrfLiYgI2zIMCm97MI6OCDqBUyH9Bh0IUAa5XQ0lvZM786jOIcv9Zm6zul0CnmjVf8u94XFP+FIxkMwrAvvhVMN5T5QTdCsgHMOJT5oMYSyXSs5bN1GIxRjU2WozmnwGg3x5CNudhfbEQPKJpAtUtSbmZmMALNw6NOUPs3+1aJE5049YvvXlAuP9CC+AMfs9/ocu7AOrb0JsVv4RocnKDpZxNCbAUnooLZkMzTtCwc6y204HOKHCFCoCmhJQ21FqyDiK8rZ2JQDI5R1oKOjo7IsX7169eUvf3kwGPzu7/7uW2+9hRkBCLlCad7tdrCmNAMBQECkS5ekqi0kyvHxMYyc6XQ6n88xUwO9O1QzpkNdzkHYW9Alk+qmF7djF9bT77JfDSSmORstmBiFdTQapux94ay4I/IDQGlIuizL9Wbzt/7W3/rss88uLy+vr6+PjubwcP+dv/N3Pvroo8ePH3/2+CdPnz4tyxJackpJLWTYkOqKdsZ7ykboKMvqaMxsvDNW4CnG6pcp5xx3JIjyamxzu92C8HG/9n2HUQFs8d5D0AJ6wTtVa8bjMYIGi8Wirqrlcolp6rFuSVL9XOThF+Px+OHDh8z89OlTVd9x9LXpuck5gGBZQYxRQ/ApJ5zUuWWnUlmHNCzm6AM7hpMyDSAUZa0UrHU2m2m7Rssi3F3xvYMZYy5r2XY4Dy5EFIs8gEMDy3CEKRXoAqAPUZaV+rrNZmPJwefSmg775ayknp2dYZAnBgDFGK+vr6+urmBCW5JXAWH5jHKeuq6vr6+n0+nZ2VlVVUg+JKKqqlarVV3XMAy22y0UMvgCEN7UxXD2FllRgrdcX19b4NR1vVwunXOxSh1I4v7hcLhcLler1dOnT/GlQli1bTbz3eBJsWIIS5rNJ9gFhDKYMLI+hsMhMBlPgyukCENn0gUVb5W4lK5xfFW9R3mldjvhrDyk3JRJh75hGfrbjmSxb3yTmLN7tJjMPUHMWa+gzAfsiehvW7N27N6UudvnWqbQWZDdTPuelqDVqy//qFFrTA5uTwO4k/b6r+7fo1ezRzoAoqVANyd9EGwhBNqXqpfY9Ix0aDFhPY4N70g9B/Nf5eogx1+6R72tEzKzbNE+pKMRdsAl7RTAzgEh/jsajUbDUZ3nfmuEQZ9miVDP2udBEvP53OWiLmtNYsQx1F+8CBbefD5HIRqCpLgH/bPsNArObjNFMG5rn1WeE9bRXaqYtB5RhW4ySYQdUGi21pvQTDeFexDw6NCR/dx5jsM/dfHmoDW393DQJl7kc0LLnXzhgC13YZfuWiFj5Z/9RpHT2u6dByrCNBAwXYrEpEzoMSlDL4piNBohuRmeVO18rDfrpTvqILz+VRpdqhmyDReFTXnc7/fQyOfzeYzxs88+e/bs2Xtf+kDykHkEFnGNRgM8XyNpYAW5l4Wj3MMRkun+/fshN3kABFB1B9VN8Vx92NSb6UDtMFQHx+D8cwYf8BmOLq0U1OI8a2CQYdrb7ZazCFTtlplXqxUe4py7ublZLpcxxtPT0//X//vfbff7EMJXvvIhPPrf/va3f+VXfuV//cX3b5bXV1dXIqKd/mAFYUe2CVfq5bgrwXYMVNXMnImr2EspC3cq0DrPV5XaORaRwWCA5A2fZ4LaaCoOArwO9I6zFuqOndODSylNp1PnHPlD2Z/SpstefMo9sB88eDCZTJbL5bNnz+DlIiJE5KyUsdtsVpXhCQYFFAWliDE2FNRCLQNbUUs9wR0LLea+7HXdKHaDwaAIIYVmYUkSKoiYiIRSSkmImVnIs/PukEZCRMRZ1AqcUqQzR4kIc1UxiG8QCiQs1XUtnIiFhOqyApqy02Axg7W5piu3MFPISr+InL1z7nMCOrzFo9EITRs7KMGmm9N6vd5sNjBmEFJYLpdq01qz2cYZVJ1yOWXi5OSkzj0QUeogMRU+1GW1Wa0RvxKRpkqnqlMdJSXnvcRmkqgvWm09lRtY/CdjdY8GjQspmQQMMDfABJYPYlBoqKeSEYgquV2VOi8s53nxIllVW7kNNOaiKOpcZJxFz0Y9u5QNtpQSygw0cqgSqqr3YDKazYKzQ5GAHgHoAvxT4WAFjer3Cj27CytqLQ6kdphLcsamxgFS9rtZmWUZ1IGKjArbdVuSCe11FqGM+E36REe8dR4rPblLd0l3erMssY/t/OTO7xuG20vvVUBbaKpxGfOYgpQSOiOq24CImA/bl5x/Ek12bN0eU/emZVuYWJVLjDrY0WMsZ6R2iNMuo6Nz6A2Wp9j3Ng4DOvxqOp2qimY2ztIz2lRzgi+HiAb5Go/HYTBQWa4LBguzYgD0jESl/X6PoBgzaycBeLmo7Xmyn8VcRKQppLUpCmRmoUM/bzH6aGp7dvufO893JshIlkykdaxK9opvnXOh9hPs5ds53/hSXTuth/RE5l9KPvborVpmf+X+CuEUbyo/yHAGhZWyF9yjjkk9We2ngfvhC3Sm9JDalEJvcNXj+8I3RSrohAg0gDYDh9N8Pj8+Pn7x4sUnn3zCzEjeFRH8JOXYujb21yNAIAVrQ57x6enp0dFRjBFikpljjDD2iAjtorBfDQgCqztnbVGrc9x6M6SOQtvnjlqINmrapW+3AvQmm4satu/VxyzZzkwpIY653W6vrq5+9KMf3dzc7Pf7Bw8eEKfToliv1yGEr3/961/96ld//ud/fjab/f7v//7jx49tPgxauWG/koeTYyX9JDRLOJa5KRCscmyPuC+tlGHqAzsfAL2bmxuo+BZbVFWinPltCyqSKTml3K4eSTgnJyeTySTGWBTDDvIrAeJRUHmLojg9PT07O7t37x6GnMNE0XdZRYEsYzdNMyyvVrasJ5swHq82NS2GP6sCze2ezepFVoUJLkAlvc7BUY8jidH87KtxqeFtwS4isDwpd06ASxJaoP7QUkqdy7KRpKQj03e7ZvomMk+guhV5UAgb565keedMTy0FoGtHVvWDUi5QxfJzbO3m5kbTlL330/Hk+Pj4/Py8yKOkN5vNZrN58eKFPSxSk0wOrj17vgouyUlBYJjlrqmPV9+Qy1EU/SHCaGyqWiUnlwLsImKLelWrhoPA4rOuAQ8HjWBfPtcXah6mHneMsW954rFldUjLlGw/p5TgYnCm1RWYsNVi2biNrE6i33+BwGJjEkiOycRcaoLlqc5ge610qOCQl/xXv/reKekp0PpMeHPtWy2LtJ/tM//SJR2e8P/X0jPvs5MI8d8UI4QN6AIQhCy3iK6H1zZHDlE2ohau9wHV+SaJ/W2XK935ucNSdT36iv4x62+VGCwzYqPPedt7lQ9VPiAkxXKT8CCaAu4ce88+BzqLwhdFkyoNT9hoNIzS1drxavgCoRaImWP38uJ5jLGONTvx3vmQpy57quuy3pYQzDE2PuPd9pBKYQ6o5WS1wTj2wRIktds5dRYpItxK/hHA+4BXBwxvQOjdoVrZypLOuUgbDfoX95oP5iceNGkydST94yZDcZ0XdcjTrtACUEUFGcXF7sjyATG2HFmCNdqe9/7k5IRzBNOqAqqw+najdw3O6ttTDtnbY9LPgxCJCEJLUzaBALPZ7OzsbLPZfOc737m8vJzP5ycnJ9tdqb9VjZNN3Jay/ICDdj6f67B6KK/X19e73W65XEI5Q8wRnGQ4HCK9HtJUSyqtXq7rB64W7Sm7egqDbIjiQgcA+J7tUhVzuC2DVUMajZo5tyknsEJcVVV1cXHx9OnTly9fXl5ewh07Hwx2+81ssQghzOfzn/7pn/7617/uPP/H3/j/vHr1CkJUD5dZnCPUTqgEVWDaw9J1WkTtSMTOzYqxNmLWoQ4y3gd9heQ2rFB8FTnX67VyezJMYL1eaz4MwkkxNyBn5sVi8ezZs+l0Ctdj3nizYFz4p/bTVPUCSSPj8fjtt98+PT29ubm5vLzEPBc2+pw+AZi/3e/hJVV6V3tPX6d0ISKxOtRROOP770BMwa4hkY7G09mOoqjmiFPW7Sj3tLEv6pjlluPhv5pZR7lbvG6wg7r4gD5LdV1vt9uyLG9ubgDe4XBsDQklwGDapyryKy3rwlL2K1nHk6UgXY83LQFwv3ItzTdYrVbr2xUSdZxzmPQEOn3w4MFut0O6CEaiwIlQp8PMQmcaCu1z/U+RO76BexRh4IxX2Jkm0y4PTCWisizBr9SdjJWDR6kerEcMQkahreU8ehCqecMNoYg3m818njgr2fTlnF+haKMvsgLC/gm8WouYlSGrBpKM+5/z+EBFIXs0ijlWjtgTl+xii29on28ZhaUCxiAVi526rDv/a0Gpd+KJ7i7nMbWVA26rznzXT/q0bdcgPQHJ1JXc3Jb9HUJtHi72J13tQUTb3AT1QHjvxfTAtqwcj7EsW/9q4XnnJUbdsYDq/MRs/JAdL+ayELYA7DyHs/S681iJKJiYMvAScgXSUUzuDRERg5scCF6FN1zImojJOT7rwsBCRpc9mUyQ/QzUQni9ruuYKu+9PkGJB1Z1Sgm+B/U35AwgUkR3bQeDYm/G28b31jm7jtpnjrtFIJ2TslgtIha17oS2PdwO5vcPrkN3Fg1cHj1l90Ltq1kztcjwzleQqdHpEKmlYv2nM94aPVaLmfp2iBYtIYXHlNp+RLseazP06U4ZnORuPJoPqsuo9jURwQ3MzN57jE6YzWZou4YUZ2RAXl1dTaaL3W4HZUjrmeq6HgyaGX5w/KCuEcPnETaBOER9uvYVVk2xzq1k1Q2p+CmmN0gHEyxdkyExbutniO1gJaqndviABZrVMCAgQenopLFcLq+urh4/fowhKdA/kIlOzM656+vr+Xx+enpaluXl5eWPP/3R9773PVS2oV00N+2iDt3rdFPWzrfnbtlRZ4WqoOgWLJ5YYWyJsYN4esH7m1JClEBTbGGobDab6+tr1Ethy+qiTimlqiaTd64tgxCdW61WiJhZAWzJoc6zMIlIh5isVivN9T85OUGoDaeARmO2EXiMEYkimpmdck9PTS3rELLqEx2GbxUju2A2YkhV2JTzsztAtmjJZiYRfuJNawi16DoGjy5SzWMRQc5eh5fai7In2C5G+QNu0MCLunvI8Cv9LQr7tFuz2j+W/1MO5HZoU6nJsk11D2MiUrnbYzvO/f8Y+7MY27LsMBBba+8z3CHmiBdvHjNfVU5VlcUqihRFST2IoixITYlqQhRt2bBlG4Y+bDYgGP4x+tOAbTQMfQn+sAC7AQ2gIEDtFtFkkSpJXRNFVrEqMytfvsx89eYpIl5E3LjTGfZe/lhnr7POPvelfKrw8sa95+yz99pr3mswi8Xi5OSEKcJ7z4b3/v7+xsbGdDrloHydMobq4nrGbLFwKqGsS6YqN1PQa/mMhbX5JNTK5IM4DCYZi12Ox5D0WRcis0UPTrqtQyUJkkIwG1fa5lANmU8SqqOQOjkR2wMAsrwtTqX3l88N2OykoNPzfvlwjCzbSsGpB6oOG4U8+2i/qCdkNcMhcqIwSG146F2CTol2gWipSUE4RS9bSUL910TYr2kVgtmnP0CXh0JXeERMsPNGdf/K26LLqCTCMAgRkTEcrOPU+b6BEF0k7IB6qj8igkoiNKqKMwWL3HR9h19wCTNyKhawyz1WmOP/0YVHSCNMBNQGCQuAYF6nNhHD3au4YQpxz330kIt9ckm4IlmiaZ6/ZJ8KIjKX4YiO0Wg0GA6E88oRPIZcCiLiQgEuFBfLs6GeCS/WhuooPhQTFAibpKkDrU3SSFGLIInd5EgM53cRzvtuLE0fsTU9t5yyC8zoKcEowUaNHqhkCfaUMP7eQOdUSy9T3i9Ia1S/4ggg2L2EByF0VBmjstxM6CTClxhafcwEZemJOZeonuQai4ReZCYCDUR0leeUF/6TS8U55+7fvy/uxrW1Ne+97sstS7DW8vkJIrEhxxmB3KXZGDOdTpfLJVdulso/aZqyfqaRTaYnnkXZJlGgNVLxv+IS09apTI/tW86mlToqWsOWB4Wx6O0D5aQpy/L4+Pjo6Ojp06eHh4fsCjWhEwFrdWVV2QSNMa9eveJO1JPJ5OGjB7JB7LJyrkJMsyxnq1h4Ra06imn8jGxCjZwR2q+kR7lN1gKhI2aEokTEqieH0wAA50IxyR8cHDx//vzVq1dnZ2dsD6ytrd28eXN9fX08HiOir2sI/lGW4sPhcH19PU1TzvSv69pggsrJIu9lDLShZBARyYEbIw8RJUnCfZqIaGdnRxRoF4oKV1W1KAoKRS30ojjpM2IpAGACpUbgwp4ZzJ8ZhzUfgCAOhK0ZVaFMWIcJbWhZAnLHVoiFV+dgUG+NVXV1RHcRt6JmEfzBB1c6PyUAAWhxKahE7bmBRh5+fDabMfXxEask9kmHwojHRqAQHY5VT7kTEbnkznw641Y7XJVV7uc8eG1j8CCEMc/XkoVXxHyAWehithQwgrInhbJYjLICPZ/P19fX2bkrKniSJNxnXvzQckjCpbHqUOBCiIunlIXmQXLuJK50jTY2hKQLAK0qf4GGhFJkvxCRQ0rkdY17vq5NOKOI7CUGLwTBKgq03pRoN1E51yjo6IvFkvmqDxVRhF9p9iIb1Als4nH1hqFSEfpIrC+vjtuwqzHoBzHIRVmYvg0RlS66wgmnp95MSd0io0UTbm9AsAkrEFp9ISKySVpVVV25AAEDQJ4IfO1r553zoe4ep0Vq4tevMCGaUNQ++EIFmpTU1CvVAkPzHe7EoyHchyR1dR1QGKOfUhBo31suC5smeZpJ8j4RMflhyIiqCXxbd4nHZ87FM0Ei4vYQMnkM+Shl7b062YeAFWwES8tiCORXFjWBI4+ealeTp5o8EriqdDZB8lgUCwSb5Uma5AhtDT7twXIq1ydy0ZmQXSTfQFdI95C5tfci3qpxz3vPHDsJbnu9EREC6Be9ziYRBNCERkTGdio9UTjq0k5NmRgiSjOIldOQycufVpXvlaEonAxiN2fAU52aFNXFjI/1PKOSR4VdSuMP2RcxrjSfZQNJeBl0nZcmhNVqemwU66oJsDGhae3x8TGH6ordBQCcRzg9m6EpkqTRbAAgy7K9vb29vb2rVy+XqslWXdez2YxTElnREYCzDMag+2pTx4Y+Qajceww64f7CpvvLEdljjGFnZxJaEUlvcK/SYkAx5Iiryz3L5ZIPcA4ODh4/fvz8+fPT09PlcslGBSrhkWVZVdcYJPfm5uajR4/SNE1Sa0K6erCXDZd1Oz09XV/f1H4ZGdOqynGagpyK3YSgOuOq6jcrCUo/KO81IXSB1PkVHzKwouycOzg4uHfv3osXL6TIYFVV8/n8448/vnTp0o2r1zY3NzHN5HG2prhgCzebkFIVevs0fxDHm6jgugiD3m5E5DwzqTIEcs6O4Jw7PZ2wTVSWhTF2Pp/70K1TPNY8TpPhFwYXfNNlubQqTCHawQevM9tFykXHOnQbh6NH9qFygjATScCKLAroslYMpeUZ/jb0o61Us2u5GG+Zn8iwxiRCHQbQA4EnQrBoTGLBExhEAkIATx7IouG2jgBgMDEWvAPnK6ap6XQqZKvlgg3GLHQ5PwbjHBE5yqIqysnJqbV2a2trZ2dvPp+WZY1I3sNiMdva2iHiKq+EaJnOmhd1VWFB4HScJ8aiNb52tXepTYbD4dbGNgYVFkNoB3uLWKnd39/f3NxkeHI4FgAQ4WIxm0ymzlWbm9vnz5+7cOHCkydPHj16xIWruTg0Myupf8/bxO6PN998czweizwlosVi8fnnn7MlKdgIIfvIht4avq08S84x0yZvO4ovGnI11a5kuU8eB8NMWGufA0BPuRfRLyct0BV5bDngqstamyVphUjOE0JqEw/kqhoMSYllHxyZ+H/5P/1vNJ/VPEikl6hKtW7L1LOToGshNeDoKnxylXXreeqwG1fDqitioILTHtrSSF7FHkR8Wa66rj2uqAzF6hyJMz80cjo8nPzkw48BIMkG8/kC0CJaQuvb2CwPyLqgJ0Ly/xGlH5XO4b03ujMltV7hYDE3SpUwqdo3cJNDMR9C1pJQO5b/5O3jOpEsXxmZOHqMyEliOGfmcuDU1tYWAFh1WCx6p5w+e+9ZK6IQq5TYzCZoTZqkJk3yNGsKEonUl/UCxfVc+QNrJ6I8cUgGEaWDPElMkmTec5fQEsAwG0Ik/gxgmBkREZiO0JLd1/iDXcVUVDGjgkcF1SNe75w+Km0PnlAZsnx5B0Sccd45PeRHpJGBTCkwyiZvidmNbLGcgmlLxoTk5UgQ+m6FdVBxDknWliviB2X5ffhQ174lJYDFE8CSWGStMaauS8l/F88oBL1BMKqBkm+Xr8WVniF0LxdSPTQA2XlchS5WaejFszZaN2i99+wEkoWwYxVDMLELRdyyQc7Drq2tXbt27e23337zzTf39vbu37/PBVy5JCpPjEtYUDjExBA9yaJUGwAUatFUri06pvFKudCa7xsXi2s6lmE46JDKJHxGzAXjhEskSccAkzFNaC5Th3q9vBFHx69YdT48PJzNZhImLklaPJQJV+Uc76O11tgm8EPQAJrA8cZ/6Zzb2T1Xh3Zu0A0uIjlecC3hkEFx1AmUKCjcvue/lMYQgkJyQ6r6AyehvMBkMnnvvfc4RoUXi4jPnz//yY9/rJlGC0BPVVW9eeuNt99+m7VeDt7gVXDrh1evXpVlyUWBElWzX9u6VZgndG0/CY2ArnwU9qhXzXCwCQIZAmcwSVLjXRskKhQtbC0qP+fV0T/TkVdlTDS1Oee8b4OwBWH42SQ1CLEJJHiCwVISsSWrYxjKdgsaoDIdhQMgIlEj4BRzbkr1IyLnkXOYzfRsPl4b5mnmvQfnyWBqLCY2QeMR+BtD4IDQk/zLU7YmNRaAjKdW3Ve70S7QQtu/gjFfyJltUXaUQmiWnqZpVVXOUZKYPB8miXGOqqpI09y5ivfBmIQlWqWS9oRJmhDz4IHIeTYMHHlX1Y6aGHQhT6H9KnQg50MzsQmPDg6TJAHAoljWtUsSm+eDNE2898+ePQOA/f39t99+e3Nz8+7duw8ePHDUtJ7RZwLe+/X1dQrlRFh2Y6MBV5p+icg5qut6MBgITrJK4JwviqUN+Y6p6tmESIPBqCgWAGa5nI/H69xhez6f21TtS8BbkFAlAgwNXxrniGlP/DSDdc7JoQEo9bUuKwBYG43WNjYSg2fzWV2UYA3VzqSmLsqirjKbYGLz1I7W1uKq5tjVofXVYSvK2SZkoOcng+hNBSUR5Sn9E3aV8v7btYBp3g6NAOvPH5XDQ8bxGNdNbL7vOkSNBe8JPKGB1JqiqjkALkkSoKSoK0RLBGw+AiCgB7CI4HwHDoI0SdIpTyNE6b3SUbrs+wvgFkFMA9O2STzovSfX1G5jNBoMBthEzhmhvSzLWLfY2tqSTB+r8pB4cJGpVtW7kZAJZo5ZmjU1enxbN1EvwdVO83GhNKNCXyCUs4XGPECiKkCAp2SCEUjh0I9CdHIcmrISnnIJyxYwepUZDV3ZBq/BZwrJNw3rBzYaO3UMNTOGbrUKkT3YDWDwKrpOliPTE7hp3NAkqactf3rlVtT3RPgfoZm8QnBGtk8eDFpU0xObS9GJ5iemEb0+yRWUjh59Kf86lSmPKpad67/q+xtHmqP5csqqIfuWMMS3+dBsTDTCJElGa+MrV67cvn37xo0bFy5cMMY8ePDgj/7ojxaLBXePE3FOwXrU8Okjm+Zprtt+VW4mFewhTzW6SLd6hg010blIVqoaFwfzqRO3I4TMvkmUg6CyPDw8PDo6evDo4Ww246WRqv6m8VPPJw3HqcYYY5vB5Tgi4upstLO713tvlCOcX9coK8FLaoypfCt6++jRxwp5Y8TnNTxRVagYDAZ8CsH4QETT6fTBgwf62XbJBIjo0ZycnBwcHJw/f54xn60vfpxLtSSqpL0mGb0RK1dhdeOq3smhUb7zMJzz3jTSA5334MkTuMFgpDFNRuN6xqQOlrU+LdOTveAaU9BQYhs6LD32OC+FpN+hW7FYABAbw4fkE/7JhpAw6CZygWJfovEAQJY1ATaRAu1D6nBZlgh2OBxmWV1XPkPHZ3+paZpuOudcVRtjwJGHpvNaAz8iTAx5rH0N4rhDD8GBEjZO1Qwx6Gvnva+hqopSFrixsVGXlavquqyYS/Cu5cMRP7hc0tnZTOOtrILnyQBcLos0lAZnuyhRbXoEK0CZYaJjaAK0ofGWRGCzGjAajKgpi5Gkaca3LRYLaw0fZDnn7t69a609OTlxznkgZpsQfHY+dNpiA4wnI8if56lgQmAmBkJ9bkSsqso5VqMhSRKuXQPh1D1JKu8dvyXPh6YtkUGcU8EzERbgVRJtkiQGjQ8l8xDR+5pDFPpSMrIbG6JwPg1ep2KxKBGoduwjoMyNRqMsTzhjgYMQh8NhgkoD05fmPpomhcNGDwrNRwJbKyiazNhTqEAR847+5/5UEZF9fGKFoLpIHdDrR2CVnNPKivxLQKwHlHUTKYWIzvERHs+H74wGazeJgrIoFAKK3RMRNV2RbFhlpwZQtHYAMEYqebGyCAC8IygUxFzGOe+cB09ExBJXVp00OfJN/zwA2Nra4uNIH9ILxHMsUp+BnHSb1IsAEAZHTcH/1sMkwfhEVJWNAqQ1ISJiC5WCaxODq7WoKzkMeh22kHLSWNNJn/piGQxd2YbKgyU8Xf+LiN0Y9A7+6PfKU8ICIvFmQzBrRNj8Xwi0I4O02rnaC+op0NGrZVEtSivQ6dXJzRFwtLgFhbr6QRP63jFb4b1LQ4M3Vt20OzxaiOYwWtyCola55GjLqQwSCGeLUiuGXZ7e++npXOIctNDKsowzbAaDAWPXpUuXvvSlL331/a/xiefLly+/+93vcnEJHw795Y3sKRHE5mEjBqKB30o4azQkNRgjVGwAi22bX14jZ/Gvr6/L/RG7QKWnCqzEoj47Ozs5OTk6Ojo8PJxMJgdHh7XqJyy4IfgpmNlo6ra90LSNbzQpseKFIbSmpXRFESL1vfdAnQNMTUoRPBXpragkE4FdYxEFhyuHZXMNu+FweHR09Ozp0+fPnolglkEsICC4us7zfD6fP378eDgcbmxsiB8hTVPuJcmIFEkW6hqKRoVJ6Dlr+tWEphh+pwC2807fLODS9RA1IkljKaFT/kk85UYdW3nvkyRVeNWpCyZWHEFTJ6Su68S2dQD1JRxb9pT/lGoh0GWJfAoa4QAAILaOlaQpzdHYrswBuNRdlmXewWAwQNfE2fPxlzGmKAoueCLv0nAunRccplAR2TkHEJsZzb91m16fqh6WRkUL6ICuoqiCZGwJh2fFhBkgDEwNiMa5OpguBEB1XdV1JR5c771ztTgvEp+Ks5ktagYjnzyIXiSs9ez0LAmNKsOpbJyEcDY9RUT20fqa5LSTV7RcLufz+e7uLidbMxpQ0LWyLKHWQUbCB7z3aZoaYwFafzmtcqxwYc06yH3Jt87zgTEmy1ICFzanLcqU52me5xYNB4ISOWMsM3mTtO+iEBhdFkuPANRx23nyZcmeaTQGsyzb3NwcjQZ5nq+trQ0GgzRr6MCFfKo2SD/i/v3v+/dojkOrHAb9bwSJTfAUghKBehD5LPQfTQYCAxIQGBXqECnur5thf6pCxrxFg8FgOMyn8xkAGG+KomBkgw4TJ/JAwOjYiY7iMU3XlSs3AABX9sCgNgkmRQqNgAhNXEKBYaJNCGGsAMBxfqzBO+f40Jldg8vlkpUePn8cDoeTyURMEEFx09SkS1ldSFXrLAihNdrtzYFKg2GbLavJw7XVclrRYkIZoD5KmODslJVqwEY7G21iBL2VV6SYylRXymw9uP7ThGS45r1KCdavNir7WyQZKmu4P1uZmCji+sJuMqh+SuRiBI2IfPRQ/aXBKreibB+b5hJRgM1pRluq2XU7ePUwnyiEsggOi2M7ertsEwcgsZCjcBporZUG0fyrRARxlQ9UPkgbGp5tbm6mabq+vv6Vr3zlF37hFzY3N4+Pj0/PJg8ePDg6OmKNeTabcSCg8HqR7hiSUyF4obRF5FXgr8Zb3w1FE01XG/+g6CK1qfxqreWUQV1wzavoXgDQIRwaMVjdPzk54UhHdi/Z0GMPeqkUmgnIB2OMSRIxldHEDBmU4qjFJG+WV0qtFmlEbYSexxW+2D7mrERj/T1jkcxcJiafmYk9ffr0yePH0LsQm2wcRMzzfDabPX/+nI/C+RCDL87/433xKvo8org+Ea2c/Mq1CPK0E1MfSIRjGFijnAwlOCk3cBUFVAo0X1VVC8QgFBHC0MIam7yLRgogIiu+Gk94HDZIIimGwYPYX85K+Q4AcqJo2mjA5ptWdfbee7+9tXvt+pVh0tSVZ9YEIUUhioUVaE9mc61AM5lwEJawI63Qg2urp4nV55w7OjpyoVKb5udV5epQH01iirQHVwZvjohHa2yxS+gFa4TPnj2L5CO/yENjzJtQWJM1Im6yLeqpl2NwDxLKhYhJkgwGuWQr8bO1KzkIbT6fj8brHIMnTG9jY4MzRkClZgpP4NzcZm6+sfltCAD2vvGpY8h64sZqAkYIgkPQnomLmvI1nogIiJRtLGwfFNeCoKgQNAaSQJix6MaNG2JIgEqTHWaD8Xg8GDTFQLMs41K8AGBCoLb3taBrR4HuIm4nppPBtAq/4z+FsFG5yvD1wjtiGX0GoTmF/txMyXTKJVKwflBJMnmWiKCVL523RzquXAxEBrEHKIqFMUk+HNZ1W+aG7UVPNRGlSa5fCt2SCNFLEdE7BERdFST8Grc4waCcsSNHCgAHODtjkVMcGFG4hgaTFscwsUXFnZnm8ylH7DGjKctyMpkw9Pu7gOHoDUOtIkFxg1bWCIFynHPL5VIHabT71fjaYwmtFWjqCtpIv9QA1JNsdtB0cDVg/OpiotCLrddzgx769aig1XX0K8jHD4KyDzWm6ZHlz85Qyjkt+rd8E5GVII9ee/R27CWP8uOSHidjas1D7hetyHvPnl1WoDFoqHUdlxVDtEliqe2BSIFqPGLjeRJYaYmlFyhPidMXQ4k0ORLh0ocupO2ynEhNKlG/UtA3SZKrV69euXLlS1/60sWLF4no8PDwzp07k8lkOp8tFgvms2VZTqdTY8za2trx8bHW+SBUidZatTBMUgq0qKd8Z+1qAa/cIJAS3DDqkp+EWvmkVe6UjWaQotKKBJhck46rTLB3qvkVYmKxqtCHyEXxnIEKF2G7Xws8Wfvr2LUgquwpf93e2cvljdC1g8xdzJfv+UvfDcPlEcbj8dnZGRtRx69eHbx8WZYlF6uW8Q1x/jgAALuZpekaEXEUHIVuHeyos93+baA4p1FmFXSZT/8bmbxTddP0yOJy07A1xhhsD5P1B1pluyIil/fS3zCylWWlphqX7GRIemqCHIiIW5dHuCoz1GjME+AkMw0lvjS9dHX6ljREsgOAtY2nnIPvkyS5cHH/0qVLNy5ftUkbfyhr0SGUegJpPvQhJoGC1ReG7WjPGv78pyjB2kdA3VN6VzZZfV4FG1ShJbXWjppZ2YTxDZtakMBdEjnVla16eSkzAf5SOB4v5/nz55p2ZP4GQ3AwAJ/LMRMbDJt4bvYaTKdTcVLs7u7u7OwgYl3XeZ7v7e1tbW29fPny9PR0Pp9zbBsz3qqq0DSqKi+T+QlHXUPw7DAf9t4zWbEvX1hf2F/D/PzFixdFUUynU2ttXZdZbhoc7J7t2JBRyojEw0JIvLGq+g1zM/ZBGFU/kbevmC84Os45533N211VlU3Q14yLJOMjYqL3T3/WH4QC9Z19hhXdzH/613im6TVqUHQJWFfqQPgaYQ+r2C71ZiK/EhFiR1fQP4l+gGgAvDGQpmldd7JBma147xPbGUEIUkilzzsiMaN/6sMNFIvUQOBJklJB+O1FUXDpUETc3t7e3NysqmoymYxGo6tXr06n05cvX/L542w2GwwG0I1a1gxOc8lEarv61nHIZeR5PuWiZNYDCssBILEdRgYqCMl3O2k3kwhVJqJt7SNtAxaD+qXQQ7M+SLUUEQTub0r/pSz4GSZyBOy99y5uJKkfx1U6tB5cb6tgkcwtWlQfq+W9fXp53W0YUuBF2xOdiUM8vUr+yELzaiE6F2KChUgFjL7r4IceYUrpN2j9Fo0/JsJ2uc2oXE8ega861EkVldoYU1XV+vp6nucssS5evPjee++98cYbt2/frqrq4ODgJz/5ydHREYRqLVxQzIcSBMPhkB23vGofzit1uQPsaY3a8QMKP6GLqwJnDPFmsthII4kugbkOtIAQcyzMfblcnp6eHh8fz2azly9fTqfT2WyGQTCzZ85D40q3qlqIAJmBqRVot0pzjVCOFa+G/LEQoKFaPovn4Dcyspuuq69oMMpbNFZHTN4Ez5AomhC80bxT6+vrn3zyCQP86dOnZVmura3p4BwiQt/ibV3Xy+VyY2Pj2rVrFy5cWF9ft6Hb89nZGR/icc85IViNscL6xNCKCFa/N0ISzXz0AuUVQlnGGO86XgaZg0xM/yTQFrwVuGnE41BhVAY2owGHcLAaN8hH0abojXjdTun7+XVSb1tTARHxUjQGBqgmnEHIZzLnz59/8803Nzc3R+OBWLbtOXuSMH+LhCyENitORWnzK8pyqYEv+yJ104VOJZ8+abqwOaFoRDRpy6xEKLNxHm1Ws6fN+iwiGWMByHvwvpZEeQDPv/JZty5yIo5ezs3Q2y3ju7olK+aUAFC7yjnH/C0J/QTYMimKYjgc8OY4B9YCho2dTd10Op1Op9wAqKm6WLdgtKERRJIkadqeVYoQwaC6pG2bUiAC74l/rGu6d+/ew4cPP/vss7Ozs9nsDI3zVHG9FO8A0AMZQF8VtTFAhEQO0SZJEysvDbk0qrPebEPdEk2SchBB1DJGAheUbzDGisbinHutB1pjvOYI8iusUikiKkJEfbSkeWJfgdYjg2Ii+qV6GjygKOiyKs09saviIyJB/NLOrLohyNYacjQajYwxy2VpEsYAG1ERABpjyLeVfSJYyTek/AGyrxDLofZwP9zcYZrM5bCr+SUJu5m5oVEu8o/DJVm9ZjXi7OxsNpvdvv3GaDTi5CoA4DtBeTjkEt4qlhwjH39f1Y2mK57mBkGpPb4QGS8cXyAjrrsIDwUsLsg26GJdhE4yW4QYCSMBHF2yIuiJFtkstdGxRdSXCnyvMCwTTnKie16nE2j06AjIblhw9OroG70K6BGRXi+qAvWiRYn2IBNgxie6qVGdKfX2UUiWFf4iCnG0rfpBLdX0ivQkTXB8pqGxkYzPg0uFGS44I+xvkObGmOFw+NZbb33ta1978803rbWnp6c/+tGPuKQGr4K9zlLZtK5r6ePNs2UXiw/5DF45w2RFQoxehQroFQl8sOucw64CLftimnqaQOH/nqh2ztS14/NRak8zG36CUNbVsixYez44ODg6OmLxRkQmaU4zmzBNa/LQ6UCTtog02W5R1klF1xCtIAEmTcEiwEq2ySj60rE6omsRUe3b+hsaZ/pI3vzZZbACeX2/YBp7kZfL5XAwOH716ujoSMJGG0r3rfXO/6ZpurOzc/Xq1cuXL7PGxq+r65otEz5n78u+aLYRv9J/RvcLJIUENGz1CHI/IppuTpFgEZfyNercib8XOhI5QsFutCGiPQjqdsDmpxBQZFSj0Oi9jGaofFuaQGQtohlrJim0471ncg63JZr9DgaZMcl4PN7c3Lx69ert27eSBMCFPHMy5BIAQANgIMkHqzfItxph+Ao4XB8RovNqgNa/FI7Umi3w3meZretOyVeD6Ku2Ipb2gFZ10XJYT7KhvoFJyhU3vK9ZXZ7Pl97XXLWD1UQidl11StNQqBvIMUWuF/qYhLI5PiRS8/fscV8ul3xAzRKBrfGTk8Z7wqnhTEEc+YmIo9Egy/YB9hsvMrZFoNM0T1ObpsBqsWgWofISeN/85ByUJdf/bnqosWP78PDlnTt3uPpemqZoyFogqLwH56oGPmRYaWZR4FyFHl1F3oWuSQ4kMRkRCdE3APGASByFwkzY+0DjzJcsAHiSaP4akT3ZlbWWCLyvYw90B5F6FI5KadM0/LoRoEstMqz3XpIISSkoiOhd66lt+VovCExkZF07oU8fvPGicFBXe/6PrlFQGprAMkxNMl4bJYkpy2Xa8AWcz+d5PlTDojGGoHXCyYooSFbhSjIluS2aQwQuDJ5OfXOkQEMQHs65PM83Nzf5GMJamySGfcPeez5wGY1GN27cOH/+3E9+8pOXL1/meV6W5dnZGRuLNmlLg0dsjuOrqtD1VzDShp5YchBGqs4oKEFIJKUfm28kxsPaNhREQ0CXeQIlMKDL+gWw1sZdgknFPvYviSWNlhzVdVG/tt6ahvMREZFYugAQYiWMMcZ2W2FFeBhRECJy0oymCM3++nSkJkP9e/qXVy5hVGpcEsozO9XJyXvPGoa0gSV1xGG7ba4pZMvxJT4/Hl93rtKDyFEydFmBLEo+a0ks4YOsyieqHKz4Y0aj0dp440tvfukrX/kK1yA7Ojq6f//+4eHhycmJ4Ax3DGF5P5lMOEcUEZMkYT6eJMlwOGQPHJ+cyir6sJVpW5WQp1llmqR6WyOlWUxNMRi0QUjq1FjDiuHMym6apmdnZwcHBwcHB1zx2oUuJ7yn0pjDhDNfjRgYmqhhCBqJFP0Iu6h7BWRoqdvYNskdemy8QQZqa8tIDHT/XfJGDX/s2oryQfsUZV15np+enrJ+c3BwsFwuh8OhhHAQEbg2EJO/2d7e/tKXvnT58mUOCU1C55rT09PJZFIUBWdzCg/RDggKqpVRpwTRWjRf0oSg8Rk6rKmDTrJqHYqmMUryEwR5+BFdplCwSE9b8x8IUpWaBHEv4kyc9xqHTSi9HzExDDHTMqyWI5oNyvJlwoiI2DJqCdtFxPl8/vz58/39/XPndlM+4CQAAIxqjFHzPRA0VMVaclCFAYB3yViI/GzkG405HKA2j/B8AcA5iwhpigApe0+tTYwByCwQgAdATHLDbycHG9tr8cTClGQ+PBl+787uBnnwHrzvnMRWlfMeONlOH8Tpvgp8XMY3oKpFyIhRFMVyOSci5nhSTo4VA1XRolWuAID7JrJLhYdlAVHVjZc3y7LBYCSFmKy1zjkOPDGNj7+ZnnN1WVZlWfBGV1XF7oyiWDjn5vM5k2dd18tinuVsPFDLVXyDHqokETsZwSapNW1nZc3BvPI7gDqoYfkLqp88h+bmeVoUDY9yoeapMSbx3YBLTQCaAZFyfYtBL6atD436lFMhKLXUikON/boeakQ50OWS8pNMUoPPQ0veELi2CAPTSVUhRPTk9UKojdExUtYepU0dWkcVO40Gg0FZuyzPq8pJrmsY3HnvOY7ZhDRhkRSi8xPxugwvoq49kUsS7Z1tO05LxjEiGtMuv6qqzc3NyWTC0ZBVVQ2HQ64Rs76+vrm5yRmjo9GIU4/RO0OQDoYnJydFUVy6cGF/f38wGHzvO9/x3udpSs5ZxPFwKPqT6TU8gxAiAqHopg9hG3yEJ38K5i2LuST+k9InBDckdRe7xVB9OOcSdwh13XvigRBMkO+NMU5xB56S5rZ6Avp14heUSYqHRlCR/+TaqAyWRFUfF1UDAMi3ioLkaugJCPn50HNLmJS1RsNKB29pgcfTo1C+x4ZkcK9CCcWkBKXbVWVpQy+MVktDpFCXil/EgbZJkojXDZRRwaqVEJoQFx9N6ggiDD0j9ZGlJm0Ey2TUkAogcO1sz/I1TBKNQWuNPX51zEX+G0+wg2JZ+RSsTVnd5xaYe3t7X/va177yla9cu3KtrusHDx58+umnHH8pGqQIEiKSPH3WLF0IE+TTeR+CELRv0oSOyoL5solexTtp4AvDFI4KXYNf9o4/eO9ZgWaa8t6zQsxrdKG5TBK6clRV9er4UMI2WHZSiBcXWhb0E3SS2XI8YmA+sdeTP7QM1rS6kXaD6S1mKcugtkmCQeUyIViIiMi3hMnxtaAcIkIyMqb+UJdlc/jLN3jvA6VgaNzNVTKmZ2fbW1uLxQKITk5ODg8PuUrDKB/URTkYDKqq2tjaYkxwzi1m8y9/+csXL15M05TjUL33nM/knHv8+HFd12tra6yyDIfDoiiS4H3QNjADwXQNeFKnTAJAwaJOkklAmMYjnln5bEN2VFVVHNsauZB8OJGXmQjYBcjCPwNIUWSo1vk18iDq1Kb2e71xLEeEQ+oN1XxYTIsqdCTl9dpwyauJyLmayAC0PbqTJCFy4/Hm5cuXt7a20lQd1lDDUBTQeSUdvzKjm1ZY4yNMAu+BCBDBGHAOjGn802yz8PfWNppumrJYUSMgAGvkvvkTxVOOYWIyWz2TBvLNn2jAItikM8vBkDX6HGAMAN4BABgLZdHa26ySzmazoiiK+cKFAOUmvTJN1oYDdoqXedrYe6OBc85iKqdJ0ASHNGfv3jtEqqpiuZyzTw0awZRTaOOAaMXVzQLL1Z0YAUZyAucdsJ4qiOScQ6Q0MZsba0TkAFxdWoSyLJPEMNcl1+pvjVJKjbrZ6gbU5lYJx5MbBP1aEWbIWERMERGoUfm99+BtahM0RERpMkR2YJNvuaqgtZaIRop4q7JZYV9b3grBzjY916++R/+pFeXOr/1vXnPxT3VV952XGDRg4QVyAzsN9TJ9E+9ohJ61GWCM9Q6S1DpXeY/O187VxiayQJkMseZkEKDjPtFMv3N/cDAoQHVcAtZaVqARkW2y0WjEWat7e3tnZ2fMdM7Ozi5evJgkyc7OzmQyYeHqvd/d3T05OamWTYrurVu3kiTh+uff/e5301BuRowNfektlilFm8Xr0rGMgiqLxcLY1Z4qZtDRPmq0jre4ewShmHjHMBMcFvpMQlsZr4L8oi3AbihFtKfRzfzBqCgdxjgIjU6EGj2tOL2JLpm2FqJfgO2m6/+Tx7XSJjSLKitZ1kLB0JVTPFR+6yp0/DIhdk20KOjuvqgIpOKdBHQiPvVL9Z8RVDkGEUIkHAAw8x2NRqIsWms59IhJgNVfVu7rcLHRuLe3d/Pmzffee+/69euIOJlMvv3tb7MqORwOd3d3uX3gfD7nExJRoKPttqo4o+Z+fWToe+AkiFBzUdlr302Wst1yxdDleIjI1YoCj2oYGichiY9kPp/PZrPJZLJYLE4nx9wl2HVDqmTCoDz9GBRrUaBDJGKrW0esLFKU5bNIKf5CUIurUDUGjxpW1kjUNBtqcOw1FKB3ZyVhygIFznpb67rmMp3Hx8cQirvxna6q+cG1tTVrLSsWV69evXr5ysbGBudc6lbtFBRiDD5UecvrGKlGfn0nKP+0sCMfegiv5CERtrRjYnxDH1z6Q8RJYBVrjd4LPeTsj+nVAexKXmpDqD0qjk2hPCXfI8dfgpkCZ+85iMlxq2f2UCLa09PT2Ww2GGwY6OnN8HplGpr4DVTftB+CptpQDwIA6ADHKNpRK80UXN2+ohii/Nmo+ehffe/OaBXU+Z7d0iiTDMp3lgMQAlhAC5Bt07iu95wjV1bsV5ZCnGVZVnUxn88lrwPUYdc0tGR3KoURQp1vok7OFSJySLZsHLsm5QZnnXMOwXIXYTRMC4gI6NF7ZF89Z5oF775n+WOMATCAlslFnBHyAbryDpRqIVJeS6sIURu23PlVlISmdhio6EfWnloZ2dkp9XpxbmtXYjRdUAq01qH1mBFZ2m4DAn0bdfUY/fjKMWUcDREbSq1RL5WngVS3DKH3bTO/jlIbzv6ccwCNgyFJkqpspWZDgN4QxcqoACpi+oqDgNKbW2vbmIRPEzg2YDwe13V9dna2NhyXVGRZlieZ9/7P/Jk/89577925c4cb8J7f2+e+9ovFYjwY/dKv/uKLF8+Oj4/n8/lgMMjz/NGjRz/72c+2traWxVxjlcAnskO0K5qppW/GoRxnBNUBAKDbsKa/0RolNN5rNQURvZqYAngLqOgtNrTO5vvFl9P3ZL9uBGgs7BWV7CB0yRbVRANKBkRsfUu+Z0lq8ELXC2WM6XLQFsOjWEPBHzG+tZUo65INEuPQJFZbxT54YSUGWgpUybSj91JQmJwqlyE3uJq8p1ABlKinQPNtzTwBszxlFswuYRsS15xz3CqWzwq5kDkEVsh24Gw2y7LswoULGxsbOzs7v/ALv/DNb34zy7Lnz5/fvXv3+fPnx8fH6+N1vmcwGLx48eLZs2dVVfH5TB8tKajU8o1XRysRcso92o2B6oRE9lRTFiftCatEpUX1kUTWK4+4kIAPoVNMVVVc2pkjCspq6VRajOyODVmVpusB4aJssuMy4dcpW9rkYFWD//T6lC80kyIi79twZ6fK7Rl1NghKp9TU2OcY/S/Z6NIMBIPu7kK0OgCUZbmzs1PX9Xw+R8SXL1+WZTlIs0GaVYCoKh7s7e2dP7e/ubk5HA5ns9nR0ZFURdS7qV8nIPW+jW1Q3CBmI0Kbsr9aCvvekV2Eb9BjmFrGRZxN76MWRiuZm55JxCf1q/WjK/comqH+0qp+CKBcHkJBoDAKlQYi28oPHh8fy2iTyaSqisnkZGNjY2u8KY2cNFZDIKLoXwedZfL28tyDDhf80wYAwLvWxadi9wGR2+A1RGHZE0hg0i6cg2Ld+p5RKffUjbqOtkjuIWUAIFgA78DV4H3jz8Jg5rEzQhDYOZekhr/U9TeDce5FIojulEpzdGjrh3rv87RNn9O0fzabO+eSxEhDAMSmKQwELbwJjyU0jo8mmEtg5D5Fg0AAiOSB2HRARGr0aADsyPpuKWuZmzVgEH2D8wRACAhAxqAxYJuqQh2+xxY9C3FE5FaR3ns04hiloNxD60mNeLfgaySJI+yXZ+Xc3CgXnQy44vNrXH0aCvqGPsHzN8z45BF5SgRGtAoBFsTKQScto7nBQFWXxiSDQYYGbFMyzydJUpWVZjEyKy1NNTDliEpDG7smu8zTGMOxjHmer6+vz+dzlvpJkgzSHADquv6lX/qlX/u1X/vqV7/69OnTDz/8kLUE7/358+c5F+qb3/zmO++8PR6P7969861vfWu5XN6/f/+HP/zh5ubmyclJknbq88sSEhUDbVQshxBJpDD5UPcAgvcREfM8L6ulrFdvgfZARHii0UxAFyV9Rgw9QlQiSmzTKlYKM1tVsUHveLRxEV5pbNG/GtM6rYWDR/OXaa4cVvAk+hDQpvNIhGPRfunvsRtSpZ1wJlRAs9a6UCFBvAKsh3GmLOvQuCo7kJSSREqH1tyAiLgqi7bN9FD9i5GcT8aZ0ZvQ34e7XQwGA1adTQgw4OwWY8z169ezLNve3v75n//5P/tn/+yLFy8++OCDFy9ecFizMYZ7jpRl+eLFCwBYLpeslJ+dnUUKqyCkdijK/PsMShBPYsdlmXovRFTLU9a0lx6/rwhCoEFNdxjsWGvtfD6fz+fcWpzNDCJCg8L6fDfY0ahId3mXFNnQiAQh9Ah6ZOJ0RmwXRIrH6rQWI6goijQEPsPfG1IL79DRCv0s+sZ2017lBgnKdyGmfzAYcBDzbDY7Pj6W4GBe7NnZ2c7Ozrlz53Z3d4f5wDl3fHx8dHTEWVMhpKHVwxjaAlvqRTPrz4wnERHxr151pdXELmvpc0hQTLVdO7SP6wnoWel919/oP6PH9Xxexy0jdqQvPX/NePsg0vXgURmcGmh6+c55HcZ2cHDA1QlH6TDPcw69FVYpFCcHLPJl5dtQGU2zPH1tL/FXXHaaQi6gED5PRtM1T9VVFTsF1LDNAoVX2FC1w4eQm/4GOSmU3u1B5mqSuGdOfWbBx0nDwpFkPkW5oG6GdzNOyE3yKpcJg/SUdckj2skiawGALE/rGgEADUg0FiJxfXoZJLA1AAA0Bh0BGnTkCckTARmLAL6xSAwiERowxCHgceEsjUjQ5d59zEdlQelNkc++42VrbB2ujRh+9djEW9rEhZhuxfI6XJt3TiSiMI7+7DV+t3+uNnQ7tqZedpRNDD2O2Weg/UFkq0zXV8rz0XSlQUwhg5WUo917by2ur69nWVZ75PRMp+pMQ7AFMHh6tEGmkU9DRn/oUR33FwSOxOA0pjzPgRAIl8vllStX/tbf+lt/9a/+1TRNv/vd7/67f/fvrLVra2sbGxtbW1vf/OY333jjjSzLtnc2gQAscPnnP/3TP3327Nnly5f5pKZ2pUxAY4/mOzosQcNfA03oTUtray3DWd8W9rdT11k+CwQiXgxdGtDXSuLRij6oI3hcpa/Lvr9uTE0UgtumF3RhVMAxg1NG0CpUNKwARJATERue0p2DgEWzBpkDBSkugWWibIkuJfisGx9IDU4binyDOj/1Unu/W2pQZit/ylYSEcd/C6yECkBxLlBigF89n8/LsuR/AYBjqQW7rLV5nrPvnz3uN27cuHnz5vnz5znd7ejo6F/+y38p/bqFuw2HwyRJODHg+Ph4MpkAwHA43Nzc5NACUDEnjSfeoHzGINUoRIIJV9HbIYwYutTUQeMAIsQOz5FxNC/SH5JBwienRV1JVCgBTadnrAhyaEE7GhGR1MKyNhSddM6ZJDGhwJ/GT6F9zZNd6EIiU+3schO/3n6j0buDnC3rbY/7MDgUKHiyNWJoIERcHXp8QONkn3BABawjIvfEOTs7Q08b4zWud8vYsr+/v729ff7cPieWHB8fL5fLc+fOcfo16yV6uyl0nRA8N6qSo1FmWJ/n6EsMCb6ENuXQQ98cMSu9X+JoiPizUVl6Gj4RuPof+K5oWwVd9f165EhekHK4RPsLXeoQPSRaLxoC7HQfMs3RovXeccgBh2OxHumW9XJZzudLMds0G4y0W0Q0aVwfmogAvCiO0UpNQGj51asmSpEqRUT5INUKtNzARX5ItSChVQq0XJJ8qZmVcEhSdq8LxaEF/mK4EpFkv1RVtVjMOYKO6dE2VeQkAr6t/iTkLPtIXYNK+ORofa2uG32euvlv2Ihg5z3X4wMiQgNAnjhCHPkzhGNYfnVTvE990+2zAQ0XiCCG1LRt13N43TZhEFVyostoEMaSQ5LW+Y9IiNSUINAHRhGYfMgAwOD86O+uZhmk1ALvvShSMqA8s5JFruTFoHjHyhu8Oujk7xmn5UvN6TRDkcuYtvyWjMMC21pkGVwvls4BERZFYU1KJEuLjXuZtrwOXsOkZCPVnY1cH4/HXKJ8PB7P5/PEpleuXPlzf/bP/s2/+Tff+cpbn31y75/+03/6+PHjjY0NPrS6cOHCr/3ar52/dA4AgKAqXDqw5aI6Ojr6wQ9+8OLFC05CF3qWt5vuRcGFGUk1QTit9RqbsOFL6vyhLMssT3zvbC5CKo0tgt8r5Q0q/bUPQ/0NMwJNJBQ8dnqEaFbyQS7/mmA+CI5nGTzad8EHVOqjpg6N6qSU4D6TkrnJl0b5laFLHcKFZUCjDhAg+CS4kBmrzhpQ/enpifnuRT1HGkiSEK32wwmH4dvqwGW5zRufsQjkF4uFUbFrkibC5zDvvvvuL//yL1dV9fTpUyKy1j569Ihd7JLzx7omD8UdyzgOhKckFUVkda3ZAE1BFQrqtaC65jMR/KGrOiB2jin0zT5k4IkzTKd56c3lbzjkAIN05NR1jgjnHsUuZJsxVPM81fJPnuUd1x5o6PLDldwVFNXL9rVYRzEaB0RqIcNJ27zpIrVYfrfvovZFkkSogUY9di3wEUMIu2dN/JQL0B6NRny+sVgsXr16xTyqKAoA2NvbG4/HV69eTZLk+vXr0+n0zp07SZLs7e1x1imoPgtyRKPDlPlFjKIajPoGOTGPQM0dJYSgIk4CXZ8C9ASivk0vXLN3eV2f9cEqRgo9NitbEF7dvtF2Pdyaf+plynxcyM0w3QdF+kAguoaDJUhE0IraRkwEP2tTisd7X5YlgCmq0tpSY4Loi/p4jcSDphx2mhCsbT2UmihS02kEBurcVVtWkmGyXKZ89E9dtU94kdCpBpTATe5nJiZqiYgnXWbHqNIIurW7hCn7cOTIsf6LxVzK/1MjvlsgaAshyvSIUI4vfm/p2rrUAVBWG5xVXTnnkBs2g0dPAhllDIuS2brDBHqyEI3efcMMlPTUSK45ld56/tKGBFyeBhF5qoEEb9tzgyYGug8RrfdEv/puyQ4NQfF+kTrVIrFBeiavXk+XccSviKhXv1QgqAeXb6LIRcZUC6tjr3nLpR2JECon8QyHwzRN3XTmCWyS1pVPLAI4asJlWJ3y2G0pCYG3OlUytr9z0LsYa6fTaZIkGxsbVVl7R9/4xjd+4zd+46/+1b88PV3+v/6f/+9PP/0UAAb5KLHZ0pVV6W7dfHM8Wn/0s2cffPDB3t7ee++9t1wuHzy4/4//8T/+/PPPudzM2trabDZLkoRbkopBpnUp3w3fjDyagsp8gzRGAeWb8d5zOHi0XuzFBuh91PiwEsc00LArBvQ4ehWmdwLeJ56Vj8ulGb2MExy6rWlhVSlT/VRfMOihBD4az2EVmRjloZcVgcJ5gM5kZGdlOTznfDhgfVTGYdGu9SoNVc3adGycXix2ZQz0uD90HdtyAcDJyQkicjHX8XhcVdXh4eGrV68QsaoqJkkista+//77X//617e2thaLxQ9+8IMPP/zwq1/96rvvvntycsIh0QDAKhFHcnPA6/p4nfVORMzznPUePofVuyBTrVzNbagwWB2SWOO7NkP0WTY9Uh30bhIR9jBB0KM/LAAUVclOI14Fl0edzWYSPKM9yqTqcIu7miegWhV0z/RVlggoQeJV9E6EorL7SB3s1ZaYTA9NG6PvuujaLpbUe4Gwx/+he2nq0EDuz1NOFMfjMfv85mfT5WyOiLPZbDQajUaj/f39zc3Ncln8F//lX3/69OmPfvQjDhl69uwZ92lL05TTVRkhIXhnxPKhkJ7rVcU6LYzw9YaK1gyEiqN7NFvw3kXL1/DRPERTtFfmnAzeF0k9YL7Gt/WFyre+ZD5eVUbXYOmvgpRxTkS+wSuPiHK65UNVb2YO/G9d10S4lo+DUxKCKtkEM4gByS9i6lgui1guNNk73GuDnZhOALisvIEOpQsZaisrTb21lohzHFuZIk6Ns8ksQlcGCxfZoO4FKk+dum1fIAQF2FCZRDityEH5EgCsNVVVSptgMWy4cYzeIAxBX6J/6x2P5J1g+HI+FRGJjR/BsG1pQiNG55wxSUBFL2XpqGtj8EbIl9xZwmASTbIvfZC4eBkiooVOXQ5ERCCEYGGGAAlrbIJNjC410dLI5dScB+99XVdECM393FMPEeNKia3kE6NBDn9dKK+mbxPugMrGEkWKiCJi05xCf69msMLHHL1RPyVeN/lJ/yvsyUhNU9tW4tOv4GhL3nX2jjQUReC8T0zTtMagTdO0ckXYuc4BByLWoWOTcEO+pCxaH+DReiEomjzsZDJZX9v4G3/jb/zmb/7mG2/c/N3/7+9/97vfffny5dbWFmtCdV1vbm5ubGz8q3/1r773ve8VRXHz5s0//+f/fFEUH370k//2v/3/HBwc7OzscJQkU0Wk0EccP+K/Qo1CbLLvbNkbYziGlc+PWOnhQvH9LfYq0kN+1VIn2s3XXdgzqHgELlYt+2vDxaoVdh2uejQNDWOMgbYbCnSliELvVg4pftFp5iIqrJ6z3v0+GujtiGaokQq75rVXRrnonT40/pCOUKygkJJS/IicLMlTfIPUadaKLymVCxQDjXZHL4rVF6dK4vB1/fp1DvTnerpcpJnDNtbW1rz3Gxsbf+kv/aW/9tf+WpIkH3744e/8zu/8+Mc/Pnfu3M/93M/dvHmTXyExDBIkzeJkOBxWRTUcDvk29vY11fV7ZRD5GhqUDrRExBUYXKikHsV8M11o6SLQM73EcAiKrACT385wEL4awZabdCyXS9abOQGIS3BEmMy7LKcfnPos+4K9iKwGbbrql6AZswjfDYInIqNil7FbEE1GllUQUWpT8ejIkiN1ygEBkSX02AFXhEIyZ1K6l9Sb16ThnEuNJQSqHRchG+WDk8UJemI+wA0mL126xCpyVVV/+S/9yv379z/44AP2VR8dHQ2Hw7OzM0nwEBhC0GY4pkgwgS/bTVyLSFhWJDfIUbvcH2kq0dVHqj64qKubaqVEeObrxpep9vmefi/1uDQqnZiUsBYkpx6m6W80/9H7XlfeJmRNiqYp/yrWLCJ6354YE1Fqs8lsaqEtcQMAvDmICODZoxmw0RhjiCkgTCSgqDMmMYbPpTvaAtXOWmsxIfS+ptpXSAaRkiSzFgGM9zW3QbE2BfCVq7nWBF9GBWwI42Uzj//MICOOAiZPBN47hqW1ifccTOuqqq6qkkJ3CFagxQMtBTfZhSK7waIvTdPlcslVOECxrCRpvdcaFWezmSxf4AzKFwZdF4Aj55UZyVaNC0W6SFXtENjypvQRmMgDGQLvHRB48kgEmLxWLLaoC9gKeiQC4B2g7qU5oSAMNspPCuARrfdcYLc2xhrTiHjTOogxqStvLXpsAJEkKcOormtEA2S4siBweTZPXJ9VTnJkAVXpENFgggYRsK48EViTQi/qCAwytISHVr4RSwkawE5WFkBjvxZFFWRum+9CBFVRGmMsGkBwyutpVJdzbgftiMqyGOUDQwYIUIeiAwJ4X9XgPAJYYE2IuNuLMWZZlU0tQ7JlWRoClvGDQeacI3IAPsitRKYnkhW6jKxjYKAlMJ6QCAgMBgIri2I4HHrvv/zlL//Gb/zGb/1P//a9zx/8N//N/+ODP/1gNBptbW0ZYxaLBSdMTCaThw8fcqHHd95556//9b9+fHz86NGjf/JP/smD+/eMgcrXCB7BLxczaxDINUiGxpr2YMt5B2H+XgVXsbnJOgSqaAE2JYlIqsVhCJlAsAjgaufqmnct0JiLii7zh9I1laGoe0Yj9+hAMXHqo/L1NltJAJ4M4CDLmxEIEHA0aIoHk/PAoynXnST/8/3k/DDLaz7S93ySmDSWrG/wtqoqJEptwmyidnrCjk1VBDCWWRijAQF4xlwAYKc/vzdN20LO4jvUmhmftXHKrHOOU6CWy6VzlWm6TraZKES+KOosy0ajAefTQAvV1kwSVsJvkSAKVhlNiMbRAphv8N4TtNHAQRVFQGtC3YPTk5M8z5fLZZomzrnZ2ZTtvTzPNzY2Njc3OcjHmpRDTp8+fXpycnJ8fMyVrbMsm81mf/Ev/sW/9/f+3s7Ozre+9a3f//3ff/z48cnx8a2bN7/yla9cv37dWns2mVhjrDF15dIs3dna2draYt2R+2kFhmjm8/l0OmUwJknC5X41PjPC11UNnqwxqU3QGmsth1mz07cp/FRXzjkgQDQIYBIraEmeTGJNYr33wcEAHsgYg4CgOtQIMMWbxZcJ52Bsji6mM+6Xy8TIww7SrPEM1W3l9Yb0yLGllIQmgrxxK80eAKhq9myxxd7k2/EWtPgcMAUAoKyttcY2ugtPmAN5taOLSdYYJCLpBu+lRDGRqzsNlYgIEAwaib3uoygGt5Y84r3PbHADB2PAe48ASWJr76raccu0YT54Pl+Uy+L46JWr6p2t7d3dXQ4f2t7e/vVf//Xvf//7r1694lKJ3nt+io8sJHiUX2qM4ThpUYNYd2FTRx8ICLRRlVWFrvro1cmYUJkmN9kvHi1Nc8EWokYuCy4JtgteOVWShdSpLDsaNPMM7+IZNoaVHlNmwk495zwA2AzEsybZFE7lXIqUd6Gzo16X4JVwPM2dqqoyiOTQOUemISKDDedxlUPExFgu9QsApVsSIRljyFBNvmzdec34tRNlDnxTFEL0IVEHreVYWBZ/5EMRiSRJHLi6rtGXNdWGDBlKMEGksi7Qk8HEJujBLasFlAUaMmo3I9IT3NZwrssSDSFYro5M4IAMGqrLyvnK1QTorUnREJDxoXMnhCxAUOYcABqTEDneBA4ZL4qFdFQBgLpu9N3lcsUZBYSzLPHx84NGxcTqzWX0QUJXu5qa3g7WWnDee18tC1HJEKGuls65LMvYgBFoICJ3AwBAFpuGDAEBGMKOL5ynWoenZO2E7Comg+g8QajaAcYCQE0EzqfGWmMNR7oTb3pqjE2SjIjW1tbKclmWNdeAr0rKs/FyOR+PxwBQlqVBQ0A2zZKV1OtVFIdQV3Sbxobo0r9a1So5SPf2+wiNavB2lQealMke/RS5YaJno58w9Oxo5YGap4wvNI8EdUijzLLMTOeOKEnTmlzdOrDayBbfi/o1KpcRe7nMiE2d4zqIExmHfSTvvPPOP/gH/+Cb3/y57/yP3/9n/+yfHRwcbK5t7OzsIGJZltxM4fnz5yxfuX/Er//6rxdF8dlnn/2Lf/EvHj16VNc1h3NBN2ADlOElwDHKK6x3VuxmHW7F8+SqCxpVfDcgDLr8Il5+uERkysSgx2i8iiSRoeQeDd5oFygY6HoOfRxoOH6oYou+ZW1ETR813y1p3CcHgYNGCZmJBpSetn5Wy1TZEW6Gp0HBd7KH2If2SHJMz00iWIvSC7SmLeen58+yJDriBwDWODUBUhB4HFTQCifnqqqyNlkul6zDQSO//XK5PH/+/MbGxvb2NqfGTqfTw8OD09NTVxNHJtShrxW/dHNz89q1a3t7e9/61rfu3Lnz5MkTY8z29vb+uXNXr17d3d0lIrZpTSiuPBqN3nzzzffff397Z12aJnALMWPBOzg4OHr8+PGTJ084E4BUvzcIpW9ARZvwXjEmszXbrLEsWAhJqQqNtL7nQdSfZZta90FVUQi94C9ZUC2Xy7Isp2dz7tel0QZDYFWwnRJhs4lNBAdMz98coSiok5O6rr2vsVcZPfy3uYwqfS2aBy+hT00UQvi0SYxBWTHKt8Jk6aktaQerqEwzEOre2b6XAEIuBFPHcDBwdV0WxdlkUlXV9evXB4PB2trawcHBG2+88au/+qs/+tGPnj59OpvNpF+mtnO0+026wAi/0lwo4kXRxPrT1otayUnkS3lRPy4x2l8Nn4gZ6jH1/CNeunICwseiJXvlsxRwRR4Q/YgcfqK62r3ri3JC8gAYF8ORBzW3hEYArYi7q6pCTg9A6eu2yYVo7kVEAE9kynIpI3tVmbtxL/rae+/AGTC1qQ0ZpNqQ8VCDM2So6R/nKLUJYHwC0AdvW5bO80Iq4dKgqYb/pwSupziElRoFugawshGydo5Jk13wq04n9CS9yr+X0b5A8Hl11iQ7DiHkwzfnBp0x9eAa4dWkPACf9iOYziRlyUbhv4ZDM6tGH28PhDWHlDfxI6xZDYfjNK2dc4MBjUZriMQFeebzOT9YFEtrbUeBlsuHepZ6j7V4gB6x9WlPABrfFm4kMcE9ARE3cTUBISJGqRUsTWBCjSsZVuMo7W5nnythG9XacWALRzDGjMfjV0fHzjmbMpbERmT4M47uZXALo9EvpV7DPETkMyeH+I1vfOO3f/u3v/rVr3z++c/+0T/6R+ViORgMxuMxgXPOO18V5eL4+JgLgaHBNLP/y//V/2JZzL/zne/8+Mc/fvDwZ2VZRDMB1SxDW94UPM2kTlFFi0UVTKxBh4hOaSHRFghUFXAo+kZPT19a3MpGRLumx0EVz6BviIhZK0wazcSLI5/1BDSvkZlEk4fXXBFHEChFnAiDDtcShTJCKITHyL6w3iN+R4G2hGqMx2MZXL8CVJiBXqN2GnkVwlGHJpGoFEQiqopFkiTZcEih/FyIfEgWi8V8PgtHNINrV66ur68nSVIUxatXr05OTuaLaVsaDCyGwAbnXJ7n586d29zcvHLlCldufvz48XQ6nUwm1tqLFy9+9atfXV9f59VBCNEBgPFozVp7cnJy9+5day33BUBEbkK+vb194cKF8xd2z1/Y3d7e/tGPfqQ7IyrPUxPB1dgqahdkI5xzSZlyaAdLIxlH+/NMt9qMRhVh3DKgZg4s5JbL5WKxqKqqWFYyPQyyh60X2XGxIpxzmHTysQQBsOdYCnNuTidYgdaGq7rZi5wDlcPEiruWfIJpLa/2bRKh/BqxTS1TsEtNmjtpepFna/IQjmg1odXeoTWJtYvFYry1tVguy6paFsXly5f5TObly5fvv//++++//4Mf/OCTTz7RHTRlEFm1JkbXZJZb7HocSKXuyeQ1a9Jioo8YEZIIlECxDgwOIH3bFzMf6qr7pK4InvKWlTP0XZ+a3KlPDLxq7alXqnE+4qta0404bfMnxRjLl0ZvGUoDWb7hPyV+nZQ6oZmwvt91K4+ROgDh6C9BFQGmCTDsAoqQQFoifAECCNA0D4kUaLlNMwSCTsdZWa/oOdoI9N5z2rFMUmAr/C0StbJfpE7U9RZHFw9rVYq23CwKtF6y6+bGtPD8QuMfgttbfhKfIHRxWOstfOpuuwlCAE2zaL7yPB+Px2trazwxLoS6XC5PT491GgnjQJ7nbQy0fqsQvEZHDXG9DFB43Idmrbo0NyPgan2XiDgiKSJp/qwBpLfQr/LwYWhJzTd3WXA8eXlE4ysEDLZJ6pxDk3CMZl3XifdVVZmk24aoBwrqOQA0fIRBCOm28wQAgO3t7b/7d/9unue/8zv/4vd+7/eePHmytb5x/vx5YwwXvFwsFqenp0VRcARVlmV//+///e3t7e9+97vf//73Hz58yNhQlYQYh6BB8CJjaLvoQ/Sesa2zXMPNhYtUfDxvsuaSevnQC6SGXpZxBA1BGy2Z9GdBS+2+ilBOsxuNLdQ1YLzykRiNumrAvuDRWyxD2RC30L9QXX1s6d+m+aa+mc/O5JxE5JZztTEmz3NWpHSiTMSCeSivcgH18S4oUmJvNHadkaD0CSIaDodlWU4mE47xEAF5cnLivR+Nhru7u3t7e2ma+totl8sHDx5w8G5VVQSONbaqqtIkB4Asy3Z3dzkSem9vb2tri7XtDz/88MWLFzs7O+PxeHt7+2tf+9qFCxe4ggdrjYwJfNRe1/Xjx48fP37MJ4Mclw8AeZ4bY0aj0c2bN99//73r1689efLk4cOHspusLkvzxXY3VbkVbdKAaaLM67qeTCYiwFaiVrTjUT1g2SBdyZWhpO0lVLafDQ2cEVGHajT4Y1rGIgsklVzYw2QT7axeQvOICgPVj+tvnKrOpDkehUEiBVruhC4V294xkQ9JLBpLo4WovhItzKuqwqQ5zVssFgDATeDn8zkRXbp0aW9v7+OPP/7oo480iLQa7UMFQ7HTpAokI4YNeWNGRbUKADVDg+7VJ/DX3dznNvq2Pq+LnhIoaY0EAgMRYMpQkUa7cobRu4w6gxLQRfxZ76keQWty+hGvcuD0TPQIGqm00SgII7vDg2jnt0xMQnRQRQlSUIX1SlEpLdpi5MGzEPKkkR+AKgKOgY6AGa1LxpRcKQpqpV47KiuF1+t8W15DGAUoFhQRqS5DLB9k5MjQ1axAz6cvoeQSCSWQFxVZQ0xvQaQ6e2W1doEJ8BqEx3CyEdGIV8cmAGCwkyiv32JCjfC6rsfj8d7e3ubmZuOvJJrP53fu/JTVLQw+Dsb51UUHv4Baou8FCpEbMhqKFEPkWECpxyxjWgKCNtgjgkU0GY0EQoEEnY3XM5QXiZIXrVE2T++9Xsva2lqSJACdju2rIBPvYrRMvQpE9FQbYxJObaxrT8RCsSyX/8P/8LvL5fKjjz6ygLtbm2+//bb3/uxsxs2DTk6Oi6LgzsbOub/zd37z619//w/+4A8+/vinT548zrKUuwbIXLB7teZXF02Fz0ZYLn4ygVKDndQqzRrL+427jPL+9jGkkdQ9I5KCo1HGF36nd1YeiZxAslh9m8YQtld02h8/yhwKeuq+CJgvMJEj2hbA6ju1cdIh8m4hJ7lTnF5ONe3LsizPU+14FkBxYcGOGsQcEFBYoXyQLYOuz0/vqWZtAHB4eJhlWZokCMlisSiLgudz/ty5S5cura+v13X96tWrh/cfHL06QFWlRIDDc3Y1ra+v7+7u7u7ubm5ujkYjIiqK4tNPPz04OOBCNGVZ3rx58ytf+crOzg6oRQX0RkTMshRDFXN2fhNRWZasFtd1fXBwUJbl7u7ulSsXt7a2Hj58CD1+YowRvAXgiO5OBJqgKKvv7JyQknwRTsqf+nuN2HojJFWRtWexSWQvIjGZ5zl0DdTGI2Uo2jW9QP3eQNelYGakgrQYqNLkSbX5FIGqmWqEzxh0aORhA4E1ExPCEfgoItXAFE1L/yRUVgtjIfbPYIKmLEtrbZKl2SA/PZs48vlwUCyWeZ4vFos0TT/99NMHDx6wjNRagnh5SSnu/IErtEg8mPZvee8FIaHrIu1f0Qbp5fQ5pL60gtu/okFISTSvzpf066jLrLSWKRsBPbYJgW+v9G1HLBcU/4nwX79L39nuiF+BUXrACMLYy5BmLBUD0qyy0F43MQGUCQHlLpQVj2Zre4BCVqCdB+x0a+cHa5UDoMeRqDDqKdBiUegd5B4MsiM2VPT3qrkpP8JsCrrEpZGEFDvSC+mjaER9+pJEGhlQgs2ixfKfbWpH9419TG6+982zqLgrKI9SRCCCjcYYAw3+ayVTjpLYMTEYjYwxGxsbX//619e3NyF0Jn/33bf/7b/9t5999hmDkcebzWaJcECNx30alrn2AUeKdZLSkDA456JBGoxMVpeTW7kxfXYj/+q9kWLyK3edbwZr9K/ykz570hOT+p2cljRfNien4YZYZY/ohFZFMsmrBdE1u2HnVpqmP/jBD05OTq5evfry2fP33ntvNBq9fPlyuZw756rKVVWRpmlRLPJ8+PM//42/8lf+yre//YcfffTR9773ndlsluepMaauS4TOMbR4CvU2ieWqV9HfAtMriknUxCxGDA4RJU0BlYdD/ymf+0ilZY88K1DSN+sJR+uK5hy9FwOL56oUuiAXYquOdIQ9ACImwT2pY35Mz8Ef/anho5/qf6khI5oiBBeLnBVYa7l4RZq2pcq0RWS6vRhIgkBUDLQ2iig4YrnkEKqCA9A9fxAgl2XJqXhZlp0/f55bUXBjvM8//5y7oiAi6zGir4v/mEvHnN+/eO7cuY2NDZnnq1evnj179uLFi9PTU2PM1atXr1279sYbb2xsbEwmk0Ges/LKN3NWZVEU1jiuTcEx1kVRMMRYMU3TdDwe53nOERec7yW7wCvVCIbBJWZC+IFueMEZLwwEVmTF/6pZgb5AKWdCgz644Z1zi8WiL2xIKd9CAmx4RMiGorTFB2PNrPRGU0eBJnHU8c0+XIKHgJ0HhY/54Op7Hb8FpeKLbI54S380TQ7yXqNcvBGVRQOGmTdA40QRDrI3xgwGg+l0aoz5+OOPR6PRYDA4Pj7mg1pZnRxB8GTEMWlC7yGmERcSbZ0qurIS+NBjCPrXiDtFi9IYtXIECmqiHjB6teYkwr76YosNyJVviQbUj2BXZ4Uu8ssktaYhv+oN9d0oEQYsUrt2eWP/FaI1alT0Pb+mBpcWGTKmAEqr1IKiEvygFTU9h2jLEIF8LfdrRNU3631nnqkXKAN6ZcYLzrDa4nvHHT5kxch5IzNelh2oYllJKdAaAtHuROinMeoLUEU+y2iaD/T/lEsPpTGc06ajG6KboUt07ZjUYoWweqLG8co3sxOqKIrZbLa+sQGJMWAAgLs7Mxi5PDzjQ1ufr7vxrw3V6N8p9BOBjD9YUPQQPhAR1EBEjjpZd1453vpAjP5d8WdQoH1wkTZDmWaS0Sv0FQkGWVrtyVpb1c2hsLULhlhZNxaPhgkohV6zVEF3mYb+7JxDAgilHNmVyAE3G+O1VweHX/va10aj0fHx8eHhoTFmvpgiWJugNbgsltbare2N//6//+8ePX7wwx/+6dn0dG1tbTqbWJMCej626F/CMkwoecbzr8NRSLSPRjmZZMnQZfQRYkRGZ/RBX4holEKjmXJEqKiOTeVLE9ICNJdpR+41MdHPRtOWn5o5dOkQlO8hur+fMxBx1ejtsljsskvXLecESrFjlpdlGdfestaOx2OuAcS0rb0jFNQ1eV04YG14lj5v1euKDHS5WSKDReOs6zpPkwsXLly7dm1ra6uu69ls9vmndxeLRZYNLl+6wOHLVWgSy8EeaZpubW3t7e1dunRpd3d3PFoX5u6cOzs7e/ToEef5DQaDzc3Nq1ev3r59myNG1tbWXCgTKRPjOedZwmGs3FlDdJ3RaCRwCEKlsZad6umgRYhAD5VPURMFUXtznufeex1xoa8I60SiywQkp0da76IyXbz3XKuEAnMwxiRJkqRGJs/vAfSASAA+zAKVJqH/7WnSOmajEWY6Ph4A2iI1YdhatREREQjdPAEKAolBJxI9EjHyjQ4k00QkI0cU19wAgIy9iKgm4MAJDzk+PuaQd+fcfDGbTCb8/enpKRFxZXEMKgW7KuUQQPi5C7Wf+U9GM1S6owgdkSMyeewaMBqYelF93qiFYNivuI6KvEtuixi4FmpyZ/KajndGOfD0rPryvc+ovfL7RrHaegkRZCKTyYT8HB7Qakc+ASJ6aoGmIIaeAAH5LBFNk3IHAIBgDAISl4FDACLw5IHLXum5+Q5CcrkPAo/IPaR97SpEJALvXGhOx2KOMbGztLB2YuyPlqk/aKKogmdaj4NdtUEv35hEU58yY7zozT7YFXKnUSle1LUu+luvL5nn6xRozubj/xMQIYA1wJzNICASoPPkyXNBFd+keRPy3gB5CGohgEFstNs21K3UiCcASbulvTToZI1GVaDqYC95OXg5Ojra2Nh4+vSp9/7Sy5eXLl3a2Ng4Pj7+oz/6/meffTadTrkIoAyb9Em6DzKBpsxY7zp/Xkkw0C1Mg0oFaQwjaF1xzUxW7ZlM8guQT0aQdwla8F38axSr97oPJOV+kay1UDj28Dczd+Q9KpGjM8pX2ECgvESgsBOD6Kp9U6laYliZp1tj8jzf2tpyzh0cHJydnQ1HeVmWw+HQVQTod3Z25vP59773veFweHBwYK0dDoee6izLml5HXaYgnFQrzZoPspyI1EQMIRkCOkGGNEn7ZCZjruJ08fYJuORd4p+TDzJtEy6Nb/yNDR2nInyOuPxqFAoYgoigTxVW+a21bhERarQiUL5Jve+ajuQn0QgjVovdqiNcxBAAyrKs69qYDniFLfqQcO1V3UoZVoLhMBge4niGbngJ0ymnCTLMWb1bW1s7f/789atXNjc3l8vl8+fPnz17dnJywgH677xz66233vre97736aefu6IN2uPswKtXr25sbJgQn8DxZHmeP3369KOPPnr58iVv5fb29rvvvnvjxg2OZubac6Ph0KmyYpwTnef50dERF7/jdXHni8lkwnFs7HLmJRAB66w6PUNgIozCe2+6EkvQiVTRpaTb269PILI7Png+tEEihwAcfid7JA5CLldHQYGWqWpGJ2/E0CI7Qi1QyTTRrDRjJGpwT7Co+wbQ6CF2lA+1xgVuSoo3ohq7ISiwivC1RIdVV59qeE7t3BR9cRw8aw9cR49j1rmK4unpaVOWVEUDS6kyCCVlTGgpB0GDlGDoPjkLm+IVaSAL0PpLi4TC636VG6KzjgiYoPBZeLuepwwl+ytfmlUHYnpHolcIaxUfp16s65UZ5Usfi0FAD+0g0BBmBTqCpLw9gpWwLxE9/JRRVaegy7cxdGvCXmyx3Kz3l8+yZK8xpHGb7jGLBoWUBRcYCr3raazkIXqjdaFYedY5l2UtNipCJmOaY0O29CRNQlgcz1M+d+hcoZxMO7rhdURalpXmSzJCP4dNf9YIxvPR8NFwYyd6tI8QyDYaSo+PiEoPRfHECyT5w2C8Vpbl0dFRVVWvXr26e/cuALx48WI6nUwmk7qu+dCVk9Cqqkq45mik1EPPc6bpH7vuVQEHxxoykvnQsECDm6vx1dCkCAhPDxVTG0BrVBAEkldH/9aqEbyAI+JiLvRas9aC65yQkpJDMgctqDw1ZXcXRVlV1WKxyIejxFquMSlw9+Fkh7l20zZZrdGocEYZv67rum6KK2dZlqbWWjTgfe2stcPRaDKZXLv+pSQ1z58/LRZLa2Axm4+Gw7Iovff5cETOJ8aCp5fPX9R1PQ8tYLIk5ewC020u6kOhWa88Ol55R1D1cNHoxc3bhFfKvmhtUjgmqiMbQRjGBNf1cAu6J0mq910QUsSbxjSRyuKWi35FZXCL2OZfGeFljVLdWdZldVtBNEJsfKdXvRJAdeKNgCDYJXqPV3W1tftHVg29KAITMhuMMZzDKqfJEEwg19SftgDsLm+iAqy13oP3QIRECIDek3Oe0Eskn4zmnCuKgkvDshpBRJyvXdW+rus0aYze4XB46dKlnZ2d8+f2xuNxXdd37ty599nd4XC4ubn55q0bT58+HQ6H//P/2W/983/+zwfDbHt7s3pZWGuXZXHu3Lnbt7989erVJpQCMR8M6qpCQ1VdvHjx4uOPP3758iWbkNeu37h169aVK1fQ0Gze9LPgvr4MXqkuzJ+JGpuBIcYq3Xg8ZrWY4zryPHfOoYH19XVeo7jSeeM42kRzAIkL56NVfVEQQkz1oJKoeA4Shi4y1RhTVSWX/9OHA9QmifJ7vXNMs9YRSXIQSBYpoqtrDOddvIm1Sq6PhJOmcS3dAYAaBxlrD23mvuYPoB4XOpLx2bhiE0UjP98gBqdRzX34p0iaiqpKqpGhNow18DXrQETyvlbllQAgT9LENLVKOFFkuVxaa8ejwcgN8kH67NkzApekZlnMkySp6oKbwFV1AQDGQmYSIrJJwyuMNTZBY4HAEVGSmjQboCGbYJIam2CaZVyEDLoH9ELOEXMQWUnqgq5qSF01BRGN7XKYpuQ8yquJPDW+WIto/IpzERD+LC8VVHG+hTNRayoCADYu2qBOGTQW5vOZPKvHx9A3wtUxb8SQqi7zFxegMYiGaleiZ0dyJ7QSulp+pLHIvxIOa0PTdelrLexOPI5sv6p5o2fyI4KAcoH+TJplTjW+0Y4/3k2n0rLDvseBhQ2clSEEgZAhNLnU8osf16QtKzXGLKtOgUsBVB3ghonl093KO++9KyvWQfWOcJ4JYnxoTKFHlQBf3xMhrcxfNA2vPDJiqOhVU+gVKqq8sBfm5FJgXgAu+qpeLKleWnrLAKDWje1U4zPBBABg/ReDWGFliYta8rHqYrHwvuY/EVEi7toeSxEKRvQAiqr7LFJjhgY9dFmhrEpoUnHD1m9hVG/6/sjyJ3ZV6miS8BrbWhhCRM/YVdE0EBx7lLHJIElUD2S+XQ8CKtkugpVXXj1QLICFOgRtRqxn7/1kMtnY2Nja2qqqajablcuC4zrYGMUg79luEW8WdLlVtMzX7Z1cRgWlaDhE1NKOT/F+yeYKI9BeW80B+c7Ic6O14eiN+hXROHKDDZX8NUmL1ivA12xIUx1xkquck3QRFRG9jz3KAg09zz75RC8l5ZXUQ7GhInqY1NYYDocRhEV7o240sw9Ry15dgrRFYJSm6+fe2Njg6mnCJvgnLgoxHGT7+/sXLlzgcs5EdPLq6OHDh4eHh9PZZHZ29vbbb7/11lvPnz9/+vQpEd27d280Gp2dnY3Gg9FoNJ1ONzc3v/KVr1y4cIk9r9baKqTrlWX56aeffvrpp+xOXltbu3LlypUrVzY2NiB0jREXsiiyGmiIKI0jNYgAIE3Tqqrm8zkXLyNq7PXmfEYZLah8SM2fismY0MQHAAhX1NkQdNV8QN8W/uxkcOqp9i/Epm1EnzT0v1onlg+4Sj3qv8irw+Xo1eoVXg+rVyRLpi7blDlHJzByiYcpmpW1nUZa8quITN/ziWpi5/cmScIn/Uw7bOUyNSW2E1MuVKmBoAfXxwI+FN7GEMIh01MfOoP0F0JdER7B/HWYIIP0VRxadRahrteOJiJPXu2ccz5O/uZRTCi3alSIhQTsRqvoQ0CQJBJAgir6Tg0u0x2q/6BepGazmihMNxmXgrjR2vnrpi3LFzhHN4cBa1JSLIJe9A2E3fchCA2UVCLFi2RuooxGAKzqtvoEqjJNVRV3dnTdQqV6v8QhpTdIIKbxHxVL1EDWHEAgLLwloll5RN5FSoJH046+1FCScaL56y2Q9SIitr4II0mcVpVq8d5zf72iKNjeZtdSURQSOsLBYGmaFkVxdnaW6N3S65E/NaBhVYyUXnD0fQSFxl8CYNDMi6UJIWUWjTFoQn0AWEVR0WT6bgwAkCocekcR2bANJlGPYGTXozk3aMdWi7FENBwO0zT1RN41ViuPoRV05+pgCXTE0uvwg31OwNqStanqa+Cc29/fT5Lk6OCwWCz5zJHr6fJLpbQZR3+6rg8GlbYqqrm8fSWzRkRpda73EVU8jIA3IGnnKKrzk+JlAg05fxEI8OemnmtQ7KhrckSbRb1kI1D4KVPVsaSaojo01tOQWIFmRRz79kCvqKeMrLEumi3fY9RxquxChHJC1dxOjy/b6zokmrEINlHL+BLL3nWroXFDEHaC+lDKI01TPp+SocQYS5Lk/PnzN2/evHTpUp4ls9nsyaOHBwcHn3322WQy+d/9b//XN2/e/N53vnv5ysXp2enpyavbb97a29v74Z/8B0A8Ozs9fXUE6J2vrl+9tru9w2YAmrbj5tHh4Z07dx4/fswTHgwG165de/fdd/nwSgJ12MFQVRU50Mgs+yLKkEYtH4KYmfGxLwENbGxsaL5JXYbuQmc1CCLWhi5CDZBVBaEI/eSzQJJnyw/WdW1MfORNQaDKBEiLgV7+vnDIhkGFmB8KJll0v35KYxp/zycYEcZqSUlEBHEeAnQr32mrWysuiEh1J5O1xXMViQ2KgbzO0yyHmRHRGQLPnTOwEdU2STKboGlTRZEgT7PUJtZaT7U0kmDpI7qRplz5rMWinIjqkCq9OgDgQiN9lNAELl/2dej+BKKLHUyogqplKL1l0IrI11btWMknPTUnftrRyPczSkuVTD7bYaNUL1Y/FdFItMA+kDWgmge7prKgtwamUASqzgOyOqMKqMu/AiL3mugFGURmxeMkysCjYL8BgKEYZ2QVqBRTPbKw2Yj/COQjBRp6GAVdehd00jyQL3lXEshET08U0P6zEhoRbZmQvDAWmbNwUdkjCvJadGvqmoIyeMSmfM/FgNiZjMzZq+oxwg/1ZyIyoeSuMUY8zbK65hwSUEf3URMmUHtf6+AI7/1isTg7O2ue9yqVUMNLNlWQwPRikmTvI87OH7SnQYbCbstTPVof1fpfyv0UeQ5gBbkyZgny6RXJ2kkZDBTnriEDDABGo1GSJEVV13WNmMr4AK3kCAVkUei8jy4aQauq00BOr25zc3NnZ+fo6Ojl8xfcWK7BA1UZwIcELOraXnqN2rFtVISA3mu9xRrUsgo9oIZkYhPowlzoJ9rEaFvlz0aA+VabXDmg3n3ohvrIl7LeaGlaO9HsBhGd43yFZpkAnbbe2HMt95EzQifsSuL+eynEeGl8009xKYnhcJjnuYgr6ZEmBCxkX4dSpqJVg+ogqLdbGIecjokyzZ1QWLdgsl1bWxuPx19+652NjY3hcHh2dvb5Z3efPn16fHS4WCw2Njbmi+nBwcHu7u6lyxe2trYePHhgrf0Lf+EvjMfjH/7wh1mWffzxx1VV1WW9tbV17do19gQnSeKCGDs4OPjwgw+Ojo6Wy2WSJNvb27dv375x4waEcki8R1VV8SGstdbVjUoqejOsujSny7KMjUy2GQCAbRIRGxgsFgweU0RM0xRMs0Hsxm7HDCP7kKMDPbGnIS8inBXoSMWMSEyuxpjsGgbCrGxbCKjjsOgr0NTVazWzhW7SWx9hmrXACuEtyMaPi6gTDGS6Nt1GGPJ29uBCjy07JQijNwrEGDJMQaYXLYaIiWnsT+/9crlkw4wRybvmQBmVAq13RGaFQfDLAvUBfUTUmgPIPKkriTRm9tfVf6q/fCLCgJN6nD5TInFFQfyT7LvePhNC84X9RUotBGkrPg4X+mBHyByhpQYsqWLP0doj6EEPYaLVRRgrP+kQQaFEcY5Qt5MXqO2O5oCrrBFE9F1BIGhvTEefEQs5Ta3MVm9T5KcQRNI41l9d9JmIEDvFs9WvndKTMh8pHyy7b3pBWfqSxVJPtEXAiShIGzDRtCObQeAsWqjMMLoBAIhW8DfvPah9pO7nlkKhRQwxOH1wmfHN1ia+m2HPdqO1Rk7+q6qaTCbz+dx735ax6xOMTF2jl1wamhpF9FNExBab724/EY0HQyKqqTXCAkKsMGRXXiuQBtv7V3JhRLRdT48AK9oSvcGIfJjrWYttlNeMBRgvtsUAtvj15GmVVJPPZblMM5slaZ5aY8D7xnGYZdnu7rYBOj46LIrF+vq4qjyRq2vKsozDK+V4msUJqcAGmUCkZ2iy71+a/enlkzrD0s/2GbcgQx+SEDxzGhRyp8xQxu9DDBSm9Q05YUAmRFvKzrJuhMq+1+iB4aCc6Yq7mvGLrG4E08VPvS7osRjsyvUIwrJSr5JRWJyPx2M+dJb2cuJL1iCVS4oQi1Rzqo0WqksWTkpl57D+siw5DI6DWblv36VLl7a3t/PB6PDw8Mc//vH9+/dPT14557LEDgaDxezs2uUrVVHubG96Vxljbt+69ejRI/R+Npm8+eYbZVkuF4ssy87OZhcuXNjYXAMAmxjnqrJyVVU9f/78448/Pjw44MCk9fX1d9999/LlyxD6MOsJu1ADQVN9dxM7+AaKrfPqjDFciqiugF/B5zYCEH4dH9ghW/jWiGkqm0VEBE0YpfZVsGKhQyEj+POjzvnoJ+0h06jV6HZIHONKQATE1QA8eQPIn0EpSX0uKqM5Vd0FFF/1HZeeF1VDJuy9Z6VKP8hs03VzVOR+H9JYjTGZXeHB0tsU0ZT2bGno6ZPuLldBJDCAlrsksOqcZVyWziCOhkMZwYfiJ2xeWtXOnbqCRniFU93OQAmdiIFgjxNST3KhEjrw/8elOYnAjQ1+DcNIJZWr2dzXKNCoolRFe3bOpVlHEQS142x1R+1m+qjex0ANDflVzx97mpmA1LtavuH3QFNLgVfNY/rwDda1C/lhICfzRNgFDCASNjUhPCByMzpo5sw3IQEBNsJd7qnrFQ07ZCZ6jfyQD7CUm1rwIngEMiwpGhqvyXMtkeY2BP8aeDa705ML4c84dCrAsONveh32Csy1HKGe+FNbI5AFMEhEYJA8gUFiGsUGCsQ3ePJAvJeETfU0D8RbSUAeiP9r0LS9q4F8XZuQ0IXhMME5l3QbAGm+IfdLHWgKnnX+M+xwY8DLkqlzMfW5uq6n0ylnIVtWtyNeoAHU37bIQyD7gUp1ELLUirywHv2so9ZMMSFLtL+L0eZF9NYiTXeqcr/MwRhjsKN4iSHet8P0MgHRe5/nuTDWEGvL47QcQY7Y9MQwZPtqtYCX5ZzN83w0HEmWHoNibW2Ng0e99+vr6wI6Hw6FRU+q61oyePqg055O6NXhj8gJALz6rL3m2nWtga+tTw00Pab8K9PWt/Fna6yeTHRPNFT/V30ZVeZM/tTjoLIY9RqbMYOiryEQkNezqq1f3Z8A9qIq+7eJBwIR0zQdDoej0YhrjcuwMmFd4oC6eWmSscocQZBZ8EF/Zlzi+s2sN0stCEQcj8eXLl26dOnSxYsXNzY2OH/iT374p0dHR8+fP18sFnmWJElS15Vz7sL+3oULF65dv/KLv/iL3Df7xdOn29vba2trly5duvv5ZwcHB5cvX37w4EGapmtra8AJlwREVFXVkydP7t27d3h4WFeVMebSpUu3b9/e29tjzWY8HjOItB+dw9GQmrT9mHF1q0xoPYzRIMuyqqpOTk6Wy+X6elMHMGIjRMS2VoPwgeNR12DjjFPRoQVD+EuGp67V4FUgjUZCCv7piPlobGwlk2Kh8m9//kGloAiLIqWt/6z3nlR5Pj1+NAffSybW6B3dvPKNGFre6PH5s03betsaFJrS+de6ri2gR8OmJkMySRKuFI6IRVFwJUTn3OnpabUsCIGrEnkVWiPUEVGokAwopiFySqNftLMRNPqg0MPqd0UbBD17m4iMOsKWO1E5JjRU+XdYdflu0Yx2/Nf3f5FTGjHasXvEalQJF6NOffWitHaycsl6UStn/gVPySuUhEU9HwaOvN2rMN/oSz2mRj9S+KA/VHWngYhgi+sVlmnknQplhMBn9AxRHRdr61qWSY1hvHp/a9WoJQKsnoZAaSXy98EbTSBal1ONOOTtelNW/qQxVtOU/KTX7rttYloGonZE74vM0BiD1BmTSL88OBq6uQ0iapm+6ro+OTmZTqe8WWVZtlxsJcb3gRipHdiN3OirIw2rQsSATPxTIxoNoupOjsrToPlRtPERTKPtF7JBfTIlVTioRT59iWInHCEamYgkntKkVm8AQAfjoxkKW+lvKiIMsmw8GK6trXHEOoveNE3Hw9Egy1+9emWtHQwGVVVxpr9RdX/YhcaB0dQ1MGRdwu4jylm5uaDwDxQeRwxRE4B3Md5HdIJdRYH1vK5iyugXSyPNSvTkNTz7GKLpqmurtATWnyHqhuRqzho0zaupfSOqk+sInfRboFfEih/k+OMsyyRgg7OdQDmnoxFEdxHTlNRhnExbGwzi4GHFrjgtZTRWDfm93Allf3+fCyc/f/78Zz/72YMHD05Oz1heMvIXRWGA1tfXL1y48N5777377ru7u7t5knzyySff+ta3tra2/rP//D958513siw7Pjy6ffvNhw8fnDu3e/Hiee/9crl0HpbL5bPnLz///PPj4+M0TRHg2rVr3Cfo7OxsOByur69zA0LfPR0ioqqqUpvJMlE03e6l8ceHikjOObZSkiRZLit2ewscBOC6moSxhst3iD7HepujFbtThyvaa7Fzgt7fCXyHrgjBngLkqWOgtt/3EvgabQA6KQSRNhDRV0Tj4aSwmXaE0oJvTtVAjGYibFCT6spLz0SWICSj+QN0wwk0xIgAbZJYm3FRToAkFF4wBAma8WCYJ+m8rAyxykKNFyXEb3hVVCfCn2ieGOQUKB1Lw5lvM9jJy5fPrpfpKEBbCR/9Uxe34x3kS8aXib1uZL60Bq+ZWLTvQmVM/swxmJNAVxBogOjB9TSw2+sEVjF86vLSxFg9Tv91+hGxRfU5p3AJicr1qmIdGAyE2SmKrPG5sykKeqBwVXuCQWlTnvzKda08EdJUadSR7OvwHwDCjGJjzKu8I70c6orUiEVEk4Ru4uDKCXe+x8679Gb5bjPCla/rvz26hFdoA1ssN435AkZNszo4U1ft0CCtfId8ZDe5JtVsNpvNZux7ZnJIvPdkEIkcUALowFmwaAhoNe/TG9PHbJlQCz5EYMIGwF68VDjgaEPOdWxf505lH+u1dbYE2/tJafM8YENddRMtGs1ZMyCFndQ0Z0FPrjZZioYsGpMkQaDWRGhtK8jrujUnBI1MqCUnyN2QhG/UlzzNbJq4qqYMhvmAGxrneS653s65tbW1oiisxaoqjEkQqSgKRBoMBohUFBUiIVpEArAAHpH/RdYDva+NSQD8F6SVQI8OI74WcSX+T7RZgqARMjD8dQ04ULapA5JfIZwRC+OI3m7C0aomAP5Xq9c6/j5CJ9mdBpkV5cqX/FjLK6UdT1OQsSMzZDkRHDRrlp/4M7tm19bWBoOB9jHLTHzIJZUleHUFrAZWaVDZbzakolIwXVwo53x2doa2yaD33m9sbFy+fHl/f//q1auj0Wi5XD548OD+/ftHR0enp6eTySQfjGQyZemIaHt75+bN6+//3Dd9Xf7040/mi8Xv/ut/PRjkly9fKV392b37jvDL77zzxz/60dnZlAAHg9He3n7lnavJA718+fLjn/50Np8PB4PFYvHWW2/duHFjOBwul0uO+eaQpOVyydmNQiwCHw1bWnVhVzxwmRoA2N/ff+uttwbD5Cc//in3CS+KovZOYjlcqDA9yPJskA+HQ9katm8ZLR11RCwFkSwR5Ki0MQpls4QXa1SRfaSeWPLdiED4QgEjwLHK09bFk/g8JNAUAHgiL0GT0GethEQePTjwetgoEVPsVeHSeiMiMnRRjoQ1FpBCCSYhQK8ij/VlmoRxsNya0SalK8HV3luqm3yg7e1dRmmuTc4dvGsk240OkjeSUp5ktuIp19xbzgnlfkFRXWlRA9OFUtma/8B/TNPt/7qSLQu29NVT8q/FGWGeWoXSqqGWBQwHbSJiNyosmjb1hIL81F9O9KDmgaltG2TomzVP0DhmQlK1SBx9ziDji3CxaaIHFxyQLY5suegEu+VFSrJ7VficIzT6+F91a+QJNERY6NV9gQJtbadScAThCET8c3+o/g7qx6MN0uKsj7ree6QV2YEupNbo76OR9cKje+RLfcoBqi+EVyeBMreIbFmBNqERkgmhHWTQewJPNXmizkxQGaVnZ2dnZ2fee5FKaZomy2ppEgs2sZg4jlEJmGaMQcOdYFgwN6XceIpS60pQUzw6GDxejLuVd845j11j1DR/y4JNSBgS1Ndw1BUBBUDGmNo7RESD3nvvGrYuGUJ8c4KG/wfOS4tpCr2LocssQKlQAODJWZMQ+CxPnHfXr1z+9NOflWUBaAxgaq33vnZERCYxNkl8vcTgJcDQxEQrWEQEzgOR874GB572drYzm8zmC1dW2XAwSLP10bgsyzxJDcHmxuZ8Ph+kGXrKkxQAyJJ3Dsll1gB6cDUYskBEDjyBIQCyCRoEY03lKjRkTJIPUiBD4LzziGTTTjUVWb5z8TGKbISUDWbs4f1KE2Qlzxhjksb9U5YVK8vsV659CNwkY9LEey5RHQrbWYOIJngKpZ0B+yB1MplM0ocESmH9onyzlNI/RbQU8T6LRmiyEerWmCQh5xAA1fm7BYPWEJFXFUJMYg1Y/pKDP4iInM4q80QOgBDJuZoruGVZtrGxkef5cDjk6sthvj7Ns7quq7IUNw8YRMAqBDN48s4HlcJAVZc2NWBsXVeWTJpmRLRclkmS1LVHpLqul/MpH/iUdZ2m+XQ6HY/H5y/vc7jF5atXRqPRfLa8+8lnn3766cHBQVGVzjnvYTRed1VtAJHA1w6tBaSiKo9PT773g+/XZbW7u/u9P/rB06dP33337e1z+0dHR//qv/vX77331dHoT168fHX0alJUdPON29P50lprTPLZJ598/vnn5H2xXILzX33/azdu3MBQ9ZORRzh+VCmM4enRWWPRAiIQgfiBTWJcaH6R54M0a3pkAGGSpTev3nrjjTe2trYODg5+//d//6OPPirrqtF6XShXwopOVSKiRWMSm+f5eDzmHuDj8Zi3yVEDfDZCqHVgOyJf1xW1XgAfUl4AkbMBW+6vOQ+FDurUte2JiJMmgUAkEL+66bXmiV8BAERAHmpfy7CC2BDCyrXC1JAMN1zwzpM3BBxxiQDWhsNJIvIePIFHg1gtCwBIOJ6QAIgSNEnS6YSFyKqb90QQFBoI5bH51JERUlbadBT0BNy81iq9nE1ugOVyOR4MeZdTmyDAaDjcGK/XdbW+Njo+XRpDi9kx5fliWda1N8acnZ0ZY7j2S1kujYHUpIvZ3ACmSWrRJFlORExQPtTjZ9zzodJZh3UHt5Z4tlhXEypWdZTBO0dALAzyAdfAdhwEL6OxMHbdiA6ZEu+R802LH31CJSMIOvnuOSGFKuYR/+QHG9nbyGKQozr9uHA5HoHTAxhXJQU5ioHWsMKQvRChomilwqj5qcjG49sEb0kpYZH1gmrykhEEISGEfxK9n7+RCC4ksMYgICsPiIgErnY2aZuV6FeQUs7kMsawXqJMC3YOElKr7Qn1ee8Hg4EAWYc1OtXIrOFLQdfXwk7ukeZHzjVtYkHVXhQJKHjLSVbypWCRTF5vEACQQUFOYwwROM+qHSBiFB/U0H1deRUeY4yxhhsiA3gXgRQgnJArnxe3EGGNzvlWcDvnEgPGmCQE2jWYHxp98PIlRZiDuwS8PsTJBExDF0xmVq8RkcsRUkhMAqDlcrFYLA4PD2UvtJBKmhMANv0NISIYAkRAz/VwZRvo9ZbKyks2AAEIwbzee683W1OajCMkHU2AVJUPfZtWnuRO3y0uI3xHc43+5b0nqgDb4m7sGUzTgfMeVHNICin/LatVMTedQYM+Coh72zvDLDfG5ElaA6Inae0LQatjDsLhqpzkYSwaYAnHyTGEBhA4UsZq05mMBIQxYA0i+a5bQjO+CBqo4sNQWWPtvlDLoOXfkMbRXLY3mukeDpDSbqONkPYKcr/MUx6Brsagf+qj2cpLXhHxHT1sZwPlt55zxVprbOOtKcuyrkvhC4iYZdna2trGxgYH3iRJoiNxjTFlVTlV20jYTR06SHHQs/eeYbxcLrM8SZLUGE9NOI1NkqbU5XI5L4qimC/QUJqmQDSbnd269cbW1tbFixcvXLiQJMmrk+M//uM/vv+zh1zlDQAaO8F7732eZjzzZhqVn81mx8fZfD631h4cHW5tbV2/cWOxLL/2/vsPHjw6OZ7e/ezeaDSaz+dPn7/c3NxOkizLBnVdf/TRR9wNFQC2NjZv3bp19fIVDTotkyLAyi7r6isceMOXpEgzpTjnuGXjpSuXd3d3B1l+9+5dToVEgvX19UWxREQwaIzxQWXx3mfscQTgmiSz2YyReTAY8HFBqni3SDXhXeyohiC8fe8A9HWXZhRyf4TAEclEXA57xx0abtE0ZAlA5H3NBp7B9sRGxiEi8IhkCAgJpAVGdKeQW0SnRnnEAzL3+C0/wh+dJ2NI+UH5e+cch9NYa8GTc244GFDtyLm/87d/85OPP5hOT5bFLLFmfX1tPPZ5Npovi/l0WjtazheDUZ6laVlVJu1Euylcav6MDG8NsYjeV+4gquQ8vvhP00tVxKAwUddqirY4YkF8j+k5m/s4Fm2Evu0LEJK6R/wiR1yvOkQ01de9sf9Z47kGdfRlsxdB5+77RKIPGtWjceRxr3RBfkqnjkCw0pMk4eZuEPxfgsagzh4FOBhCArQE5F+lE1O0xdwOWu8grrJzol/5s6YpVrhFqxPLQXeWBUXvfUzjD/rQsrNTJt5TbNSADj58wV6vRAYhlv5mrdxNoYJBltSqUR0zZ+hqjAIoCSuH3qU1kBYsgDIyn1sWRTGdTrktdKRyMKwSImQHc/SCvnIQAUsWFgEOu2pQxIP6gBbACWvQS9Lr1OPIn5oxyWfXTZ3u75AmJ3lFtIo+0LFt5VrrWTUGceiw2DIUwFZQ6VzGMHOb2PF4TETcH5L5FBfxlnwy3jwOzUySxPsmy5g1CTasXWj/Y9TVTNgRAsqxQvsvZ3ObGIM1yup90SJBYwgGfBVuIlHOskHCKYiIPdwR7lKIL5dNlFf0e/1E89T7Fc2tj2ZfwII1Dgh5g+JW2FNBZF2IyBVRWHVLbdtTjYKHcjgccj24PCQ58bNRDe869ESUS6I4xCfN6fD808bGxnK5XCwKa+3aaD1JksWi4C5K3BKlrkv0NB4NWWu/fvPm3t7epUtXrLWvXr364IMPPvjow1evXjXGJNgmT8ATAHCHNmMMIJ9Ng/PkvS+KoizLtbU1bi8/m8329vb+8A+/zXt99+5dnvnz58/ff//9JEmm0+nHH3/89OnTxWLBRfrefPPNW7du9bU9UvEAoNQy6LIg2Q5BIT4ZS5Ikz3OARuZlWba1tXX37t2ffvjRy5cvjTF5npPzx8fHfHSL1gCAV7SpWYdTqXLT6fTk5ITV6M3NTS6nzX5K2TtQ1RWjDlsrhY1ei1ZYo/sF4fUjQjgaezXWCdw0kgsV85fee99k6yOikUwAIuKGQc0ggYagGzurSaz/xmgt6rYVhno7DsMhcE4ZkRVo9n/zUWeapobgvbff+Z/86q/c+ehHrw5fAtD1G1cvXbqAYNfXtj6680lq7Pb2BtVuupi6wqSD3FW1V9ap5g8Ri+hzGOx6EKDLNGS7mZxN6HLgQwZStC8K1J14+gikwtVJBfR/ATrpK2JZ0R5RjxNGiCcszlorJSAxuIo0D+9vtF6F3n2vTSM1GZEXeiNkA/ozX2lyRLJMoCpwg6BPi1SKYA6iD6jcAw1PBBS1gd0fPAIrxKZ7RTwKlIbN5/M8AYGJ7/r49Kr7203KytXWhWyQ3l/ZAjkVj4aKUEXBqk3H77NrWMV5IrbgVdBdnwqsNdDbsmhw/lMOwPnS9MUpOrIQ4XWkWKvpnW/IPRpWmqlyubrT09OyLPM8p66Oyjcngvk8K6JQV6tbLrF/RfrHyp+gS+p9VOhzKHnEdE+j9G19QiWlQMt+6zlE26PH1OjVx6Gm67WxRIiEXF8MFgU0WjgAAPt8AZr0GjHWRZGCLi/j/2KIcGcMANXpsK7r8Xg8GAwkcZCh0bSctVZ7LmXtqNIxZdVNpI2Nk/YoqPgRoExQqSPC0Max9hZjMEmFZUCvMb3pJjJGu8lLE8EQ4cxKOfEFv1JPpdBsJUKn6M4+M+VvWq8nrH5QEyGFcyJWv/gUaTAYrK+vr6+vcz8I0cxY1koXSSIibJ0lFA74XEgZFG0+vM7UtU+SJEky7/18Pi+KYrEoiqLgisuDwWA0Gg3S5NKlS2+8eXN3d3f33LmTk5NHjx599NFHn3zyyXw+58AbPjkBamuNW2ustctFJVxJuJj3fnNzczKZMB4+f/4cEb/zne+9+eabjx48fPbsGVt0ly5dunLlyunp6U9/+tMHDx6wdru+vn7t2rWrV69aa5fLZTbIBVVICWMWMIJRuKpeSoQwYlgimrquGRo//NMfEZGv3XA4bDgd4mAwqPkwsa6JiIM3wKC1tlos5L1CU/yK5XI5nU4nk8lsNtvc3OSaPLJxDCIT3HVaq4CuJJAvI0zr3wkA1IvJY9zQXqhINmgwClZrAtTjOB+X5aJuzCURNQwLkMjXldPAQRU01adTCKfJHYJSnvKYcsMHvWrflcR1Xac24dj0teHov/yNX//TH/7Jj3/0w0GWZXlydPDy5NXx9Zs3Tl6dnBwdZkmeJ5YQT0+Ls9lsOBphlrEuSErl1YgkE9P4JkBbyY7kcVGAIvyMeLIGiN5rQQO9p5p9udA0R//El5xxRcvRYnTlG1vgBxqnLvdjqapzWvSrBZL6dfIKvWpUylOkKcqro0URkVVJhNpT8zpQR99rjhEBQb8UuizFe296EpMn4OuGG1vVyMKHVtUmJDvpEH+v6i7INFguGNVHNkIArdVFuxYtSmOI4Js2sEV+Oeeybt8GDXPNx/oAlBWFiQmD6khV300W7CNetBxrV1kpXWEtFIGIHCMnGhF1TSmijgLtVXpohGP6g1aapeR/XdfL5ZJdUaRamutZee8T78iH8ISwEx4AEmWxyQL7cInQt89fSE1O7sSuONSAk9XKDVpg6AXIvmpa7bM5jSt6kpos+eC1T0sATeJjMyY1YXy+7SGkjl2Ufxd6in7ng8rsSZKmgiFTIAsGRORt47QqBgtvoRAev9SqUqZ67dokBQD0ZAwH9wead4CIXGQWTGfCMohGyoiiWgRQuCEMDiCmCr31shGgLHKx6vTjkRSR/YVusoseX783WkX0PX+pPToCxgiRUJwur3fb8EFBg7S+kRDW2tFotLm5ubW1lWUZp+AgYpYNiqIAIGOQCJPEANQAjhUaVqkjDYzLsPC5EveGyPN8NBoxhLyH5XI5my0mk4l0jrDWbmxsXLx48crFC5cuXeJEvX//7//94eHhhx9+WNe1tam1djwaz+fz4Hl1aNBAcyhWVsXGxoZzFaNTUVQMB25zur6+/vDhcZYN/tP/9D//yU9+MhyMf+VXfuX//n/9v+V5zvl5b7311nQ6ffbs2ePHjzlINE3T/f39K1euJEmyXC7H43FZV31epjkGKomCqiwjNrZbc0mZmvl8XteO42eWy6UHEqW2qfdnbJM70mWmoDyjkWcCwzFumqZ1XbPffWtrizsamu6ZCYWom4jqoava6s2lrsc9wlhZvunlFMol4kEukQpi7kaUGO4DLq3riRC1bcYXD8JqdIcY9YAReWrS8N0moABgCBDA901cRVZci92FtuesrywWi2GWL5fLdJgMh0Pv3O7u9lvvvvN//O3//WI2zYbZfLoYDLPEZOvj0b//4+/aJPX54NHDs4219fW1YV0u5osp1gM+86FuLoeGdsRVoMf0ooXrHfEqlFO2Rtr1abBQ44GLHVXyFtluH4KFXCiPqNEAg5Gvp/QF42uYU5ebRZPU63KhiXcfSnJbpAXqn1bCqo9C0XyimVAQH0JE0cz1nEXH4ns4xMuF4htanY28Tsx+0zwTmtIqGgdSii2HqkK8TFiwi4ikWU8fdDI+KM1PnICaAcrVt+40jxIeIhyJlK7pu6dP1L20qNXmjcdYlwj721mLICq/SMw5mY/Wr2RR0eN6pXKzWLk8WhLgI3GMaZoOBgMXJSWrtVDPKU5dPiwvAoDUJhSOhTmmkZ1B0a7JKpIQ499wEuZsAAKvmDPS67lJF74xv9aPUE9A6js1NPWXcrNGO+869ocGWUS6co9wHKE0/aJoaZ77h1ngURkdnXPWdt7rvWf3pMRAExErUhEoGIayRmPAqkor4rAZDofc2ELqeWFw7sZbGNIr5Xv9RgntQOwo0A6VVdOpXY2yv68DSweNvHJymIakhZj5Qa/WiyqLGYPXEJVWLaCAYEnLcvTE9JT0fkVzlvtlwD5WCEroOUeLDc/GuylYJ4LNOWcAmaqzLOMsNA7flIVXKtBZ2JPvXprjEBG3VeMeH1yLjU2puq4nk8nJyclsNvN1415N0/TixYuXL19+++23L1686Kvy0aNHf/zHf/zRRx8dT44BYHt7O03TJMkWi8XR0dHW1taiWEKbXhaSfqgejUZlueSwMw1M59xkMrly5cov/uIvnhxPFvPi5OTkn/6Tf767u5um6ePHjxl779y5M5lMmCVxrY/9/X1jDC8EV4UuUBD8WgQ2Jv6qls6yiXzzbDabTmc8ZlVVhJAkCbems9bWde2qerFYoOUKmlzakrz3tXPe+yxE1MmO8Dw5mYkPf1g7Pz09LYpib29PdGh9sEBdWxFVylR/sUIOETITEUDzoFtV30N4nRCF/j4CbEQ7/KUIbAi8XhRWkQJEBOC5RpXgeV+m6s+anKO5NRNWFSZBcXijm2F1mXZd15DlFJLYFmW5Nh4/vX/vxbMnv/ALP//y4PmjRw92t7aHw+HxwcvxIK8qNzs7WyzmCcDeYGeQJvlgcHQ2l1YDMh9jDAFFS9CcgboCBboSR+6MOKf8ql2SstIvYDWoelYLEsrORoNomAux9G+gHuOKdg26zBDDkYXGJd8N5NN4Fb1F43b/X+wqjnovoEvU4iDzXc9aj0ziS2tdLUZ1XSr6QfmTFWjCFgcCV2z0bs2UIOQp6dQI+ZICK9Pr9aEBjfZAw+tNqWi2RB1ETdNUziXkHmst++Ogi8mIcdqfXCacEkdSSUJZ+HGxPeo65gCC7RHANW5EMI94UUQa0Te+KSHqmN/abm8EmaF+pO/L07sQTaZZeO04+pH9L2wjiYqI6uI/E77DOgsJ/8zYaUNDHH4B3w0Cf43iMjO939hVcSKcAIXffbCKDtH1NsVA55c6H2eteh+r1HrlkpgczWflKkiSZNEAILugWBKTijNpaCYIIGsNAIaT9ybrk8j5cFoKhoA8YKhUTTWBswkSuGUxN8YMh8PReFBWy9n8LEkbt66KB2lRQS6JFZZVMHGywqF3nUsHJqpcYPObZcLw0f0a7F6dhjT071oq0p0gJaaZiCrnfHuGsLpjkOaPsgQd16H3CxUX099HrI2Us8H1yt5F/FpvuoYwKdFo0ETYJUgido61dpgPuA+2HCAURSHOD1a/IOSZOSmOxgd5Jm7+xCid5zmTagjzBabzFy9e1FXTrTBNks3NzcuXL1+4cOGrX/3qxsaGMeb+/fs/+uP/cP/+/fl8XlXV2mjknMuSxNX1zv7+z/3cf3b//sPf/d3f3drakmXaBAeDPLEZo6gA3BhANIi2qqqyqI0x89nys0/vffzxnfF4/ODBw6dPn968cY2NwPF4/PLly2fPni0WC651ff369Vu3bgFAk6qIuFgsmg5VPc+T79b5NirsrL2tyzeKoqjrerFY8HEzOyeYKnWBucTaLMvmywUiArdAUjqH71Z4lXexTKqqiuOsvPcMf0RkS0lvluAPKekrMrV/geKHGgI8D1KHvDK4oE1EDr5nsXvVeiBCfiZ7ZlPeewNeJg4QQiyQ2+S29U443k9mAqu4qKzdAAICGkRoi5YiItf3paBGtyLA1Qjo23gVEJ+OtehclaY2H6SuLr2vAfyPfvQnZ6enhwcHrqoHWV4sF/vn9kbD8Ytnh4+PHlelA4Dp2SlCXZbLjZ1zGFoBG5WsoskclRLpe8V09c3tGru5y33slSQHPUjEiyIYSlqLTCNiyNHVV6zlWVilYmI3ekEG18DR96x0LujHhRlq+Kz8LC/S0keHQolmSUSIRlQ6zXURY5OMv9QBRRpFWZfQFE0920APywoodhVoay2adhyBtihzMTJ35xC9UfL2JIATVMhTtK4ImGKrj8djp2py6/dGXmr+qe11YtiLjECEAA6IgAib1hxAhKYpbo3qEjw06rRWVke9pGEMrg3RzTQOaEYhWyYmvcY92Yu6qoiIdTAZtigKq6q5e1XsRdOCzLNPRz7EFCyXy6qqirIoy9KRt2kCANSAiyj0UgTWdhAS7wPPZb+AsSsLlIAi+P7Vp0/Zdf2I/qwJWz4LWCV9UnTo/lBa1AngxOyLFCzoYZieT8QsVq7OGIPGpmnKJ+neN/YGEXFrMoardCEWtOCN1K0HFEJSkiS1a04iAGC5XAJAlmWct8H1XEyoTVOWpXjg9ORJtaaMGFlk1wplp6mEv4dzXmuMMb4tw9TZbhPCzmRFzTJRFVRqhwc+umo4Y4d1tmZxxBf0ujTFgmJVckNkXOoJ+14xVE328qDmZRqegreahptZrcINvpbLpTGGi2xsrm9w13ciKoqCnRPeew4h0IxGojWEgAN5xlkOi8WCq0B4709PT4+Ojs7OzsqyrCsPAOPx+OLFi9evXbt48eLu7u7a2trLly8/+OCDzz777MGDB8V8Nh6POfwAEc6fP//8+fONjY1PP/304sWLv/3bv33hwoXf+73fy7KM+8CxoWhNSuCWy7nMRJMngkXEoih+9rOfcXSKMWa5XB4dHTtXTSaTzc3Nk5MTa+3a2tpwOHz33Xf39/fZrOfo4aqqkiSpfaehgICaYSWIJN8LEiJiVIWDNVrvPReiaQQGW63qNEM6LxIR165ywSeaJEkdXOPCT5jPCFEzGfrQB+fg4IAPGeSsFrqsT7DIr0omE8QOJ4Gxv9YkVnBAQ0mkkdC47A70GLK8Raak7NXEeyDikCE+5moVFDRE5APbIAA+io0ragmxyPjyUp0spRfYUKvtFBImIiBPFPRq02o83vs0TV3tBnmep9l0OuXBHzx4sLW98ejRo/X14c7OjifH0UGnr45mk7O1tQ1EKhdzN0gSg+Bbf5LUS4mAo5me/klAqnlRtIkYnM1ONRB2oe9Mn4npndI8kElMR9nK4PpP/TlCD/m1r0BrBhvdLKxVM8k+NAQg1FOhYNX1uu/1q3UopsYHrvqirRRNIL7rfQQlp/ScqauQCXUzFYtuh8FlY4ypfVtlQs+fbeYIIPrt8oi+jRHAqbZQ4rEW44pvFr4XbaWsUaQqOwUgRCfbUAAOAJIkYfyxqqhrf+v1v1pxiixtUPjfX3K00fKg7/mnvQqhkcdFbxZEFc6m9WAxUThZvCxLVNVO+tMgKQHZqycBPYQUDJHwSOH5up+X3KZ1kuTkZHLr1g1+cpyMqqqyFq21vm5inoSlyuIFKWUDRFxFTJyIuCSWxglNrprOZdmIqAMPBO2EU8sgVVWZxFJQuDGkp1Dv/BS7cgt6XINfIcGRggE1+eFwyDouoCGi0WjE++pVxJu1VvqT6X+JSBxXFA4isyRB5IIpAxf6FTMxM7GNx+PhcHh8fDwYDIqi2N7eXi6X3PAZBC8bqW+Aga/Oc/mkOYCoBmiDNBCbVtRNQxmFWgbQAOZp1uAuAepiGmiMQTCq+7En9pxKU7eiKr33UsJZyIPh0yCAA6nO6EM5W+ccAdgklU1JTaP3O9vRa/UOykw0uxcuozeXiDiLVhiljCMFTakrDMQDJFWuecVJklA4TpJZcRbw+vr61tbWeDzO06YobFVVw+GQWSTPUxgfRwKIZ1QuX3eUJOdcnudbm+MkSc7Ozh49fDKfz7kLNyIO8pFP6Z133jl//vzt27fzLJ1MJvfuffbkyZOHDx8CwPb29vnz5zbXbnHMRlmWtSs3N9f39/fn8/ne3h45d3Dw4r/+r//Po9HgO9/5TprmeZ6DwdlsNhgMyrIsyyUHT2dZZkxyeHiIiKPRqFhyPXX0vjE2+HtEnM1mzrnnz5+zkMjz/ObNm+fPn5eNgCARnXOe6ogz8A5K7de69uEba4zJ87yqKg5t4qbNTGKnp6cdNBNF3xrvPdecaRhI7bz3tauJiNHasmbsnHMuDYdUgqVExO5nYXrC0Muy5FRI7/1oNMqyTBRup4rZqUXZqAOWcPC+ociXCFQbClSZ0KlevDKg1HS9duFpSZJwyWodQcvjS0adMcY2syKSGvno2bND4IgIAYiaszhhkprG5UGxD7OkMfjZKeCc80ACB+MJETy2FO04VCYkftSSswXoygqI1tbWjDHz+XyY5XVdj0aj0Wh0dHRENPDeO++OD18dHx8XRTEcDlNrsizLB+loMMwHydrm5oPnr4xJGICgVE+bJk6l6vLuSIdX2S9S+oTIR9E4vapbb1RsjFVdeDDE8YuejcpvKq8Tj5pVBafFGtGmGl/SlgHU8Z0xRjypWn0RMSeiSktDfpGMLFJMjl6FhYrMgp5SorUF5paSPqTRT0AdqUECZx36ojUqgb/oNzxUURSiAkYglQWakLZOvaBqDX8hK9l6qUmnJ6mJzqtzpJV/ikHiVrVeFy1WT5svDUkKmq5V1VEEN4SofTihEv2PR+b2t6x4sLzOskzfL6wSggTnE7aiKCB0ArG2dYQLgglNWVVsVMAOSkPz3qdpmue5c62RRqHmgfBYwQcf3HY65wq7rrFouxlp0Vo2/YmRFjmwAj1/yRNDrOt6vlwul8uqKATTQOJGnGMuKoiNIvePjo729/ezLAEwQG0PM+36JfItUirDQuOWDCo/RZxdw1F/iC5evO95OKCrQsm7ZJv1VqGSxIKdfL3OiDfdo4d2h0RdDOXug+3YZg1yuWdu2ulcLXsvM48uDZAsywA98yy+eKu4hh1LaCJiJ19RFKPQWzji7BHQZO3Nek0MduTahdhBRAhn5RqAoNiZ/CtL4JjvOnQq1mgDXXnTDNjxQCGu4p76StJEEEkWTqrxhJ6S75YR1P+6bhKDcFj5dyXCCHB4Aqx1JWnKj9ehYHue5zs7O9Ip2jZGClhri6KITFiuXDGZTCLfA/86GAz55CFJEm62slgsXr16dXp6Kolxzrn19fXLly9fvHjxxo2bm5ub3vvDw4NP7tx5+vTxwcFBnufnz5//0pfeHA7HWZasj9Zns9mlS5fuP7jnPbuKy3PnzqVpenR09Id/+IfT6fS3fuu35vP555//LE1TDiNh1W1zc/PVq1fL5XJ9fZ2VlaIoZrPZ+trmYrGwNoGQ4JhlmbWGC4Bw55GiKMbj8bVr127cuKH3AhR/iL6MkEcTNf/JyZoMc8YB6e+giFd5prlhh5efwKJSWaB9R7PRQeqzoBI7UDM6360AzcTLI8h50UqSX7lkjZYroPSazme+GzsudC1OblC8UbR/bT2Gd8ahdN5zzcQyH6RlWUynxbm9nevXbyVJcnR4/Ojxc1DhwpozCwyFZIwxddVAxklmFQKohlxEJAEbFjDJcwxBNU6lfFnAuq7z0OXEhkpEly9f/ni0funSpa9//WvT6eT+/ftVVQ3y0cbGFuLZ2mh8cHCwnWwiwrlz52rANE0NJmICCZNkT7/QYx+wer39bwSkRp2WRLuJqh48QOcMTeOABiMprVGKdmmeD11O1d3HjkyU11nVZex1i4JAjDKaDZl2pBRuWXU0f+geIeop9cf3XYfxfxTU+ntNGvonr/zuGlx6ttSTF51h1fgr365xY/UIwe7F4OIFpahIIxX9iO8dF8ifortTj12svCJXoKANo72uWg0qwk2DlH/VjgPpTUFE1qIo3BBw2xjDnh2ZhglOYuFFGhmcc4jWdE/tRB2PCLBZAnWMPeqqoAKfCHk0eWIoI4hBCeZ0HV6pRlGh0y+C8+np6Ww2S5JNIl/XdZIyhZuuZcnPW0T0XWn3xdvJs9YoqJenMTuiClmGZiWaCDWkxIzW90dQIBXJ1IevXJFOhojcuhObxmM1YpLnuTGGJ0jKSKDOJnbMR+jWl9WwkhJmwijzPF9bW3v16hUA7O/vs75e1zWHB9ShI50sVqvLkcEtLLt5qWoGiWAAIGHgmHaeGl34SwG4Xo5sQePXrGsAsGkidek18FEB3Jq2j65IWdE5+ihkuo1y5EFpp6knAz2xpNnBylVoPNEsUhhcxIakDl1VVQgwGo02Njb4X5bo3ofWlEREtFyWYWTjXM3HEd57a1NjEmMaw4kap1HKLuft7e26rjlOg4vp8NuTJNnf379169atW7f29vayLJvPFwcHB/fuff7hhx++fPFif39vc3Pz2rUrFy5cyAepc9XB4dHPTj9fW1v7+s997YMPf3z//r3RaMTD5vmwLMunT59+dvfu/+G/+q/eeeedwWDw/Pnzly8PXV3XZTUcDk8mp+Px+ni8vlwunz97WSyrvb39JEnW1tY+/fRTRGDXPjS+jfTk+Jjhtlgs8jy/fv36tWvXsixj74Xel2jHqWeB61+9cnpJ+VXeBfbHi0ElkxH64oRLCpouB3WUdcUUAQDE/jny3vskvF17jn23x5sgIYUzJTlhIOXlBcXKNHn2UV2m3f8AqhWwfI89BVoPJW8UztMnBzWg8oFBe1uSJEVRDAb57du3b795azgcPnz4kPNBUef5dQ+sEVFCWRqSqZ2eFQA07cBVxhIictdSNmCIyLNDIUCVOUaaptvb24hYLJaDwSCxiXPuzp27j58+2draeOP2m8+ePTs+nUxOTk0Ke3t7T548m8+X2zvba2sj7/1yudzc3TPGEIbws2Asme6BVbS0ld9HX0b8J9pfviJJjEGQRyPzv+LJErnAc65VA2D9Is3TMITJYk/gRkiilyl8UiOb/GRVprtWoAXZosVqNmvUeUV/fAhqffSlhr8sKoJ8H//lEUGtlVGgFLyn/W1qHu/SaQRb6KGHnoZ+iy7/h6GtATZNATu1RGTLokF4nGjfV05bA9Cq0nVe+dE5ukOyREyIOPLBxQsqrEJu8CoZAJq+9InsrBzdgOpdIsDnObPUk/lroQ8KP0XB1Turkc0ikVKaBUp924PB7lRxBT3/OvTJZvHKer8gYbTjViWMRdBOGHyI6ByUZY2INjGmWzxPZhCp5/odESHpxfepi3qWvVyy2Zq6sKvEyIv0go060tJbqBFOG7v9Kcnj+tXURAQaRPDeZ6nl4wzXtGRlD3TLf6Nkvj7QSF0AUNWFdLXl5TDBr6+vi7rGmy1RxYKX2rbTQNBXh946CnS7s7rbEChs1guhVQq03G9C4I2cjWrFHRUvlrqeRoX9oPINRKzBqfI0qFqw6qQB6J61YTdy2odyQqTEBnUNKujhpOaJgmzcd4YAEHE8Hq+NxxyzISe53vu6rjlIgCmLT8fqpithTaGw0fHxsTBN3mj273qiR48ePX78GAC4jA6/fWNj49q1a7dv37548WKWZbPZ7Gc/+9nLly8//fSzuq6Pjg6Lotjf33v33bfLslwW849++sH6+vjq1etlWRbF4u7dOzs7W7/8y790795nL1++5BJ4dd3UG5rP5//wH/7Dv/23//Zbb701n88fP37Ka2fFFBER7HAwvnTp0vnz599+++08z3/v936PTTs+22V/83K5dK7KsowfvHXr1vXr16213F9XQ15jGij0wG7ihHwvj3M5PCIqisLV7Rkidf038i9Tq0ZU7hfNlMVpr665GQCgKgpd5M50TydBsUQRNoyQzjk+HLCqfohoG9HcOhymyxBA8aI+1+4javQrKq+eAE34nuvVgihLaf1NxlpovMs+y5P5yTRJDBs/z549u3fv3qujkzQbgWrG1me/wqP4jQxnEy55hE9mSKk4DKW6Kkmiz8X9bC2zl93d3cViURXlYDAA55fL5aeff7YoSjOZfnLn08ePH1dV5RzVlb9y5Wpd+2dPnw+H45cvX7z99pfm8/nx5AFLOwoamwRQeRcvh6ekQyP0uvQHULmteo36g7gANVdZyXwiBkhKXejzqGg3I6YNABw7IYgB3ZSyCJE0Kq7kycJRRe7ITyuHEkAJt+9DhpR8j96FqhpJtF4Bu+b8+tKPyLARMH3vILd9O7SzxZ4dEq16Jf0K/DGoqpHzjpSVLoP0JbgeLdrf6CetaWivIvRQRTABuj1T9T3iDohYn4yvZyJmXmQl8k9VVfEhIaoLGsbewQpQUewayC2GQGdwDXa9QXJVZclH+jJzFy4OoVwsFovFgv0seoHRmEIUEb0nrqaqbEs8yrxl49XZDXjvdVtm6F3U032tKtzdx+P+5VQwO6ozLOqeRMhiHHVEhX6L3hK5X2+8vkTkaMr03nsERORWKXxu2BRRWpTsIOJNxfbooWbzlahRHPmy1qIhNE2WDBGxrErTlFPgAcAYJPJFsZxOz9I0OTublGUhBXQBqCwLVMcQtldSSjZbMMn7lgUYQCBgLbBpQhguInJqQzTjYDBE9qJAmPGE08IkUMR0A5icCjLTdo4gpRhsWsFtNqKrQIMiD82UNVZAl3uKk0k0LflJvw4UGVNICjThqFcin5bL5Wg83tzc3NjYWF9bk2AyE0K7mDSp7bndxFGx71ki2DjCGAA2Nzc5NfDw8PDJkycHh4d1XbP/ezKZpGnKauj169e5D8vR0dFHH310//79Z8+enZ6eAmCaptPp9Pz58xcuXCCi2fzsxYtn1trd3a3z58+9+eat3a3tP/iDP/j+979779698XBULhtncFUViJgkmXNue3PT1/W9e/ceP368WMzOnTu3u3vOOTc5m2VZtrm5tbe3F4DsHz16dP/+fV7IYrHY2tra2Fg/OXGHhyd5ljrnBoPB7du333zzTYYY11rCrpjUuIdKWmvsgh6vYF9yE+1UNSYQu1X0bsoIWZ6XZbksCi8hRgbFvCmqsizLsq6990wQxvs8z+V8X67oBAkVG2TyNMbwFltrm3ZLKjkmQjPtBaCuZ1ozcUR0sacphgl29WwTTucFz7Hn7gLFl6QlLyJyYiZ/O5vN+Kjt3r17n3/6WVEUBI6Bz4xLLuhKLE3axB1GAQBRT897D56QmhhEDJYkEZVFYYDQGmsxsdaEfm8cMTkc5ovFzPs6ywYefFmWZeU2traLxfzHH350cHBw8eLFqnLLZfHw8WM0dmN7h8jVjpIsW5bFi4MXzmdOIVtrUWC7QaAY4BesFLrCdSXqyr9aEYy4Vn9PNasUb5yEyZGSj/KIDoHViKTfqFFFzzNCLX2DDOjVEZAe3ytvtH6X3NbXGiM4Y5ctRFONRE9/qhHARY6bbuiIbBB2U7a8ClPW0IsUtXajuxOIPlOXlZFy9ECH6IjD4p06Y9HAB4VarwOjLC26k/8UQQPdEkaEAAicOVb74IPHpqYEYVNmwjOZA0HgYBRqgTPQiqLSQOMlYJdPapCyA4sUr+MZZtlAzxyDLsfeGVF1BKoIr3XU6n9RnW9r9iKuFnbDc965zNk5Bz0IN69A9BTqbwD4UJYoKctyPp+TxyzLuCaxBOtEPt2gSHVSg6PrdT91ULPnZ9KXBodGfQhGlWYTiG21kC/gZfIu0+uAJffIekXbFuoM34AUTxkMBpPJjBpgthMwBjjSj7+xKrjiNcDp1FSC4GTlfEFx5YoPBhHBt2lMJhygYNdS5yugThyAwe2LIwUawloQV4T/Y8+xJN9TKMuKiI58xBGamxU8EVonsUxeU0hEEv20J+oxX002MsMOknSjSvRGi1UWbQxvBK+rbLSsGgyOx+Ot7e3d3d3xeGy6x9CaTJTS3Bi7ouEJA93a2uLsrufPnx8eHnJd4fliwUER29vbX/3qVzlUg7nJo0ePfvrTn967d286nfIM0zQtirKqqvX19Z/7xvvndnceP3l4cPDi5OT49u3b3/jGN7a3t6fT6fHx8dbW1tbW1ueff7o2Wh+NRmzqrK+vW2vr2s9ms42NjX/zb/7N/YcPsyy7dOnS5ubmYDAsiuL69Rvnz59P05Td4VmWTaezx48fy9Hzzs7OxsbGbDabz+cc8z0ej2/cuHHz5k1jzHK55Gh+UnJRk6R8GfEEvY9ymXCeGFmM2r8rfIA/S9cDSQqcz+aLxWI6n5VlOZ3P5vP5oiggBCAlAHme53meZZkU8xauiCpgTPATsU0dcSHpkM8ExfjsYzi9JnFQfwYAUj35+r/2L21FiKcw0qo1O9W6tXO8p20qBREtFgtOKDfWkCevysDJhSoBQ3ak2U0i6kl37z2fzGj3h/feucoAWmuSLE2SxKaJeHDyPB8MBlVVzedz3lPmDMPxqC7Tuq5PJ2dV7bz3Ze1cTYt5cXx8vLe7C2D29/fv378/Ho/OnTv34PkJF9MRidCI1aBA86X3VyOkRkX50qkKEr7rMdW8NOJsoDgY9bRn6tpvYYPiir/Y1T6hC2oM1R4iZrgSnfRt1NWGoXd4qz/3SVtgCF1K7yOw/OS7vlJB0eBains1QA+paJWvR8NKoBqtPeJIzb9mdXgq9b5ZOato61Eds/A3kTgQizrCkOhFEYShe2mA6OhkDQcfqrtQG4XcCbjXuMcPahqH4B1jxxwoHJbgjYg/8JcScyzQ0PurZ653PEJda63plcLiCffplGfC573OOXaBMzkQETvFo0rPEfKQMhf1YkEhVUIEPEqSZhCyDpPUaijzw+wo9dCZH/TwOMKDKAYl2k79mRTX9t0DCA1ZHi1SpvtMJFpntH7oIjooEtVkzxNHxKqurcUkaZjReDwGOEJECOlKPCJAh8XIwvWsEJF90HyPZNmLPNva2rp8+fK1a9eePHkynU6NMcPhkEN+q6rK0ywaXMRPBA2ehtgDEHTH5ja00TgNAtpEKyhErb6uMUmvKzJpBIzyUlRRROjbXAHNX0zXCS3PpqZTLz2aQ8z1ekeochlV3kgQuH+bQI996hi0IgAYjUaD0fDcuXOD4XA4HIJighKAy2TpqsYDXdc11zHlXeZMO1bK5/P5gwcPuEwya2wM9v39/evXr1+9evXatWu3bt1CxM8+++zOnTs//vGPZ7PZdDqVXAffpLRmzjkOjB7m2ZOnjxaLxcbGxu7u7vUbV09OTgbDbDwYb21v5s/ynZ2djbXN4XDIxZLni4UxZm9vbzweHhwcnJ6ebm1tFUWxvr6+trY2m812d8/dvHV7PF4/OjoqihPWZl69Ov7ss8/H43FZlsbC5SsXy7J8/OQhImZ5Rom5efMmd+qezWbW2jzP2ZUe8RONSBFtRnuqEVXHUstee3XkpzETESW+3Dm3WCwmk8nJq+Ozs7PK1d77sq7Ksiyqioi4jKMrCp4zq87cC52LEmrclnmKZ10Hccp5RZ/2NWfTDNCo4xTNyrxiKXIDdLmuvj+KldQOtpUs11hEAC7nh8QLJMb2+XzOdTMzjiCvHRGkWYLYlp4QihMbQ++sMcaVlcBBYNg6CAMnNKEYRZKkSdJRoPlmThudz+bz+dx7D96DtZWrv/b21+9//tl8uZjOZmVdTc6mxiQewRM4QE84mZxlqak9bO5sb+7uPnh+EvFDnpiHTqAgdMNOZEVyme5JmnZitTy2qw2LUaH1lT7Hlvsj9kXBnUldidYfh5Ty3Y8t1pe+GZQ01JS4kuvqMeXxaALQlQJyQ/QNdD3BEUprcSCPa0oRKaBnpXVT2S/t7IhG06pFf0V6+a9zwEGPJEEpjoLeeiaaKoU6tKESrbQ/GY2QoESnsJrIuUNE0GUX0baKW0ThZ+NsAsXErLVREiEEaciHVPxqOccDAI665kHY42aa0virl8ZHeUmoxoPiNIQV9NLfiJX4TEGL4DpOOixb035EkgJMUgqqbFmSZU0dKI4xSBJTuwoxSyy73FEQhp9xQMa3J+Yy9UjBktmLAi08JSKt6BJFSrQT4VYyLCgi4TJ5Ea5EqElKmGlU0B8iy54CpwPkKVWIPk0MIQHAMM+N4TbYBIBNE2AAIuQS0b4XUdRfLBEBGDJoiDuYNNVSxuPx3t7exx9/fHBwMBqNzp07J8gxGAwafkFt1xJhxxEhCazUr9YYMCYxxoCiUkQL4Fkugm06PmhOQUE/iJBVBExzM7anRa5b11bexZ0jBRGFAiPLr6WBtqJ+hxi0hc0/iYwh6hxc8P2s48qihFpst2xIhLoUYpRHo9He3t7e/rkkSVDy2Y0BAFaa2dXMFSF87cIINJ+fsQnEGvlsNnv+/Pnp6fHR0TEXIDamicpaW1vb3d39y7/6q1euXMmy7Ozs7M6dOz/96U9/+tOfTqfT+XxOIVxBFsIO7MEgv3b9yvb25nw6q6qiqqr9/XN753am04m1uL2xuVwuv/SlWxbhP/zJD99658u/9Eu/fP78+SdPnnzwwQdJkgyHw29/+9tJkv25P/fnvvGNb/zht7+9tbWzs7Nz9+7dq9dunD9//uXLly9evCByeZ4/e/b0888/n0xOEXE0HrBmyb5zjk9989YbN2/e5JgNNjOkkJYm/wjU0GN2EdrIpb19Rt0TjSkfEms50G0ymRwfH5+cnEwnZ8vlEgymaZrmWZ7naZpWIRCQyw5yQxauNzKfz8fj8dbWlgkHQdZaMpiapkyYpOkID9HHhf0lR0hOSu6Ket0isLHRU/xBR0+CYlylivlb6U/qSBpgXbR5nWk0W4uIi8XCWjsajYjIewIga5uihNILqZEIzoHK+te7YIyRpn8QRK8QV1VVlWvK1gYT3VqLJkGbZMZag9ZgatBYY13tEWxRVHVdpzYhct5TVdFoNChqlyTJYDBCRDSJTZLFvPC+tkm2KIt0kBfLeVXVn9z9fLh+4IOOJ0vQ8kiLKjYXIydO9FkekaEiiQNBVFlVAA7DWYpGkmiX9ZYJMIXX6a0UZUV2RLi03KlZH1/afxHRXYQk+orueZ1cI5WM2CcB/VSEln1EXQnPPqZFP3W4hMpLi8BC3RwYUhGG0DMeSOkM+svoQzRDKV8LAROY2+vOhRpKK8HVv02vK5KA2I1g0YIYAFgBjdRB9r61fEDJ4qJsHRZ8qhaW01YPFOc6Z4DwAqlby5xvEJ1bAiOTJIMu3vKlFW7ZGkS0PYea/lcDn/8tq4pD8jjYklfBQc/aZutbXDLg/4+8P22WJLsOA8Fz7r2+xP4i3pr5cq2srEwUUBtAoKoAUKREkN2CKBpEqo3q1jqm+TJG2vyDMZPZfJTZyKzZknFoMhtJM6NpUSaKElokwQ1qiABUKNSCKlQVqiqzcnn58mW+NV7s4e733vlw3E8c93gJsb91C25lWfEi3K/fe+7Z71kqlFjZHVOLzWDYn88T0DoMw3SeNttRksxMraZBAWjvdGYdYIbaKYPgHWjjAXzxVtotWyYA73Nzx2ApqY6nZULtnLNukQmL1Ajag/XOegcKlcqZTpalVF0LET2C8856hwp1YJJk5heRT4ZlGFeHcM4hcMADYHEKTLuoVc530ixlDGY0VUonaaJQews61Gk2z1JXq8eNRuQhnc9SE8RKGWOMtX4+TWq1WpalSimNlLLmfX5GqUOtEptEJhhOZySHRqMRddAZjMe1Wi3z3lCgX73+/ocf9vt9C5A65xDDKHLOaYAsy5x3qJS3LnPWYK5OpVkWhAFF8BhjXJZH5UZRZK3zvsCGQoHGwjx1CEqh0RpRWQc2Sw0YVs58UcxrWVowGllHgEJGO7q0Ei2XKQ4b0HuvwyhXnb0HxCCuWWvTLLPgEBGUBlSeTCOhndu8WRohDzkUF3VYJUdALBncEuVwyR+jtZ6nszAMPbo0zXRRiMd6a60yxoD3CqHd7GxubnY6HaVUMs+AlAHIq0CQ9hwEwXg6TdOMCiQbo4n1rHR7WZZNJpNHj/cPD/YHg0GWJQCuXm8aY46P+73eikvdfDK+duXyz/7cV9bW10ej8e3bn+zt7b355ptULkMppYPAWusBskIYkl+uHoX9fv/KlSvb29tvvfXW/uGBUkpp6DQb3qZra6sXL5yniItnrm8DpjeeffGLP/1l7/3Ozs6FC+cvX7rUaDT6J0eP9vYH/dPxcNRpdi5dumKtffGln9ra2trf33/46GGn2x6PR9bbvccPb9+5HcZBlqbPPPOM1vpHP3qfikMnyWx9ffW5Fz4jeY333vpMBwrQW5d3jQHllUIAb31mMPTeFWQiBbMipYv0GABIkszauVv0wgAA54SxFIahVkFWdB0vOrDgeDja29uj2sDOOWV0VItzjuyBSqZQcWPM4xkI5XLZkGSj0+GoPxhS4HsQBEohAqbW+cxqzC1YohfWa9mDoorQQKVUEARkCOU8J00ZM3kVZf6jrGiIkGWZL1huZjNjjFJYHHTkXoYoMEopBO+s5Zu1UlmWuUKwMRlrQPSgELRm9cI6hwCAoH3eWxUBUGkVmIjWuCgKKASec4AI3rssox4iVLU6BYUeQKFCrTzCdD7j0E9jTGQimk8eNa6VMqjDQHtdj+sudTZ1UVin7hVGxccnA6WM9dlknvRWWtba737324j6dDSk4onzzM7STBkdBbEOEgAYj6dZZtMMnIeTx8fNdofqQGPhNyHxEehFPXhatCe/PC6cKQxk1jlYL6Hq5iCO4ziZh3DDFhWgK/tOscvst+OndNHgA8qnZ1mSKkUFSxQAgAeNSunipBfA5OW8cx74pMYcHGuntaYUZ611HMesi7OiQ9jLdcQrmjH7QaTyoZSSMdklcPmcLQDNqoiJSOcJiUWlFSlPeeUcvUjk5VeoohqJVH9ZRVuWVl7ktFQmzwDxha8kdwVyLDWKfPRyzz85Jd566fWTSp5zjmvA00ySJOGoYqJuttkIeuyUZPVOmnk0eKA0zQOp0AGgd97ZLGX0c957ZyFv+xCGoc8W4wAA2es+RyePAN46wLxestZ5XQTqEKKUIjgxboOoac1kxdKW6YsC+RiliQkQILkrCrVt9t4nSRKGIYDLsoR3M02ttamJGwoRELzLrM1LzmutoVA4lVKk1JEfxARhkmRKUatgGAwG0+mUDBilUClDLVAKQrBU31quhaZKbb+YKnmnjPNZOs9ms1l7pQfKU5QCKG9tihiiQwClATNw4DOnnPELnHuS9QxPvhi+vAFS1wGA5af5Hn5WvkseE8gbpKhQuCiEV3lpxS5n7IdCmdZc6cJ5553zWZZlHnLhqo1CUB5Ra0Wl8RHzNEuJSQBAjZShqOhJx8RENmFR3JQcYPP5fGdnh9JCqYGcc44SzrTW5HfziMoCKAVaBUV5I6JGL0woax2AAvDeofcelANQpGLSuiwgLsxTBxAgLjaXgSxN0jN3R3Kr5T2S37OuzaDWSzVieALk4ZN8U+4OX15Y/FovEEwOa8/qSMTjEDFgcSIfRVGa5v7I9fX11dXVRcyGXRyhQEGlSZJQQJVSKgxDXlcURTs7DweDwf7+o/F4HEdhHIdaY5LMptPx6upqu92s1+vT8fi5G5/+6l/+xW63+2j/aDAaEvWenJxkWVar1U5PT6Paom4ok7e1Nk2TMAwHp6P5PPXet5qd/UePKYRXa33aP9bKzSfjzkprY+NCb33j6//hm//h977RbrU+/PDDZ288U6/V3nvvvdXV1Xt3d9566w1r/cbm5v7jg8Fg8Onnnp9Opw8f7TUajcFgYIw5PT157733yGTd2twcDoej0YCCno0xFy5c+MxnPiNbMJwJcBASC0RGLP8qbCFkUC8Tb2U06rM4z1JSRwg48/n83r37k8mEjFXifbRleRUOPpQE9LAosyVxg85qkiSh0PNarRbV4shEgGAziz4fxBZ1jhm3GQmZF/nikLSyxmVAVViZ9FyymsUCqTJt6U0BoRnwG6VmQ3QjmRXDXO6LfIS/AUGMfL980AvVTSocUDReIRWBWjmEYegVRs14Oh3XapH24LyNI+OS6Ww6Uko511aUvmNtEOjRaJIl6TxIkyTz3tNRAHHLRqNhovDg+Kjb7abOJpn1gCaoba62ppM5Fu8FUaa3IggqG8HA5z/5BgbIMn4y46rwQHmx/iSHQhHvIbmcW+rpzVBdnhLDGQQz5It3lt0lrOvwuxiTXVHRjHGANSF58lzi809w2smZy2+0qJANZWzh5fBnIgGJ8wyBitIpLzkUf8nKH4qSrzyapKkK6Crzr8xTzqGydraoJTnwGylUF8q9x6HMA325sgJ/r8redPosoaSLoaSWj4UIxrIGTIOwB63CQCpQZWhnRWPdym2yFD1DA4XHXXLCwvdRuuhX8jmSBiV3WRq0VlTuy7KMkqFns9lgMJjNZl70t8Yi00kV3YWMWRQDkAtUopkRh2l5702n0z48Oh6NhltKTeeTIFTTaYo+1TWFaDUYkXKh/FlngvAE7sOgWf5J/qpE8CuNLUd7EnXxe1n18d6DiBfMfV2khwkFml1EvJeMRnLjUThTeePZXCZ/ibOglLKZcwBaB8WuIMBCn2O0aDab1KabvDjkoCJpSnU2VlZWZrPZ0dFRlmWnp6cAsLa2RveQY9p7b4yh7HhSF6iug8+9EQiAuSvfaO09+YnIt+TBUfYetZlEclQ7B7nnL7c2lSIJBcxNmOaZYqtoDaqCDLxxywjgvVfFGS5TLBSeGPms3BQJxsorQPCvgsK9nCQ/wlwPywp3o9EgSKrcYW+n03maWqVUo9FYXV3tdrv0vXeolDYGqJuJrMMVx/FwOORhrbWj0eju3bsnJyeTyTyO4zA0vV7PZul4PKrX69euXTs9PU3TtNPpZFn20ouf+5Vf+ZV+v//RRx/pILZpRjG4RPaEbOk8AchrBRAoCF3jONZanZycUIYfGfqbG+eIRk/7QwDoNBtU9OPg4ODy5ctHx6ej4VApNRgM3nr77Vaz+corr/zw3fe3t7fXNzZWVlYGo+nVq1cvXbr0zjtvj0ajKArjOBwMBrdu3To+PtZKdTqd7e3tx48fE0tCxIsXLz791DWjtA4WxYBcEQvEOp+kL94I3gveIIkAIPIyYSEklPfA2bq4KDfmydSkSn/7+/sPHjxgukZRMYNxhpFQSkQUOg19O5/PyQ+RJEkHwChNmexuSUesyHWpPbslN3MFAlLy8WT4rF86RfhmGerGL2X6kjdXSKZCqqwQM0Ep0Sm3sl/yThAKNCx1j1Iif1HyfMrR1EWGNNl7Dl06mRi09RDT2dTbyWxuDw8PZ7PZ2tpaMg3TWV8FYWSi9d7aeDC2QWrBj0YDkmfHx8fe+2azORoNarUagD883I/j2BhFTHUym8ZRPTR5dVsSpVqU2amwICzMJ4mTy7yFL7+kKPNGsGuj8ohUeuSwy3wvH6psyTBgK+OwDC16pS9IkjdCieg72WWtsl+VdS3/BIIJV9BDrpe/r4wgASuXxmQriUUCSgL5SZPkZyvROHxVYtb/nAMu69Csw8i3SO1cvhRFKFpl39mdhAWHJ41Nnp06ESCad1QtACsBKMHL48u2twx5clTJjXAiloxpvzJhEPyKP0jHpRdHExW05AlXvpGUsrwWENVmtPAbysQPL5qwKqVslhEMh8MheUCI/3tR4CV3hublcRehLyDQmCIw+dyD7kdEs31hk9wzqChUK1DKBjq01iqVKQwRS5yC11yh2DNXKy+JjojofOmohSbtnIg3KG+/fEt5/854F4rkIUTkUxgokmwYgr7I36zMn9kN2yLOOdQ54Khtb5pY51yWOetR68AYg+idq9I5LS1JFglndChQr9e11rPZzBgzm82oDDAdKHjv2+32hQsXNjY2SF2eTCZHR0ez2azRaKRpOh6PEalwinJpVhx55DMnLYHqdRgTeO91QTBKKa0D5lbeS2a3QFxcUqAr8FkAShl+rySnJ6GBEp1WUBSWl7CS06hMQOJSBSUKLf8M7RmW0FWyQhTlGgk9giDY3NxcW1trt9t0fImIACiDwFjuUnE6yjkbj8e3bt3a29sjzNFar6+vp2maJDNjzMrKShzHaTofj8eNRmN9fb1Wqxljnr76dKvVms/niBoAGo2GR2i3288888x77703HA47nQ75gJVeeInYwGi1WllmDw+ONza2rl69drC/b61L0xRBZ5k9OT5txDWtApv5weno8uXLgLu3b92i1OHxePzC88/fuHEjjuMLFy6trKxYa7u9lcuXLx8cHAyHw3q9hogA7qOPPnrttde01lcuX97Y2Dg8PBwMBuPx2Bhz7ty5GzdubKytD4dDZTQjoaR3LOfHMIMOgrNT5nn3CcjC7qXbSnXfoKh3S5synU4PDw8PDg6Ojo6kwUwbR31V2CHNLvCCs5UEPMlDzPsoJazLAkBUizWW6mFVqMMLRxEKHy1zHvnIj6GaCnVIdbkiz3gmUv3ySw0aJJ0SWUhWzBRHlxYW75mUKMHFX9LSrLWI4MuuChqB2JoucgRz55+F0MRRqEaDk8HJI3BzZ+fgk5V2s7sSej+fjmdhqDAwaPV4OAFwmUtXVlYePXrkvW+1WlQ3vVarUeWZMAxHo1G73SaHhXXZZDKhvlFM/gSuCjot5HF5mQxAXumySKoAuYISDGe5QXLwyu7LQfjByrsqUlIO6EUdYhD6mRPV01XRE5vOqeXMpQrry/pxBRMq65JrwZI5KlGmxMble5fhIN8C5R4Ilafk7kiA8HIkAH8MHS3jthdaV4W5SSKtzKGyX4xsFScrvUgq0L58xFRZ4JNmzl8uY6b33ssGEGV/f2X+xOsqfS1YN3UiVAaEW5qDUhi76OJ68F4o7lgW4k4EllTguXiLZs7EOky+WCeOYqSPhsIgyX3JbQTII86TZLCTRl4KdStmy3stXeCmWQ+TdNI/PRyPx9Zayhr0yjvvHTivPBXe40uioNxCvZREWNk8qDAXKO1xhXgkaUEhFZYh7vMoBX5F1RrOQQkL3wn5Gpex/EmcqwAZKgVYYDyZI9ZaoICzwvNd0IavECoATKYT9n5xrFWz2fTet9ttLPpkklZdq9W2traef/75559//vz583Ec37179/XXX9/d3Z1NE4UmCvPC4N6BCeOo1rBJ6h0658Ar8EorDQoQURn0HhRBADQb2xa891556XbyiIBoqLieyqPDSf9YxGNVWAOexQV+DCYswqUFFfGmO3HEQfdzeXOJbNU5IDJJU93x5a2sMAh+0Xw6C8MwrDeyLEtmaZpmrUZzfX19ZWWlVqtpVB5cFMSIOJvNppOJLxdX8kXljddff/309JQ803Ect1otihqcTCatVqtWi8hvHUXRykq72Wx2ux3CgTAMKcag0Wj1er3BaKy1ttY2643nnnsuTdMPP/xwOp3SMXfeR8pmUByDGBUowG63e+nSpRdffDFN0w/ee384HB8cHG1tbdVqjeHw9Lg/jOvNOI6tdd///hvv/fDDMDJXr169/tQ1RHz3h+8fHp10V9c63ZXhcBhF0cXNTQ/u7ie30zTNbFavxx9//Mnt27fTJLlw4cLW1tZ8Pt/b26X2KFevXn3u058hu47yCJlzOetsmrEHBX2ewkIU4713UKobKumd966i33hPLM/KmxFRoclSS53sTk5O7t+/PxwOOeRJ4gCra4xvUlZRCp30IlNIKRRJYMSInXNt7+v1OpS9PsvvAsFesCyVK8hcwVheHUkLJxrCV3gjlj2j8ns5YIWCJO0s369F/VoQ5El/SnOUd0dSFjvk5GTIwqEDU0JmfkuuyFpM5jA87B8c/Wh9TV262rm4fempp552WfTd7344mwQB1rWr2zkM+qMkmQQhaq339/fn8/lwOOz3+xcvXlxbWzPGvPrqq9/97ndrtRodbQ0Gg0ajMRgN0yTDvDieZpHPaqJcb4WBVzZL/srz92XvoASsEyfgkqHJQeS7ONrSFWfTOS45X3mKyW0ZeUjMglBN+CcpTOVWKhFvzZd0ny9jTmWx8k+J+fkrfNW9XYEwCJT25SRL6fdlLQ2WmnpUgMP04oVKxPdwgy1XdvkvUyieJYAkiCSNn7kXcii2HiVzc+U4aaYaLDQZOU6OdbbqwfVlZabKZ3SesFH5lVniku54hg3ASLK86b5ofqTKVbYqk+TVyZE5aoINBmYsi3mqPHKD38UmH58pcek6uqgAqyqiK51wrlcQxjlHAkeui27jMnyMTrmB0W7VA+2zdD6fTOJ6y1rrXJKmthlHDsFTCLqgpjOpaBnEFZiCcDrSDMgDLQG0/AoQFHimAu1cnn5U3F+SOstTkjar3D95A5Slgoy2KXYloRuttVrpMAwzl0Pf2kxG9EpYNRoNehdRSBzHzWbzypUr08mIRDJVOSV9sdfrPffcc51Oh1ye3bU1a+3u7u5kMvn44LYxJo5jisGgFCKtdaA0fSNQH6trh4US7PNuCKpyJ1taFW4FS1e+ZWe5Cir8pUQn5YIM/DqefOXZyj7KrZFuLbHos1160sDzwmAl9kRgDIKg2Wz2er319XX6kg62vM9rpNRqNec9FWCfTCYnJyf7+/uPHj06OTmJooiCKKhwAemRq6urQRBOJjM6Img1G61WK45DbscDAPV6/amnntra2jo8PN7e3p7fvUeV2rTWGxsbzz33HCL+8Ic/5GbUkoGGYdist65evfrX/tqv/NRPfbbT6RgdNhqtNJ1rZcbj6bnNDbp3PJ6cng4e7O59fOteGIaf/eyLjUajFkbz+bzf73/88cdRVJtMJgj685///Pr6+s7Ozmw2A/Bawd27d998883d3d1Lly7dvHnz/v37jx49IjR+6qmnnn322SiKqN4zJVMyOrGQYy2ZsdGzquEXOytZCgqlVm6cW4qCyFmBtdQz7+HDh48ePZpMJsUIeZco6UmVx3Mg2LH8ksfPmYbAPY7FMsYYhdzmirmKL19ygaTP8Q6C4BKSHfEgruy2l5CsQADKCqu8R5KVXwpDrFyS7ngCPBlyQEj/H/1rRR033nr6VS9dvCOsHhErS+feJjg4Hjej2l/46ZdeePH81tbK5sb5t9+6PZ2O00RFYRt8mKXTyWTS67ZUAOPJfH9/n+y3Cxcu/Mqv/Mq5c+e2traazebf/bt/9zd+4zcODg4eP34cx3FeKgeQ+t0wY6+gnPwTRAhKhaVIvsTPEqpL9lUZGX4sb5R3qnIgkPjVVb6hSzoIeExEVKLKkLx0Uf9blcMXKwjgyv3FQLge+Ce5CrkcxvzSBM6aPN8viUL+VIGYF7o+LPxWJeLlO5nGoWBK8nXkkqiQkpzzk4hleWKV/a3sOwiWQh8qJFZ5nVTv/NI5eYV7VCC/PCVf8C5K1F5WTyvyhTfd2lRCgH9aVsF52mpJxDN+Sl607IBnhJTbISfpXJ4NyVupCo8geZTleWOem5TMnXMsbSnAj013pjLhsS6ZghUjFoqjOV0k2pqtzdVupzOaQpqmvXrdg7UYFNoVAgCgA9GqWilF5/5MexKlJLqcSUsMQfJAPwntUGTdVm6QgyMie5jIUcU3sCLrfR66nK88DPLJMBoBUBKrVwiovPcWcsM9rxxRPrpyzhpj6vW6UoOcDASU5R5UgEArSpKk1WqtrKx0u92rV6/evXP78ePH58+fP3fu3L179yh3sN1ur6+vAwCVYk1ns36/v7e3d/fu3Y9ufTwYjKy1GxsbVy9fof5waZp6AG2CqJwu6b11PpN4BgAZBZl42k1USuUV8Tztcp5+mwfbCSkC5euJ9Frsl1w7f6a0RSgfsizjkvyJB1zmO06U0fF5wZakgnL0p5QBvKHOOfJRpak1JtjY2Oj1euQbo4tQPS0aogDAYDg8PDzc2dl59OgRHdogIgXhhGFIj5M6DgCNRiNJ0kuXLly7dm1jY0MrTNP08eO9W7du1Wq1L37xyzs7Oy+//PLLP/Xy7du3EZUxamNj4/Hjx865JEk0qs31DXzuuSzLHj58OJ1OKVneqLyZOZnaf/Ev/sW/8le+Mp+7N954YzabXbx48fHjvU8/99J0Nm53eh7VZDKZze10OkuSrNdbu7B9aaXTA4DJLDk56Wsd7OzcHg0no9Ho1S9/qdPrnpycfPzxx9PptN3pzKfTd9999+Hubq/bXVlZmU6nDx8+IHN8c3PzxvVnVru945PDOI6brTrF7jOL0UaZIAQI5X65Io3P2cxaH8Y1L6o7QaFy8f3M4CqcGtih64jzuPl8vr+/f+/eveFw1Gg0gsBQIWooG8/8rC66n/CwSilqGpLjSdHOFxFVwSXoGyqNZ4xp1GJ2tzB22aI4tJSCFWNAUsqZX0qxZ0XRxmU40OWKQHMsBzIukyQToNYaUXqbSh5oOSAIGYZldVB+zy9lGWNMSDEz8iiJge+LM1OSdsnUTU58mo43NgKtgyRJdnbu3fnk/o8+2E0TlyZeYThLbRSGrU746c9cGE5O33jz/d5a9/j4uN6s/cp/98s/+5d+Zmdnp9luXL16ZXd3d/vi+V//v/7aP/yH//Cdd94B5WldWZbM5yoMTRDkcbHGcK3MYuepPimAUotOustQYtRiDF+WhhUEhrLHlD1//JREyGXxWpJrZ10VSpH6opyzKxelZu+dfLW8H8+S7xUrojKTyiR5TjRahR4raMYXIzyjrkS5ymJ9+SRcTgCFESj3S57qLC9TghFFjqwc8McsGc7CHPqXBD0UbIGnxBOooIETZwheWC8SaBXmwOCVBCsNcr6tok9XFiIHZ+o+00NcWSlbZRWALINueeYVOANTjS8hodRrOfWQ5C+VlE1sxl5q7s7oilorDFKGuURACUAt6s/IrTQKbJpMpmN7dLjf661bsNp4zNsNFsORQqlBeaWUkaNUFglnEVIFt3IIlltlimdLHIoBKh+Xb2S3NM1FeiU9e7D8gmgpTduJA9YK/Ug5p5Ti5DbvPded1Vq3Wi0T7CepszbNrAWvlAqDQLPsrBAk5zZRhIYxZjgcDgaDVqt18eLFr33ta4j4m7/5m4eHh91u9+LFiwBAQvrx48dHR0effPLJo0ePEHSt1phMZv1+//j4+P7de2tra+fOnVtdXe31ekEQxEU3nIIvoLWoNJQ8cNb7whOW458i2lgo1hUep7Wm+UuUog8Vpxd/qOAD/2pdlcyWaYnVfS+uCpqBKDXNNWidc0U1nsVTvszR+C0FkoAxpl7XcRyvrKx0Oh3aLEpWAEBrLSnT+/v7Ozs77/7whyTyETEIAlKX6c9nnnnmqaeeOjo6un//PgA0m821tbVf/MW/+vnPf/7SpUsfffTRRx/+SCkVBPqdd945OTm5fPnyL/zCL5w7v/XGa2/+43/8j6Mo/upXv7q5uTmfz6lmC8H23LlzYRj+6Z/+qXOOnNwUTxZEYa1WW1/dDIN4PofxePruu+8+eLAbBtG1a9fPn7/w4MH91dV1pdTx0cnh4eFwODw+Or32zI1a3JhOpwCQZdmjR4+Gw+He48cudRvntn7hF37BWvvOOz+kVfdPTt774IcPHz6M4/irX/3qzs7Oa6+95lymlGq32y+++OLmxmaWZRsbG9bawWDAgfjkqmS12FNL52KzqJw53TZPnBMphoyT8hvJ5uT2FfsLANBoNO7evXvv3r35fE6uaCqKQuTMtUEYFYuKDV92hAABAABJREFUbDki+cKEozOHnHtAidcTX+Cjf0pXqEVhBYF9EVTHoKAbVFGTjv504vLCZcvvYhxmsPCZb6XfAb9UqkEgBJgqZ7ARKMgN4/0iz0lOAIUgl3/qs6oxSEnJbJkYDqEr8T0UjihOIaAKNtQQdz6xjXjVmOhg/+Dr/+4PV7puMDxAML3Vy+3m1SxTOsQA9fbFzaef2f75r7zy8OGD//zaDwaDgbX253/+51999dWNjY1Hjx799m//9te+9rVvf/vbjx8//r3f+71er/eZz3zmww8/3Nxs7B/2KeaKCn7TbJ90/AVlX10FhSQ2gmhqKOEsRYkXNiHjDOugKPxhlTfyPc65ICiX2xNz8CJDGspCU+47/UpFn5QIZ4IilfBMhunKHm52yix73OX8fdmN4n0uXfhx/p4xTd5c4f/8vRNdw/AJukflWanre6HDsVLFQof1gWUIVyhFrlS+VH4pt0OJCGA6W0ZhwGMRGCDfyAc1xM0k68ixpVijZAUVsMs5W1c6+ceiVx/BQeKVyxu4at4aZqQAQDJoed/lyZIr8sewqPLJt0n3mRyBpyrZDgiuqHBhMkmC4jIydG5MQc9pmlrwHHDrvadpU0ZEBfcwr8G1AIIq8qOgcIu4ovwLiTNrLf6T//t//7/+r99754f3rj3zwo2bz6XWgpoDpu16pLUOdYxgHCjnnMMMwIUmskUBbYrodeWaMigMmmUaYHgps/DQMMiccw6VhCPPmy0w9vcUaLTAWsrBoj+1bKjhFtvjyxyK/6TWD5x6yPSZ2RQgrzUBCr3HzHpr/dFJ/623fjCeJFEYO1QIOk29UkSoC7nINJDMJqbovkMhts65lZUV7z05mweDATVBuHTp0mc+85k4jqlp7dra2mAwuHPnDgmbwWD0/e9/fzgcUlfbOI4VYJqmzWbzwoULFy9e7HQ6zVqdyq7N59MoiqzLy+fRPtKUchmstOTO3nujwziOT09PKeaEUnCo0gLF5vriuIdUagCliyK1WOQ1MmNiYAJ7aIzm81OmRqpNQxfvmiSkCofyxdGbXSpQIMU5z4TMfXqvKmqUKqVmswnRUr1e73a7vV4PEefzPA4hTVMqjPrhhx/+4Ac/2H3wcDabUW1c8v4CAKlEYRhGUXThwoXBYAAAFAcyGo1u3Ljxd/7O37l9+/Z3vvPt73znOwgQhuHx8aH3Pk3TL37xi//D//C3vv3tb//RH/yh977XXbty5cpnP/fi9vb2rU8+6ff7xGSpwO1gMHjjjTd2dh/0+33qFwgAYRi+9OLnz58/bwI1m80G/ZN2u21dNp9PkyRJ03kcxx7spUuXTk9PjDFaB61mJwiC6XQeBMH777//3nvvNRqN4/7Jxtrm3//7f7/X6927d+/hwweTycQYs7e39/Y7P0BECsS/ffvjR48etRrNdrv92c9+ttVq1eoRFFFJis5sTF7HVJK8L5I2pEKQW6oYsP1Dv85ms/F4LHmcdCHQ68ipabOFg/b4+Pijjz6aTKZG9BCJ49haS5VMjDFEXyx+eBqS6v2S9sCVT9hgc4UKGEVRp9WstCr0hYCXKoLkclxPlI41VJHCJeUBP8VTklwUhIIlSQPKkrvCXSU74nkGQemIHwpNYjabSdEu5SI7e3yRRGutJUvSe08HOEopqgmDuDgBkFE0zrnpdEqZrFxMHQDjsJYl82TaD4yr15Sz8zAM1zfOo4rqrd6j/X6j0Xrm2lNb5zauXrnw/vvv/4+/8RtxHL/88su//uu//qMf/Ugp9cUvfvG3fuu3iGXFcTwajQaDwWAwiOM4y7Kd3cdUkePatWu8OzR5aczwT5krnRSzBMFCaeZQEK4GQADBsjUiP0j+xt/L+4nH8ukWihALatK0vO8gVAEoVBattS9ulNxy2T0hdSz5WVplLPdZ0WRpQn8SkhBiV5CKx1RVRbRkATJkeHUy2EYesLBmxmthuoazLjkfeiObo7xqCU9u/8TLJDfKfD6n8GXycdJOcR9ZJ4xhpruc0QkdHZYiNOT9XhjDUHYRyv3K9zdbVJyAokgFCUepCDKELeTRO8RLOVyY1k5yjcW3Mca5TO4Ow1waik440byoCyR5rCranPFW0g12qeEazZnwX5JJLgUyX1j+3hfH0U7UmeYug3k4iuhQUckhKQ6Zc53b5bHOCVMcFAdExOV4OQtkVso0mnG7UzeBmkxGk8kEtVYawjikRCULluoGFxhWimvxZ5nCEi0ql7yHH+S9z2FR3FWhZ+m5YRzVWlMARTH4ggbkpspoAzmNirCp8DK68jIRQNWXwXvvPAK4OI5rtVqSWqUUoHLWe2+9X5SBk+YmQ4ysjmaz2e12tdYrKyvnzp1766239vb2wjBstVpXr169cOECMWJqhrK3t3d8fEy9c2q1GlVjIU8k0S2iajQaVP/h448/ttY24trm5iYFArZajXoj7na73W5XmXA6nY5GoyRJqC6eF2UEyByaTZMsy+r1+ng8rtVq3W53NBpRBhujIJcIDIKgKH6Xx8wwprKHj0mdoGrBs/HNpEj8iEEk473kCUBl73jOktNJnk5IxU2kTdHqgkttGBNmWdbpdFZXV+v1OgBIv2kURYeHh1//+tdPT09Ho1EUxp1O53Q4gOJIgfhCrVZrtVqUIPhzP/dzrVbr4cOHVKXu0aNHv/mbv/nGG288erRXr9cb9ToVXSHV3Hv/D/7BP3jw4EG3vXLhwoUvfP4L77333r//9//+F3/xF7e2tqIounPnDgDU63Wq4PHiiy96BGvtZDI5d+7cF77whTfeeOPR44fGmHkyPT09tWmysbHRaNa73dWjoyOt9WQyybLkB2+/u7m1vrHepSIbe3t7w+H4/v37x8fHaZo+eLi7vb39N//W31rpdh88ePDgwQPSv3d3dz/44ANU+NRTT/X7/Xfffde5jLD0+eefp5YizBy11qYIf/JFcQMptDjVg+mLdi3NXGGJ5fyXAEufieFmWUY97Qlp6b3z+dw7pP5S4/H43r17w+EQMT8yInk/nU6pfGSz2RwOh8QZCbd58ljOAIOyAuF97uSR3BMKRkSBB+RhVWUXl2RBFa7iyj5IKS8rCnRFqMtv3FkeUx5TcjC6cnovewdYLYTCxeKLmidSsPG/RPKuKEgCwkmWFQ1BiCTJugjDMMtKFWNI7aDyL/QWVxyXaa2DIEjTKWqIGm2fuNEgrdVW2u3VqNauNWIVKB0eT5N+a7UexMHbP3zvm3/8J0EQ1ev1X/3VX/38K6/84Ac/ePPNN997772Dg4Ner/epT33KOfef/tN/UkpR3ZtWqwMqJNN0Z2fn6tWrcRyTbw+XLgZqBZIojD2pSWBRTh7Ouio7IhkgCPUOyv5RL0IO8knqEj5IxJB60gLTEOSXvLSKp1NKWygzW0bsikSmS4tAdsZhMqi8cItiWdmS9FVZBVtZhB584iHv9OWEgWU4V4b1RTUJFNmcruxTr4C0slKGSWW7CYy88Mp7nTh/QKE1VeYvcWNZFZGqKohIsNywKZQbRkv6czk+rVDkF8UV5IASeVzhObbWWpsxdVRYHL+0Ipfl93IhfEkohWG4bGNIPVUVmb603lCHbPnIVRNHyoprsXA8u0yk3FO549xDgOQIFvzNC11Ortd4O6vXgijU6XzuMluP6hnMlYIsm6MHDSko5ZGttMVAUCazyiwrqFDBe0TMbCZ5ELCZklWrltJbdJGV7EXLSkSUR/ZQ9EmXi8RCgZbAWp6wtH3lArVm9gEACxx1RRKDV55aWBtDkjirAFriKyLWajWqgkeDPH78uN/vk4ZUr9ebzSZVQxuPx1S/7NGjR9Tprd/vk6K2sbExnU4nkwkbdta7MAzppc65eZZ+cu/ux5/c9t4HgQ7DcGVlZWtra2vr/NraWq/X6/XWxtOJ1pr6BZIFlqXWexsE0XyeRFEURbUgiIIgMiap1+uFEzoIgsgYQ+hFWiAWHNktalchO9WgzDR1sDAfCbCqOMqoEBvdUymjIyUBf49Ce2Y4sHgmcU4eTVbsfBFUEGrVabbajWYQBEmSBSqoNwIa8NGjR7/7u787m80CbeIgqtdqqbWrq6thGNZqNdrH1dXV7e3tjeJaXV19+PDh+vr6Rx99RLM9ODhYW1tbXe2lafpob9d732w2kyTp9daOj/s/9bnPP3P9RqCCp59+ul5vbmxsDEen9+7dC4Jg+9y5JEmOjo6ccxSWsL29rZS6cH773fd+OBqNxuPxfD4/OjgeD0e0qNlsMplMVldXgyDo9nqDwWBza+XVL778gx/84PHjvZ3dh+ubW8d7j/74j/+UGqed9Ae1Wu2Z6ze/9rWvXb169cMPP7xz5858Pp/PJru7u48fP/ber3Ta77//wyzLjFHjYXL+/PmXXnrp3LlzHhZRuYHSiwN65xAVovcK5a4ZXNQDzvcOwYJHtfBsQZHsTGqxc65Wq7XbbYIDFZ6bz9Ioiowx3qUWbJZl/X7//v37R0fH3kOtFhMWke/ZOXdyclKv1/kw5/Dw8Pz5891ulzysFH7jxMX1UBnBVBFttviG+IZzNk0nk4kuyhircpyr5ABSFkplnZkPLKkCzEKh/PYK48KyxsDfV2SwEgF8zHIBgMrsSOKSb2R3Nd/ASZAVZwwAcPFyACBtWCnFR8DsaZ7NZlwQkAUkQX6epRSXHJnYO1A+bjRXtW4cHIwuNbs6MEEYt1qNza2t46Oj8XQ0nIybzebP//wvjEaTP/7GH+3u7o1GE62DdntlOBzPZsnR0dFoNImiKI7rOzu7Tz31VKfTcc4ZY+7cuUPIRtwMy/oBLGkkcgtQqFAoVBatNXsHKlvJCorcOBTNO0BIKCmqpIBXSpEMktskd5nnvHh2SXtGEZ2PZQ2eVy0nyUhbuZmG4lNERgldVFaRQKhI3uWVspHghcIAImKqMgKW9TB+45kGTImcRdi0W4rQhSXK4me9KAcpUdcXcRdyp2AptVHSoCvqpkGZrp0IdOa38+sqiMT7K1fHj8u18wh0n+QAWI6uZhbN6MHnD5K5yQnwwnnV8qWu3LATBJ+ROAPC2OAHvXBbSEtAbp/8IFOVGHpuydSsgKWyawBVNuuK6sO8BGl6GaVdq12P43AyGSVJ0u6YNJ3ZzKNHp70Fr7wH5bxX4BFw4bOpELacSgVMjNkS0IwNFTJzwse+PGwFpyuQlTjHaAFlYjsTjhIoFcqXZOBz5uW9B+9zBTrLMhVQ9+kSpvKeOeFS0lo3Gg2Kr0jTdDAYpGlaq9XIc3P+/PmNjY0kSYbD4XQ6pSWcnJxQDeB+vz8YDGq1xoULF7z3JycnVMCbqrREQUjeUy0aCBtj5vPpbDbb3d19+PCh1u8aY6IoiqKo011pNBornV6n06EpxXEcBIExAT1OPRGn0ym7V9ld5L1nh7E8rYPCgiQ3lS4SXZU4oAGtyOhkZNAiWtSW29yQqKsgNG+TxBZ2VJCiz8tHUQRAxi5DUQZudeU87+NsNiP3/HA4fPjw4Wg0ms1m3W73F37hv/nc5z5njFHGbG1txfVavV6nXjZ8zEql6BBxY2Pj8uXLDx8+PDo64sQp53wYhhcuXOh0OkEQtFqter25ubnZaa845+pR/TOf+czFi5f/5//5X37wwQcffvjhwcHBl7/85WvXrkVRtLu7S07rNE03Njba7XaSpe+9997rr79OasrR0dHKysrGxsaDB/f39/dPT08PDg7ObZ97+eWXv/CFL1y+fPn111+/fftOt9tdXV39o2/8IR9XIeL169e/8pWvPPfcc3fu3Llz5w6FBj3c3bl37950Ot3c3CQ4pGlar9dv3Lhx8+bNzc3NLMsA8zBErTV5QVgPrjB03mgnziVzIQEQGTMvQmZ9IaJMUaqZMKpWqzUaDd5uKjujlJpOp4PBgAqhcKchcmAXIQHQ6/WI6Hq9HinQADAej+lAX4lEfnZyVBhFzsGhqkvRbKfTjLytdCDI663wHy0KPrilbD/+7EReFCO8pK8KLeCS58wveQGIAPnMdNmhxTxKciqmHSkLmbnpon4zv8UYU6vVmLSJbLMsC4KIcjlYb2Z/M6E0jUZRYZl3GToHiJnTKmi0m53uShzHTmOt3vYqTTJ4/qXPvvLKK7//+7/vnO33jy9evPz000//8R//8Wg06vV6Kysr7Xb75OQEEW/fvn10dNRoNKbTaRzHL7300sOHDwExCIJOp7OysnJ8fKyUarVadDoBZ0kKLK6KvPBLHin2MiqRci0HWRY9FZUdygKOmeTy1vPg/FKethwKEX05LwjLRh3vIL+lrExUfYdQFrIotBAQilRFKZcoqoX+x69gWU/owahlyh3pJD5DWbDytLNyJ1SetlQ8JP4vg3RZl+AN9YWjnaEHBWnwmBX6grIawKBe3ln6czkMne/k/ZIw8bZ00MePVE4YFraNd5UZSuSUZC5/rYx/5gzps1uUUlh8KV/Hu0yzYocFL9yL9FAok5VSyhXuDiuqT7oigtkV5896kYZu5Wwl/p+5Xmtz/ZZb1VoRPI3lTANENJ1Wc32102rUDg6OT05OVrqrzrkss1FQkJbymKuP3ruF4lgBjcQwiTFKHHnwXCVQsNB3+X5J4fwWyb55h5xzeU6cGPbHkAcAcExYfhsTuROKr0AurjiLiLCIz4ZardZsNo+O++DRe5+mGaK21jJuSyJBxEDnFjY1TGHJlGUZ1WBqtVqrq6tRFFHdbwAIguD4+Jh0GooomEwmoKcWbKjNxsba5uZ6v9/v9/skonAGNs1YEbHW0e4j6jAMqKZEmqaz+Qhx/OjxgdbamJD0yDiOo3qNfEibm5skC8Mw7HQ6zU47AK+1DhCjwhglWajDoBEE7MOjhbMIYbqlX+lgBY3mbUKhXZHTkTkvU9GTuDYKJVsiDGlajCq+CNNsNBrkKaQMziRJqE6zTeaHh4e7u3sU3HJ6euq9n06nQRCsrq5euHBxbW3tl37pl46Pjy9fvryzu/unf/qn0/ns5OTk8PDw+PiYonVpqleuXHn11VfDMFxbW5tOp51OZz6fp2nSaNRJrjcbtdXV1b29vTiOh8Pxf/yP/7FRbxpjvvZXv3bj2WvpDD73uc+99957ALC3t/ed73zn5Zdf7q2szGYzqm5BvCaKok/duLnS7rz+xvfH47FNszSdJ8ksyxJSQ2fJfHo4Ozg6+Pjjj//5P//n1AtGa/3J8d3f+B//cf/kqNNsTZP0/PnzL7/y6qc+9am4Xvvgww8/+eSTR/v7s8lkb2/v+OggCAKNfjQanJycNBqNKAipMPna2tpsPlFKeQ+IGOo8XMxai+ipmgGiR/SQF2UnesrLJ3lP/3mgouOQ1wdkjkFdaQCAjmim0ykdHTjnSMdC0KRYI+JgMNjd3R0OR2T1sdJccM/cD/3UU099+ctf9t6/+eabnU7n8PCQjCXWmAUz8aEJnHOpzaQLRCnl0lRyD1VEfVBMAlXkkMxHChgoS0H+UwnXmhR+T5I9UPZJw1nqtVQaQHibXHEUwySZxwj6hVWMRQAV2zNeuHno4uQheiOZDXQ/i0D+nKaptZ6SYgngUBhLVOdRi2hsa23qrFOq3emuNBvNeqMZ17LEDsfH1tpGszZPtHeq1Vy9fPlar9e79fFHURS++OLzn9y7C1qtbqzHcdxoNObzuQ6DnZ0dyt+I49iCn04m/5df/7V/8k/+yd27d2v1aDwed3udO3fuaIO1ehSE2jkLBa4u9s4rLLOgM3dEiIv8WF9KMRBie3mEZUnKPFCpUknmnCXCQjWhjdZFByi5X4y3XkyWFS9flO9kBis3Wn4PIhW1Agf6TFkifPzIObgcwsf/SgyXuLr8pfwgH69If1yySST0KsN6oSSBIJPlEZbnJifDmp+0PaDcIoS/d0XPEcZ8iQ9eeBihXJ+Y+YN87/JkvPcgJJ1crNwyXj4iUhKeKx9fqCIWmfGKX61UwGggf+WZ/3kAKG/jNeJZSjb/q0VaCG83KdCMEryKij+OA7uXN72CDHICvDRJufy5Ak/eZTOejIzR7XYT4HgymTgHSmnnUgCFKBRZASUeC4Xhwldl2yprWLy7sCMZk1zhKq/AVKrmsITZFTOUfy1ZacVV2Sq5Z8szz++R9WWQcmgQAEjp1Fo7B6iU0lYrqkqTQRkgNCAHxasiA5JEESkQGxsb29vbxpijoyMKVyc14uTkZD6fIyLlP1lrZ8MhImbzpF7P1bJer5ckCfmhZ5MpZbUTAimlwlCR/u2cA1BBEERxTN5TAjmdqw6HQ6r2PR6Pm80mHcVStQRE7Ha79GUQBLVardPpUH/5IAhWV7p8ykO4Sxo5BXBLAZkrHN5xqWBdlMoi9zCDq7LFVcxBRETSq7gcPd9AyfVM3qSTpWna7/dJ1yGbZG9vb39/P0mSbD6r1WqTyYwy/zY2Ni5evNhut7XWcRwHQfjbv/3bv/Zrv5YkyYsvvqiM+frXv66MlihES0iS5MGDB8aYr3zlK5/73Of29vY++eSTXq83HA4uXrzY7XazLNt/vHd6mkdo3L//ABHTJFNK3b9//2j/tF5v3r//YH9/P7PJuXPnJpPJd7/73eeee+7CpUuIOB6PSekn26bT6SijP/roo09u3W61WqPR6Pbt2wBQq9VcSpwXKMZjOp1S0mEYht1u98tfehWdb7Q7N27cWF1bv3Pnzre/+53j4+Pj4+P9/f10Ph+NRggujuMscZPJpFGrI+LNGzcosZUKWvMuKBGBFwQmDEOy/SqMiWGlyilxVJOIMISjKegnymIkU80V+UmIaG2e7OWcG4/H5B0n9zMnvlD8pdZBt9t95ZUvdDqdDz/8cHt7OwiCjz/+mLIw6YRH4ht9zuPvXemAj2/zRY8kaSVmWTaZTAgVpRpd4SfLWogvX2d+I4ME5E/qrJN3EOnt/CKaKgFTFX4+jhTkIpwgAhCl5PZCUKmikIguenGxOl6r1eQa+S3j8ZDfBWWxRAU6KI6cNs7o8PyVy9Zm4+HIDubeNp21aZZEUQRgUbl6HO3vP5qMZ5cuXP32t75948ZN52Bn516r1ep0OlmWhWF4dHT0+PFj6lvU7Xapos5wOPzd3/3djz/+2BhDCQ90HHF0dISIm5ublekV2GsVntGYCctqnNxrAo6U6LDkGZViaIFa5Uy+CseTMg6ECJM+o2XkUUpZf0ZeHRamS+Vdy6RakWK4JB8ZMbCcVijBKB9fVgTpdfS9DBnik4rKqysL4X+dOPpYJqjK5NmFJ1VJvvxZdqlcuPzMqrOcFZ6lhEiXEE9Mkqorihd5keW1PB+mSuec8qXoICy00ooriifm1cJTy6DQImVI7qArH4gxl6hMWy5fro4RqbJ9PEMUFUvZMiGuwkUCQERpW2t1UfagEk5jRYKsRIDlfazgZGXOfLAsiYg8bhKkvHZzuP8YsbHS7kRBOJsl1lodaQ+B95lz1PbLs+cFEZXSTCeqKCHpRMBfZaIMdJ5oLnug5PtZ8K8yokhws0UCgrM4twDiMloz+UgISrqV3IdZlXyF1oa/8YvtB1g4ujwJTfZ7+TJXrbxFFe3rCHq9Xo9ioJVSs9lsOp1yvIFzjk+x2YR1WWqMmSbzk8Hp/v7+6urq1taWtbbRaDQaDXCeqnNQm+UkSbQOABRAaq11Frx36ABApWmenGeM8aistTZJ6KTee2+trdfr9NJOp8MhJYPBYDQa0Zk1LYdSx0jdpHbWFCLSaDRImSYxSR+MMUEckQYGRfUosiX4S96miiCvoDuxG/JQEtzIKX58fEz+xclkMh6PJ5MJ3+O9JyclkWscx6urq19+9YvPP/88TTKKIvZVZ5mlp/76X//rv//7v//uu+/+2Z/9GSjV7XZRK2stDcXIRkrqN7/5zdls9uyzz7744osknnu9brfb/eCDD5xzs+l4Op0Oh8Otra12u318fHxyctLpdL73ve/dv//g2rXrH3/84cbGxungRGtNGq3Wul6vr6+uBkFAISXee8rvvH7t6c31je3z5wBgZ2eHinmFYTieTKIoOj09bbVa6+vr9Xq90Wq22+2NjY2NtfUbzzzdabYsIFX4eu+D99PENhqNvb29g4MD712jVkfAo6Mjb9NGoxbXm9evX6d0K+99FEUebJIktTCy1nqgEwlwLmeUxPhAuNaYmVbEibVWISpUCpCsPk4M995z4RcloiyyLJvPE5KRp6en/X7fFcEA5AqFPIpaG2Majdr6+nqn0/nUpz71ox/96Fvf+tZwODw5OWk2m8fHxxXFlFHOWwcAGpVHReXvXdFwBwB8uYW4L6olUGgvpRIyr5OEz0uWSO6Ec7ciVqXQkoP8F6+KYsR0xBNg7ZlXjYU6xXFQzJC9UOKxUFPIROF6OxyVwboRsSAitOl0vizMvPfEZ0i7NcY0m816va4CNRgfjcfj+TRp11rYxHq9nihM0lmSDebpPKo5m44f7u7U4pbGZq8dDgfTtdUNAIijetAMrLWn/eGdT+51u13vcHA6ajab4NVqb/0Pv/HHnU7nxZeeJyOQeMWbb755eHiote52u7xAFK44ECJDfpaOHoYwf67oE+zOkD/x/cubiKKMF2vqvqwFys9yK7HwlpHY4lwjOQIuCWtYUozo/jP1S3mxn49JlRwrmWgYVJ5bSbJXhC/rtb7sz5LXskaBZUeeXFSFrOQ9FVMTlqSMfIpvwyJCAARnk1GIchxcih1HoeB6YTLhE3zqkglUrDJ+o+QYjMNnogcIhyOroV5o9jyIZAI8Q+n+qBAFf5AKNyO8F/W5vTgekQkAcpukxc6zckVZDAaR/CDBKA0GVZRJkI8sI7/cTf4ey2atxAH+1ziHtVrUaMaA2ei0Px5P2mEjCKLMJejQefQeATygRQAEUErLSfgiQaTiOebPFd2aAWdFa0SJo7ZwVcpVEdf2Ikqvkqkg/+VNEri12CQUPFGO8ERdDZX3Fjw68CQ+rfXOQRhEQRAowMw7lyZJkjoL3qPWJb8CFgKMlC1SPaMoyrKMPNDT6ZRCPLHI/SQ1iLx9Fb7cbrfVaOQVdpqtyAR7e3u7u7sHBwfNZpOqBUdBSOKt2WzS+elkMpnPU6q0ms0TqoyoFBodss9Pa/RcS8vB1vnNeq1x7vzWfJbc/NSNv/DTP/ONP/yDnZ2dKIqSJKGumFmWnZycnJ6ekt5DujUFS/jCGy0JjzXpWZoXAAEAOpR3zlE5kYrwVqK8l1/aSPqT3khi2BdaGuEl/eSKk2t6CxYFKZVSVLru2rVrL730kvd+MBg45ygnzFoL4JvNhlLKe/eVr3yl3W798R//SRzHo8kkjCPeF10kS1Fgbpqmr7322m/91m+9+uqrly9frtfr9Xrti1/84tHR0b1792q1mnPu4ODgk08+aTRa8/kcQfX7fYOGPNP1emwChQgffvijTqfz67/+awDwxhtv1Ov17UsXwygIgsCDm81mmU0ng6nS+PM///NHR0fnz5+nHZnP59PZjOG5trb21FNPWe/Ivuq02v2Tk3lm//AP//DtH7zjve8PTp2F/YNHLrMKILPOWovg0PnOysq5c5vXr99od9vNWjN1qUt9ks6UB4OKcJV2lpRmsjfI+7vM45jKSnRNVAJ58Q1iI8RVG40GnRiAyCgn92ccx9PpdH9/f39/PwiCKIopvhYKD0oUBaurq+fPX3jmmaf39/e/973vkT1JXm3StrksEfPN3B3gnac+QkaDy7HRex/HMQBI8U8XpaBx/opcr+TpZ/JuL3wHHHJXwXbpqqhwfCyrCHiWF5P/JC+vLzz9sBBvILVnX3iD+L0y3BkACA4gIvSItGWZwvl8TkU5ASAIIl92SdDjWVGHno7RyD7cP9qfZENrbafRbbVa9N4oimbz0ePHD8PIxHEYhOb1119TEHW73fXe6oe336cqK81WfTKe7ezs7O7uNptNmt5gMFIqHI1G3d7ql774F0ygf+WX/9of/MHv0RHZ9vmL9+7uHB8f79zf7XXX6MRVCYcigkb0sNQzCsURM3N4RqQK/Blcy1+CUAiWEYOnURq8uAuXBD8jGwtWGVIMQiopccAtJ6OK0B1Ge37EC92Cv4TcCZJRLSbGnGWH2gLffJUQaByWBVYUy2ONjS+eWAXDeWLS0894S/jPjzPQ5OO+rJguzx/FCQNrnwxPqZw4V4oz5smgcBfye7FsI2He/A9B8Afie7xwSbBpNpebAkIyyuUDOpXvUZ7iL8uSVJBWDuJ9qTIGY4UuKmUtcx6JWox4kvPzT7oopyu1Ly5/wYtlfojFSYUXgdT0UyWEml6htZYx0JUFQpmF0lWcy+XKfVaUx5amncQK82Cnf/PZ7ZVuvdE0o9F8PJy0ux1EZ4yxPksyr5UKAgXOAjpUylrwCMpo770lfwyCDowVpVWtOBs1YQAAzntAQJ0Xg8uc9R4BFAAFGeeO3izL0Cw8QwxTZmocucXEkKaWscGJgwBJ/0ovMDhNMrmv3uV185RSCOics6moj+jZClPgPYAH8BpRmRy50zQNo3g2nUcmoNdI/S/QZPNlWbZIrorjeDoZGWOyFJxzgYk67U4tiiejsXOuFsWkjf3Dd/5vULnIv0OtKpoATYA1AIBbAADwdgqQVp8AAIgB4rO+f/J1Sv+bAgD88fvwP70PAD8DAEA+a1NMYxNg83/byH+ea/3dT0FJ21BSfrulbhEgqrEiotI6tVmWpErrWlHkDsSB4Hw+r9frtE3nz58PQ+NsGkVRFBpjTJbOg0B7o7Isy9J5LYoymzTr9S998ZXVbu/PvvPt7PAgSxOttVbotfLe2SzNiKF4Z7QaDQff/NM/uXf3Dh0rv/DCC8l8/qUvflErNZ/P19Y2Op3urVu3qFYG5ewfnhzW6/XMZ/vHe7Va1Gg0as1ap9cZz8bT6fSof/TOe+9cPXx88+bNza2N8XjYbDYnkxFJwSAMa/VGZ6U7nU5b7Q4FeCAiefVarZb3fjabzefzB/cffOuTT+7du3d6enpyckJ+uDAMAW2SZJPRGBVopZLJOIqiy5cuPf3009vb59rtpvWZy5xBwMCA0sSllFJhoHOu673R2miNiEmWmEAHoXHOZallnTJ11nkWAAECGBMYgCx1s9ksnc8UeJo5MUeut5qmaWa9McaDyqxXSs3T5P6DnUf7j00YAOJkNuEqMdZZpZUOtAlNapNbn9x+8ODByfHpeDxGRFQwT+bW5j3A0CFSkSNPzBGsd8YYZzMHzqNHjVpr5ZVzziNxcKBOFgAeEYPAzNLERGGWZZP5rOFsrNAhGKOVAmuts6V6qOChEdeoTGkhRXK0T9O5kCKOnSjUitznucvs10HnrHOLqGWtZaRBPj1E9D4/FKYelkpRnU0S4RoAtI4KLVDboniTMYHWwNGEUIolQBS+asjFvE+S1BWZuFQflw6gaAdtkYhDtlaSJCsrK61Wi9I/KE/aWmuMilXNgUOvQm3arRYiDoenzuN4lJyejnrdNYPhcDBIE9tqx4PJiVEwz5Jup7Xe6w6D8X/4+psqMOBVVIsnJ/3z5y5qFSnlNzauGLOilPut/+f/a2Ot+9f++1/57d/+7f5Rf627dnJ4Ugtrd+/e39xcr9frzlqFRmnIsow0Z0SPeXtWAHBKaaXQe0silaAC4OgGBT4KTDqfzabTIAgUYpZlHjEkueaddwtfGslTvrB8Qdkuoj9VUZZL+oZZMpIdi0VKlrVWgdcIRisAcEjCFJVCLNoJkwRURTlDl1HfA9CY92P0hVYCHDEiA7FspogLZqn3XgFopRR462ygNfX9tdY757TSxhivF7VE2axiRYrUUysqjc7n0wLxJP5rrfOwb6W093lV4yCg3gJAayRFiwgn3x2l8kKAAN67LEu01rYgUvKtpGmaZWkQBEqhUtUk2jikcpwWEbUp9JAs8d7nQKPINGspeh49V4oo/OvgUQF6G2hF5/lZlhfuNEo5ZxUUTAMJ/Ba9pewmbbRSyjsk34NC1IVBq5TyYD1YpZU2xjmykawxgVKKys+CV0D7ohUlPyjwxuSKrNEGAMGBtZlSRmvUaLJC4JKfSKYx+LKZl8tr57y1xBq8tUprpdR8Pne4cEYgYqC1QsySZKHi5+iNXJIrTz9wDrwnHgQAQaittWmWWpkyqBRVE3I+70miqcCzTbQxWWadI1RRzHKtTVVR08YLp7X1gFoppTwAnUaSUmddaozRiIC54WS0MUabJFU6iOv1Wq1uhqd2Op2msyRJk6jhrLUeXKIcKqcUaEStdeIs9XxmhF7QkviGlRvpTq/8BEslUbHskwZhHPjyheVsYli6JH+R9/OGycdRmJtYNj2dA895Gzw1D4DYbtRbrdZsRvWAvRdmpYQMjWmL4m5hGBq9MLbqtSYUdo/cyJ/YS4vOWN77MIxJMGflllFsZSrR0MERMROT17lFRC63drs9HA6N1uvr6/1+nzpfXLhwodNuDwaDmzdvUqx5u92mPaa8TOtSpVQYmVp95TPPPdteab322usf3b5FxdHiOKZ+oWwW0+6PRqPj4+PJZPL666+/++67d+/efeWVVy5cuKC1Pjg4oOPj6XT66quvZln21ltv1Wq16XSKCKur3SRJhsPTIAgePLj/r//1v6LIBOeyu3fvPnz4cGtr6+LFi61Wi3JYjQm1Mb1er9PpQOHMoJmkaXp8fHznzp39/X0qCUL5po1GK80ywlXK2NOoAqOVxjA07Uaz1+ud29ra3Nzs9Xq1WpSmcwXolVMeAT0pC1KoS3kP4mhVTgYAMu8q4Yn0mc5GcqdFgQM8Zs4ileaTmdlsdnBwcHBwAACmqKjP9TQQkcOHBoPT2Ww2HEzI+ao0YJ7Xj6rcQU1wLXI5OFB5xwcvalSBmJ581hbF0anaA+0vwOJca2GuF44TyR7P5EuMTtJ6rFwMJXnDMjsluSX3otC5NR+7+3JLNlJisNx1xRdHf5UX0UUlaOilHJpFDZKUUvV6HREpsKrVam1tbSmlRqPRwcEBncVRUZQ8FCcyVBeIXAnk3Pd+liRJu+UAFACg8kk6AYQoCmYzvba29vTTT9+5c2dtrWcBR6PRfJ5urG/N56l3rre6/pWf+29/+Ze/8o//p392eHhs0/nv//4f7O8ftNsrWeauXLE7OzvGmNPTIZU5p1gpKk3olupAS5yp4D8igitJJd4diQPyQSXguRhEkJhU4FzeZ6zkLpWC1QtHYGVufIMrx1ZVlsOYc+ZMJKXnyhDp0uhReXAlJBQvWsQPVN7Lb+EqB4y0EnpYVaBLkR5QsB0l4jqWKaXypfQiKxHPAE/oTJlPoBx1UFmFr2iT5dw7uUAGEatAxQ2k55HGv1iaFXXZoRyowADxVaJktka87olnuZXjEVUOoWH2IhkUHURzNIstrrio/w0lvuqtSKOUiFTR0/h+ueMS/mx3yW1lCGNZ6JzJFc/cLP4+K+peyzslEOTjzjlzdHjiinqrxwczklIZWAAHoJzLMpvoTGmNCHm48/KCK9/Iyy3F8NFKlKiJKG9zS+usPFgh5mXBA4JElxmEZC4S6JS/L+G+2E4e0C/+D+jq9Xqr1ZpMDmhKrtzH1XtPLiL6MwgCekWapgjae88V5XyRvIzFCcUytf/kXHLjJOExwjD+SDTI95cMZaONynMg8tIfRT8/hUjt08n79cwzz6ysrDx+/PjmzZtRFFHLOnqEqnkAgNaa+qXV6/UrV670emubP3j77bfffvToEVX3q9Vq1E2DXGvGmOFw+Mknn1y7dm1jY4P6S3/ve9/76Z/+6Uajsb6+/vHHH1Nfj/X19VarRc3b79+/f3p66lzW6/UODh4HASEGGhMaY4bD/dXVVWvto0ePPv744+Pj49XV1aeffqbVakFRKjVNU4rx7ff70+n04OBgMBhQKCppMI1GY3v7/GQyTdP5bDZlJ2VgDKC6eulivV7v9XqbW+tra2u1Ws1bclsq787ITfYilE3SSx44LIQffU6d5Taq1nos2mpQh6BcdJXFP582AOSBB+Szp/bjnDhIHg5SdyhEChGn0ylVUncWAUAVUk9rhSjZQp7b4D2AM0Th5Kk6U2xU+FvOsgoONp1OG40GBYvTjRIILEj4DFeVA0igTPhSekmuQh/4/oozGIS3TAokpUr7wtozmS2s2WDRcY1ra0g4wCLxw7HIpHcFQUDtcwGAgjqgKKsCAJRB0W6319bW6E4OqqHpEflYa7MsIfuQ9pH1D658b4xBUAieKLrT6SqlVldX47i+t7cXRVFUb3jvG82VO5/cq9Xq7Vbv4oXzVy5fPD31R0dHZCdcvnyp21157bXXer3eF77whd/5nd+5v3s/iiJr0yRJyBxN07TZbI6nkzPZFHu/oCq5F+FnvEEg/DIVj5KU5RK75KYzHJxz1pcc1YwVrANVUJfjDSo6BJTFXAXPK9/IqS49Ljr5CcUCSrrjojcKln1V/Bb+XJHjci2+bGpK+DA5SHqpUNPy0hCRk5GgUKBV0TcAlui9svblnZKXF2YAikJsdDOdPTKpQpm0CwYIXiTGLVSdpViFYkpn+x+ZdSMiLBmENI4uegApEUhJnmq/FOrDE86KNmdygZWI8MpWMiNaRsjKzQxARmCGFX/J99MMpfcNhEOWH5dP4RJXX7wRSiiEiAiLkRka1lqzv384Hk2jelCv150fzWYT9D40BtGC1nTekQPCg808KE17UFl5ZWaStp/0zZnYIxmKpJwnsRi/ZEbI8SWM8u+LkIBlCPKDi/k8WY/1Rfyf9zYIAsJqpYLSZviSTxoRKUKUVDRSoElj44alXhTo+Mm8KptSMcBcESRnRGc71pyUUvMkAYE/YRhS0UBjzMbGRq/bdc7dvHnzW9/6Vrvdvnjx4kqzcXBw8PDhw83NTerWQROgY2gt0qqwqCD76quv3rhx44MPPnjnnXeolIf3nhkupVFOJpODg4NOp3Pu3Lnj4+N79+49ePBge3v7hRde6Ha7YRju7e39yZ/8CRUupBJsiNhotGazWb1eR9QUE5xlWa1Wo2LGWuuVlZU4jh8+fPjaa6+9/fY7VKaNwSKtcwAg84y0GWrMPh6PJ9PpbDZ1zjaatU672+40u52VVqsF1jVb9V6v12q1KB4REI1RgI50Yl/2h+mlMljMoXhflFpIODrN90KToxBnKrJRGZweYZDaQlkZj8cHBweTyYT+pMponH7Kqaij0YgrP1gLxhiVNyK2zPgYSszDnXeYF9lYeEGgkA2VoyFGSFO04aAwCVkWvZCCi4JNkuMtcy3J7iX7BsG+GD4cwsjwZL2caUQOTnta7IsSLrcFCyUcI+1ZsiCpAbC7ncK+ZcY6IhaR4o7za+ntq6urm5ubiPj48WMqNIRFagS9mrrkOOe0RqpGFwSBL1aktZ5MJqRzRFFErjRq6jmdTtvtlbW1jTAMZ7NkbW3NKz0cDrXWFy5caLXaq73NwWD4e7/3v8T1xmDQbzbrcRx/7nOfOzw8pFOaNE3b7fZ6sj6fz4fDgbU2juN6vU6JoRICFQSoiFjJvgiStKLKLkO5t19FAqJQE5/0Ft4ORgw5wsIfWXboVPZxGdPkBWVB7JdUKJ6hLXX8RfkrH33gUpQwLOG/tVa+mtBP5RFHJS1Cgpqhyj/ppaod8kUV/QFEgwxftt4rqpgEyPKwlbXwbXILeF8qRF3ZiFxtzR0WC4KVB0Fk9GKZ/QJQTaPFUBWnaXGVXMsSP/PIhHIhagkTZhRedJblEXJTTRRj4N2UWjWnLdJPleqfy3uHwtFA4RmMwwIgC/SoePTlDsrvhZVSKk3xJDzJY9CLqDko+K0ZT2eTyazZWanVgzSd9k+PTk9Pa00TGhAFrJ1S4B1al+ngjKxhWFKg+bMTIepY1ncly2Dipx8rj8i3VNjEmadCFRFVwlTvaM+WzRq6QckALwDEatg45Ja9mc/nNBT1DbFZplRaKXvEZEkJUr1er16vI+SHm1ovwqYlE/xJvrrd1TI+ILu7JI8jP58TJ+BFUkWmiqJdlE8Zx3EURf/nv//3r1y5cufOnX/2z/7ZN77xjdPT01/6pV964YUXstn06Ohob2/v5s2b1tr9/f0oikicQ6EKOOfIwWmdc24eBMGlS5fOnz9/6dKlt99++/bt21QjDxGp+4xSKo5jqrB28+bNMAwHg4HW+vDw8F/9q3/V7XbX1tauXLmCRRe0Dz74QCnVaDSOjo4ajVoU1ShilaIRlFIUrHz//v1+f5Bl2Xg87fXW6vX6wcFBHIfOOQCnFIRhjns+b4idpek8TdM0DREp7cOtr/XiOG61WvV6DKAAHEWDrK+u1mp5J7ksy6x1OtRah/PZwgMnOZ0uqlhILubLngPABQ1yUCYiar3oXCPdHl6Qqi66Q3tRE+bx48ePHj1yRfwJCyQKAKAX0bD0axiGNu+UlhfV11pjXqaaxL3sQOFBnHvYcsFXCQSJrgZVnkXhwSZpMp1l84SCX73z5I90nDfzBGVFiZCkiuDhagYS/lKAQcHEWF+R/ATLb1yAuvCFk3dQF6WjOIlTiyolDBPeMoqYsqIAPJ3DkMbJFVGcc6urq5TSR8H3TKfscmbHFQ3V7XZbrRYdL5BBkqY2STL6TPEe1DwCQYNXtbhRq9Umkwm1yFldXR9NJxsbG2ni9x8dIKrHjw/qtebf+Bt/4/vff+Pmp66/8vLn/uSP/iCO4+3t7UePHr3//vtRFGxurt949sabb77pvVVK7e7ubm1traysHBwcRLWYQSd3jQV5RU4TRhIYOSTAFeXY5ObSBz5xrbyCd1ZuHAAoOLt0nRJnRDxUgeQAQkAztKXQrCAkb7pEdTkZvs35jP+UopOVDCYitu7K08PlMVE4kq11Z06D9Tap+nhhn/NVWZEvK8rUIIwjsLEQN6oIY6jszvKYPGGpjGK5YB+I01RetQS+nF5ltlAomkzjlLNRUfGdc56Dp4uqLwU/WWCFUqXzhJK24z2zbsbbymz5gxOlRZ24TLmoH+++FsmpVpQsrBgVIPATltQ8EEFxSjgOJCeU0CPetAxSXCoJxY9rVArPqCehPMJSS1rvvVEqnE7ntVqt11up1UOw2Ww+aXdXbTJBg1p57y0AvW/hCa5sfAUhQHjdJXQqFC5vkLgCS6Qr3yKfUn+O44DK2ysf5IMSoWlXUJ9tLQCACTQi1htxEATW5fNPkiQMxFGsX6yRgiOpwDB4iKKIgmhtZuXSlrmYvEb/S9T8xfmTfqp886Q7/3d+UQUJLPzK4/GYAscrqgxZIFSami4i5kazSTf4srfvn/7Tfzoej+/fvz8YDKbT6S//8i//3M/9XKB0vd2+fPnye++9NxqNGo0G92TWWlPUzWw2Y39SlmUrKytH/RM6Pn7mmWfW19efeuqpTz755KOPPjo+Pqb+3lwVWGs9HA4B4Pj4uNls0qYPh0Mq2m2M2dra2t7eds7N5/ONjY1Pf/rTf/AHv0edKRHx8ePH3W53fX292WySE24+T6lu9/Xr19fX14fD0/l8TtFWiB5AUea0c1mr1bY29T7odjutVieOw1qt0WzWERGVdxYAXWCizkprY31rpduOg9AXR/MEQDIelDirYWYnmQBb8MzyFtQkZLwMq3Uudz+Tj1lyACZGXdRUBgCtQSk1mUyOj48pWobcn+Rv5iAfDtdhzmCtBXQeLHWAKjhvLt4QkV6e8xPBeyo8gU/hJaJKwcNMnEJH2u12BT6wVOzszNGgzCQrjLHCAFmSVeZQeWOFS0sGi4VziBQ+UnyxqEwqVVs2S6iQotwpLFzIWutarZYV7TkpNH84HD569IgbnpNnmrrZ67MqCZKgpaApm2WEhATVNE1Ho5FzjjKNaPfDIDztD+/d3Vld6xoTJkl/Z2dHoUHEdrvpnF1Zaff7g7fffnNn5/6jPeWzyc7Ozr/5N//mmWeeee655771rW/t7Nyv1+udTqfT6fT7x9Q0kWbS6XTmaSLhxp+ZLiqIQb+SC5/d8G4pBp0fUcIbLX9i5VsKOywqr0syLGhkUaWB0UZKEjn/ZWRGcZ2JkJVt4qd0USSBl8NrhCVxVkFFORq5PPzSqf2Z711WGwhRvfA7Vqimsl6+CG4SwtIlWVm4Lyvf8hVy8ryVcgnSMyoHqdwGQi3hoXw5aR7PcsFWKNqJqlYcZsOrqLg1QVQU8YV+yYMug925vJkDijiCfD5LJdQkI2VYkblOVrSEJ09JbiULF1bZGYd92WUjJT5xLV9W/XkyyycMy9giZ14Um6iaecY7MxxMwjBcWWm3Wo3ZTKXpPIqi6WyqfD4hi6g1olLgF24nOIt9uKWIZwnKys1emAIiU6dEwBI/zpQ6cpESHLwxFfqhFDMoGy5skYPgaMWKMrI9PHhqOkgvIY9jq9UyxqSz3N1F+WSsZ6BYC/frTpIkDDR5RrXWs+kUhL+nIvP+N10VjfnHaNv/O7+ITqjsHZkcVEMaAKjtAnVMgOIYhVxZFEqxf3BAf5KOlSRJMp9T4GOr1cqyLIqiS9sX/upX/8ql7Qvz+dzoYH19fWtr66OPPnr22Wep8S8ikkIAABx7QFQ3Go3IZUvTWF1dbTQa29vb169ff/vtt/f29uh7pVSn0yH9/t69exsbG8aYF1544Tvf+Q6luFHC2fHx8cHBwXQ67ff7a2tr/X7/9HR4cnKqtV5bWwuCyJjw4cNHH3zw4blzm/fv3weAdrvtvb1166Pd3Z3hcBgFmiI4nLdaB7U4bDbbcRwGQRRFQRzX2+1mvd6cTsfT6VwrSGzaqNVWWivtdnNlpdfptIwJsyzJsowKBPu81oS2Fpxz3pU8SRXmxSKBtUNlFu3TvFuwP0qpJjyfz1OKf82yjGLLgBil4OwU1MThOpPJZG9v7/T0lHVZJc7RsEjkt9bqouyaFyElsKCsnH6LhXhErxTxa2LZC+7pzjrd49lKeQYF30iSZDKZUCoqSwsWxpWnKsIPlviYZGgSyPxUJVQDyvo6gwIEZ+YtK5zN+XENFmqfZKqED0RcpEBX/GoMljiO6YaVlRUKdO73+3fu3KEyneSfttaSgj4ajSj2hs7umG0GQRBFNaVMlrk0tQqBCnd47yeTGSIOh8P5fK4xn3OSJBurG/fv39/d3T06PphMJgcHR8dH/W63+/nPf/7NN99eXV3t9wc2TR7s3BsNT774xS9+9b/9+SBQ3/rWf/z2t//TtWvX7t+/q7WeTqe7u7uNRoMKqJPd++DBg0uXLlUkyLLDrCIKfRFUFoYhLRkR+SxFjpYLtSf4aNhjBxU/VB4WCACe/iVN1RiVpjaP6V9I2zNECevZEvEq1zKZPwk/peisLI1fLZGcS5rQLwBAfxbJCYSoQGdEUvNjauJ3MWKDcFvyDXIhWDY2KnTnyz1BQZQyXH7kTHBJiMkX8ZTkCBJ/5GfeF4aweoI3F2HRnoxhgogV/ygu9Jyqa0PCkOcgdXRyeFtrecGVtSvRkomQnEg1SxK57/LYgTFK3nDm4PxnxWNNBTp4CZXTDFeErumiC4y1FsoG6vI+LqOuBKD3nhR2Cv8rbgLI46SVsRmOxnMLPgiN0i6zs+FwmM4TYwwqsB6stRk4pRbYUAHE8szkh8qG8fwq2yzXs7xCyUcqK6+QNP9kK3UQC/wo+gU6xlctUtEl/XvvkebDS8hdU+C9T2czAKBUceuyKIwDk7scFlsCC688i3Ys3Cfe+8lkkmWWBRhi6WziJ/Pa3t4mUUqhF8Ph0HtPejM1TCHPJdEthbrKDN80j3xd+PUJqtQeBRHb7fbf+3t/78tf/jLFPs6m42azefny5W9+85vPPvtsq9UilzMlEfIBOmkSURgq5abJnFQBAKDyop1Op91uX7ly5YMPPrh169bOzk6/3ycF8fT0dDQaNZvN8Xi8s7OjtaYAUKq8RrEHW1tbVLij3+9Thxpql5hlWavVmk6n3vvd3R1C4+PjY1Id5vN5o1ELjWo0Gq1Wi+wxagdDHWEoQjrLsiSZFcGmbqu7sbm5ub6+Tg48cgyTsamLypdSCbNLJUtpm1jAV7iBAxH3j4vCq1D4qxBxMsn3sSJguFIbAFAZO9rfKA5Ho9Hjx4/JtoEiSIAGpyVnoq48xwYYYwByH4zOG754u9ThzHvJQBdBDijcUdIJLfk+OW59kXuUt7jX2tpUF/lbKCLNGM9ZBoDgbJL5VMQncQZ2nDhxSVSXmK9EjzEnQt18kb8RRZFzi/UuLH9EKpXNRdazRc34UpEcZnfD4XB1dXV9fV0p1e/3j4+PCW8JFZmOyPFMEa7OOYpi55plQRCsr6/Tqfp8PtcKiF6UUhQCR2hjlPZFrcPBYJQkWbfbCExQq3k66NNar6+vt1qNOI77/budlTbpWpPJ6OTkqNVqIWK/3//ggw/IVl9fX9/bf1yv17e2tqiINVHuRx999MzNGxVJtyxo5U9QEA4Hw0BhzEgRg0/IeuehwjCULp5lAYfCbIOzXLBnclfGnIrnWF5YVjclWvK0+cHA6Mogy2Cp2HhyZElK8nW6nIjG+MyrQ3Hx8mGJQnlAWR+6Qj7SyGSVFIR+yXAj5oJljUWuSNIXUT0Ldy9McSwSPOSDkgbPBBTPh4oQuKI+NE/YL2lcPHP+zMdrEnp0sSsTRVVEOQ4IfOOOb8wQ6GZdtpqkAs36GAOTxajcNYl7zjniHqo4KANx5skwgYLHSluOxsfygQ9vkC3vI0+vcCGVtkApxX0DKptuPOj9/YPBYGCMCiNt7ZyarwZGZ2lirffeYkAeC03apyQkObNCYpXO4xBLjhaJ2UoYB1xH3YmjBygOT1lO8LLlCiXUGL55IlQxMTnhCmPi3h8VzFuM7/ONUcQhMXdFGxPMpjNmW6enp/V6PUuFp0coIs657e1tijGdTqfNZnMwGABAYPJGA7qouooi4ucn8Lp79y5LaxKxZtFhLs854JoMFf3AGAPolKYyg6hRUVnQVqvRaDTG4/FTly/96q/+6i/+4i/WalGSJEFo0kSHUbS5ufnpT3/6nXfe+cIXvjCbzU5OTsIwHI/HHAhLIdeTyUQp1YijnAKdNQgmMBAY51yo1UvPP/fMtad2d3fv379/7969vb09C+i9f/jwodb6+PiYnHyko2dZNhwO4zgeDoeuCLa2SQoAgdIuzdD78WCoNRqtncNWs1VvxHEc12o10iDjOG4261SliNG7oPnA2tQ5Z4yKooD8gq1Wa+vcJjPfXDFyVhuVWQ+Y/+fBefAUwUx6qirSwJmJsKLGWleF/TEh5dV/wRNVjsfjk5MT4r/OOarELOkRykdsiEiVN46OjqiAN8l+kkA0vfF4TPYAE+PCV2HdfDqN41ijAnDeuSydN5tNyl8EUM1mczScIKIxuf8ZBJ8FIZtBCGbmQt57MoYpG5KctfP5vFaLKhySLnkyBqIZJ0UuyahiLxR3OQ2aGIcHSMGsRN0MZnp0maLRFck8jtYg7zsUFhEFMSulTk9PCSfzIoAig56tJhI29Xq93W6fP3+eYmyGwyFHQqsihpuXTMshG5L+pfRZRJxMJt1uFwCoIp73HhxmacrpvM4573EymXVazSAItra2vve9721tXYjqtXmWnruwPZlMjvsDBdCo1b7zZ3/mvdfo17q9LMv6x0eH+4/f/+EPfvT+uy++9HwQ6kazNhwO1tbWzm9vUS7BcDg8OTmt1RrGhP1+31o7Gk3u3LmzubnZbDYJhjrPRnVUwpLASKoDYWAQGg4lIkp3zlFlQyw7TQnO8sSS9QwZ78S6Qo4ADqCsFdHF8euuaJxJ+y492bQRzEKZedKdNA2OBhZm7cJI80JxpzlnWYJF2Wnwi/j7/JvijTwOKSoo7AcsTmnYRPTCMtdF5jHfT49LeIKoTMw0Kz/jwlMgWwjl5SxJzdVFOC8uDmeqx0TeexY4Xig5SqksS52zAE4pJK3HOUdF3K2orIVITjl2jDprnUzvkUmNtGk0W1ZynEhl00UJuRxE4BhVQKhkWVZUXw6C+TzlfZRmA5Eq8w3GIlNwKs1JF94bpSjW2dPMvUeKHHBOhyFxQvISUuoCpfooUZoGyxqzF0pzUd47V4vJroYiSI8wvKLl0w6iUKZphCiKsiXPBUOGN6ViehEhz2YzcI4+08mb1loBeucdeGJc0+nUOKvms3Q6HYehabebB49Hs8lkMBit6Iaj8xTlAR2gA4/eo3cAeIZgYDrn6RISSwuD1wb/pYuhKb+pvA6EWSbHVGpxiFx5NZRF4/JLl/9USnnuBF4c/oLyCpR1mXMO0FlrrcuUWqBCvgRhyLoiRmf5DFRO7MyZ/ERdJycnzJtYwNCRKBQmaZqm5HQku5B8Wt57/oY4gja5TULFAT7/+c9/7a/+0iuvvEJDNRqNyXhcbzZnk0lcrz/99NPf//73P/zwwxdffHE4HBLlUxUL+pM4QiZUHCJg6QvXWrfbbWPM+vr6jRs3BoPB3Z0Hg8FgOBxS6LMv+u/QYun4GIW5SFZBFEXUGr1ejyn4J47jINTee0QfBJH31jkwRk2nY22U0YHS6B14cOAR0NvMtzut9bWN9Y217kqv1W7GUc0EenjaJ27KAGfxCUWwZgkVVelIka35ikjjoaSsdcUJLwA1MVUU+myLalZKKe/kNPIPWBj9xBn7p8PhcEh6KssGEGoZlJO7+SLAUgPI8WQYRVG9HtdqESKSe574dhjmSoNzzpczgXhR0vcgf2XhxwdZZPXFcSjvVOKISVI360xSTdGiwgkrCoTJrghYYhbHA+LS+ZWEki4i+2UQobXWmNAWpei89wRzFkuE1b4ousIinMRJu93udDpUMePWrVt8nivXWNG82UggNkheZPpAo5G6LMFFTIBc19ba6XTarNeSJBmNRrNZ8uDB/dXVdWvT8XhMWvVkNBgMBmEYrqysvPjiizs7O//5P//neiNeW+uFken3+2+//fZnP/vZvb29yWQyGo0GgwEi9vv9vb29KKrFcUxV3kmzJ2/09vZ2u90mY57CUUAEybjCnQYAGkshDUo4iegqCQhEXRb5Z36WWETH8VimXxDiQ6omIKSYK2sSjNX8oHOLbl9enI0sL0e+vUIXcmnL3yDmihYvrSLopXSuiGm+80lyfFlJqqxL62oAKgqTm/+Ewp8Kwk5YKP0uW54tYamEEk+SY6LoYp+uXLV8O6sQZC5CYW7xLtATDCIJfwkiVYRYSFziHa+AHYRDhPfUFVfl7ViO90BxwZIaI8mfxYcMw2N2hOWSGknRY4Unz/dUoE2HqxKxCWmJd2HZSgTBYCuY4ws/AtfiBOfomDQMQ86cIQuTvDbD4dB4DKdzO5lMNjZ7G5ur9+8eTCbT0WjUatedsx48AljwCjx4pxwE6OGs2vJyhcvTkhjDkJK3nXknlI825ICMZ6qc/UqX5OD8YZksKzhUwWm/cB5XIsZyJCt61QYkD8iZJBcCxQd2SABAlmW1OK9Z659QaWgZvH+eq5JH+H/QAGiFumhZpxRqysd3InaInLiUo0Mn5vys974WxeyGqdVqdKQbx/EXX37lZ3/2Z3/qp36KNG9CG7Lu4jgGhFa7ff369ffff//o6Gh7e/v27dudToeUIao0l6ZpEAQoTnkYJ8mDCAWjUUrV63WqobF5fns2m43H49PT09PTU9Igh8OhUopbLnnvyULQWtejkErvRVHExy8ebJqmShEzdUEQWpvO52mWJc1G3bnMWpfOU6VMvR53Ot1Go3blylNxHDYarVotUspQ1YT5dJ5LCGsVeAUevaP/mMcxAwJPeI5Y6PdSvkoPcYn9oSBPUcSNKmDMZjOqMZfvtVJWhG1UJCJHjh4dHQ0GA46UkIJKyio4i3XU6/U0TefJNI7jTqdDfNAYVQSu6CzLmq06ANjMkzEjBQMUOgQuKQT5nx68degh0EYp5a1zmZ2OJ+1WQ2uNAN45FHpkVqBrhT2yVGCQssxm8LJ/mimiwuikDGb2Rd9rUWdDShT26PiiG1F+ElIUImB8oDmkaVqv15vNZr1er9Vq3nvqa8Oil13gvjjoYBlPUo1oNk1TwgemICpVTgl8EkTg1XyW0m5Np9PDw8N6XLPWT6dzpRR1F9Ka6rs3trfPNevxhx9+OJlMNjc3r1298smtj3srnVajPjfpeDjw3kZRcOvWRxsbG9evX/v+979P0jQIgrW1NWPCJEnG4zEhPJ0UzWaz3d1dSnigL4teOSVkoNlKDUnl/r9MblAVwZSWm85DSbtIfpDZX5JkXDkelAGolpIB5MWikwfhE48zaQqWNGaFJbmMS0q2nH9lDlg2D5bfK39dFou89opqAWXiYt4lSYzv10WxFF+YwSzE8cnOPgl8Ikk+AXvS3EAQe2VdUk134jQpL2VU5m+ISFU4KmBHzEPLeRy6EFHrBT0ilhTuymQYSjwmazVyYnKZFchILyoDRGrJWGak3GsJyrTDu6OWPA6q8CzQ/XRcQAFjknnS5ZZi8SUeyvnnDBOgFkUAQEd8VI3eWhto4703YVCr1YbDIZW/jOPYGB1bOx2Px7Xa+fX1bhQH43GCuVRTiA7R5cIR0HkHuoTKjCjsaa7AVMoeeS1PPQfc0pYsL1VugD8r6msZaxcIDepJN1cwdXmS0jtFjmdEX6vVClVYZ1mqMAQWun6R4lOv10mB9t7X63UO4vwv2vR//uv/oBpz5aKYS9YPPDhSWFndJF2TigFjoVgAAHmLm836aDQCAKqE4Jy7efPmz/7sz/7US5/d3t4OgoAKaNCDYRy5NFOhAevTJLlw5dLx8fH777//8ssvr6+v0xkNB7nmIQeCEaOwsugzWb3Szp5nttFoNJvNXq9HRbicc9TihFZE8pWyJL33Lk2YQ1lrnc9UzkyMUhSgDIieGgcqHbgsbTabVEOg3W6vrKysrKxwF5jC50e5Xwtkk1fhb1iYowVgAcp5MFIWLnsgiHVq1AuKw4W17BAQcT6fU3U/KdQlrUkZ470Pw/Do6Oj4+NgX9dGdCItSwlPC9UR9cdEgw+GwXq+vra31er0wNKenp3TorJSaTCZKGUSkbLb5LPXeJ1nKXtIzhR9dEhSV7733FNpLIJIaJJRLUPMIWBxz+7ITnSDgyp04sTiZgbKngC7pKyIQmaIlCt3pRHkNRLQ2L+rsi7MRdkJXhDrB+eLFi51Oh5LtHjx4MBwOCYAoXAzyXyrezPKb3kVDkTJNXLHZbK6vr3OiCC2TKhQ556g/kVJqOp3u7e11Wm3vvVJqdXX19u3bR0dHa2trw+FwNBpEUUTxJA8fPjw9Pf0X/+JfUOWcv/23//a//bf/9v33H22dP0eG9+c///lbt25RxDOFjqyvrz9+fEC2wb1798hEH44H1lrqNA4AvV6Pa7+wbsqbwlTAe8qRhMs4k4O3yJRdHqHyFJRFlSqnprGaCIWvEaTUO2sEiTn8mYeFJTEqX8SPl1XSKs4Uty38mtQ3e3kOvO8V3KvQnT/rlOlMOj0T7BXNkn+iJTBRsG9FLpwuLJs6PBkr+pXK+9l8goJtyvsZ5jymDB1RqqSQMMCpVK4vR9cg5sXq+HFY8IcFKDjPpIIJSpSHk/yqYnWguKBcgskXHly5a8t4VeEScsJeeMpUEfRceZAlIzmDfZHIyKFijJMoQnRQHKrQiiqBABJ/csFdHIUBQJqmRuVxemmanp6eTqfTMAxrtZpRSlvrTk9PvbfNVj0IFDNlpZRHQCxIMY8szWGCwgby4qiiMqFly3j5nuXrz08VklPIX+VbpFDRTzaCl1+XD14mIn7SC18jOUicc9TzLH9jWSdgnaPZbKqlaTD6Vtb+k3ZRBBV9RkQPeSAXlyhmLy/FVJBmQMEPQRCMRoNer0fUcvHixVdeeeXzn/3cpUuXms0mdR9trbRtkiGiCrRPrQoMZA4QgzgCgBs3brzxxhu3bt26cuXK7du3nXPNZnMymVhroyhKkoQZqLSAKdhRFR4+Zr5a65o25G/LRKtkYwxVF/GFgkWqYe5QR0d51kqDt54waD6fB4EGAG1UGAVx3CA/4PrqWqNZI6WZYw299xmVR1ReIXgK2XPWeYfegvcKIK+HzHjoLACAR2rzhgBOeeXzXaDlSMeD/JLZhXNO4eIeihXLFQLv0jSdTCaz2azw+BBHO/sojZxhiLi/vz8ej+M4nkwmXO8Zy1EBUETcYmFQLZwZyrc7zXa7nSTJYNAHgCgKaQeDIKjVGvV6fTSa0LlEs1UfT2b0ikpRPOmrY6bBAk8yB8INOq+Acn0oECqOFFcV+XEm73Llk3T+F4XmCiLGmgOdOb5Tyipmy+PxlI9xfNHjiW7gIOYkSRqNxsbGBrlgDw8Pj46O6IyVDoh4IyraFf/E0R0cLkJQYlm1sbFBJqsxZCc7rXWWpLbIBdcqP747OjoaDoe1Wi0Mw7W1tTt3bj969PDpp59qNGq7u7snJycuy1ZWViiUot1s1Ov1vb2999577/6du5PJpNNpjcfjg4Oj3d1dWpdSkGXJ5uZmv98/OjpyzhGla603Njbcvp1MJlSG/NatW1evXn3qqaeGw6GMmmXEUEp5WOgZHFpmyzXsl/cRllQTSRTVXUYHi1AIT/+h8ogAWAT2IDjnFVYl5pmCtbJZksDl9MjmsaJdnyr6NhT3lxLFBCZIP73ysCiHvACdBq3Re688AEKhOwIVP1iwlEJXk7kBPH+5NDn/M1U6phcQMrpsD5xxP5Q7QaLQgiRTqkCVJ4MoQeHlr5UlEIeQLHGhbhWd7CqbK/UYOhJXeSBHnuWliuNTKNveZ2IdFAyhMkNfdpgykF3Jd+7kIJKtSdhWUE46R+iInvfOFTFmlDvElQOwqNtNsg8LnZAZji+/i5cgp1HaaO/H4zEAUGTIfD4H5+l0McuywWDQ7/cBoN1ux0FoM2ucVcSVJtNRFAVBqJWG2WwGHj04wMUrYVGOu5QzzhtW3U7vJR1WNsCXXeuLXVzSruU4y9cCq8rGceWNFUytPA4F+4PyGUROsQVP9PmXZNA4pZQD5M5zXlw5EiytmsQbKXNcNwAL/QOFDn3mYn8Srk6nQ9tH2xHF4Zm8idy30m9B/L3T6YRhuLm5+cILL7zwwgvnzp3rdVZWV1cpRBIAwHodGAAAB56izIwC6wFhOhzXWo1r16699dZbxpi1tbXZbEbdH6gihNbaZRnbxGzRMrXzhpKukCSJCnIbkktW0zJZTZGleRB9vV5HxU5ZG4bkWPWdTqvVbjabzUaj1mw2qTRYs1k3hW5UYUB0FJ4rH4WwybLM5fQodLicBPJYW0Fu3nuPQvidJRoXjJidBwsCFx4alyaj0YjyMr1fcA95pCgvmgM1J3fOURR7hcPQpqtyZELlDP3c1gViuLPZZDQakSZEAF9dXd3evri+vv722+9EUcS11RipOFYHl8xsx155IQYkoiZJEscxTVKLJgJOKFLykvwTBKfiHDtddLZjgbHM6PhZMuqk9sxqEIGIPM3W2slkxuqdRGkuytlsNq9evUoRwPv7+48ePSIAUiIBRTCzn7XA20V9qzAMCf7kvKlIWarRkaYp4TO7hRAxDMMsSSkDiY+M6KyWSjU3m00K0Do+PkbEjY0Na+1sNptMJp1O59KlSw8ePFAKHj58WK/X/+iP/qh/ctLr9WpxfO3atdFo8uDBA4piXF9f39jYSDLX7/fjOH706BFXsEHEra0tan5JM9/b20PE9fV1KJxtPOc8JEhow6RAOxFyIxk7w6qyO08iNGII/JcUUiCkHgpdzXvP8rTyK5wlWL1QmCqYTziMZWm+hK5nzEHeg7mG7HlwXggDh0fIVa6zfGeV++VMpDnKsKVtkiNIvyaK8zQQvIUHl4vKklISMPsU2NKDQquT0PPlVZyp/DAbqbzRC/WRPusirE760RHR+8WLeJnee2ure738QY6PBT93Iiy+MhmpWPN+8RZIRQiWdDDpJeTzKLqBhaksqMC/gjDUeRz2RlcwirZVOjGlrXUmswWArMi5YtHpMptl2cnJCRWnp8Jrzrk8h9hanzl3eno6n89rtV6j0QCYnp6eWmtRAUAG3gJFcSA5mej7M6wWxgz5k9zgCiVI4C6vpHItP155qkIAvLXS/cw3VL4BgdmScpxziECVo3FhP+SvU0qRn0/leSRLkxS9GVjBCsOw0+lQbnvlHFyLuq1Puv6raZjypKvVavExkHMurkUsj6GoykwfQCAPtf+N43h9ffX69evPPvvspUuXKIrDoCK8N1GQTOfj8bjRagJCHryROTAKECFzpBNsbGxcvHjx3r17n/vc54wxJycnlMY3Go1IV2O+LD2+lRhomlgQBIl1FNRBxxS0FkoTdOKstvgy0IDOZ9amiBiG9Uaj0W43KTy00azX6/UoCuI4di6veeydQ5dHChm9iGDuNBvsMbIFj3HWalQevBcNXQEUAND3oDwAeIXOOU0x0C730DDDAiEAmHX6IvGFythJ/Kdf0zSlwBWmILWU7IvCYUaehr29PUrjoIRObpQNIh+Xu7XTepm9UmCGMWY2m507t+nc+v3797MsmU6nQRCsrKysrq5ubq5vbm6+9ZbtdjvHx8ej0SgIY1UEPJCVKyfJXGLhUHELTiJlIR2kSOei9MrwkuEsf5WUN5wmi+XoFGlpY9kC5yQBeZzKz7L2TAp0kixy3gl0JL2SJNnc3KT65cPhkCsz9no9qiNJ8oPQHovqDYx+FKpB0MuKvt8ypUlKRAo9KoIiSPKZer2RzhPqo2SKviTGaEohqNfr1FxpZWXl4d6DDz/6YGNjIwiCJJ1N5lmSJIP+qTFmMpldu3atWau36o179+5111Y/9alPnfT7zz//mclktL+/f/PmzUaj8ejRo3s7u+PxuNdbI7itra1RTevLVy8lSfLaa699/PHHzWZzNpvdvn07CAJKnVTFxYKDWTot0xQRGv4JlpgXCjTBRNKUP0vRBCwhksSBitiF4mCp8qsXsdFyfP+E2GvGUlUU2uJJUifC4pv/wvFp8Uip9qUX11n3lyCmRfXJygdfFJoA4auW1MHw1EW9DrrYEFqmzWU4nOnewiI/r/JU5c7lrZfSn6ddgT8vnFdUmRgI7sHELk/GGLvYUytH4DnAEi/y5WpmwFppUUgHl2w/Vz6pk6gLQnCwkkPlrTggjU6VKeOIAWJFaU6uEiNBqoqENLkF+T2F+cozdyIxQy6N/6WCsOQ+CILA+mw0GvX7x1mWUWld5WE6naogaLVaxiFYwNkMMovttqk3tEY1Gk2yLEPj0VuvnXJOK6W8NqicSxcmiSAAJaInK5q+RCb/Y2Pz5SVv8+UkwsqOgsBXiZGScqRhdyYeSwKWk3RA1etQKQWKXko/OURV7G5esptCKoVsQICce5JIQ8Qoihr11ok5IWbkrK8s4cfA5Mfoyv/VqNFhFIRBpE2eREw+2loYpW5R14mol8vYhWG4tbX1zDPPXLhw4amnrlCcIjHEOI5Dnduy6SwJa1FYi1ySKaUUNb42KpslJg5tanUU0OdPP/fco0eP7t+/f+7cuStXrlBNK8pwCoMgs1YrBYhaKetcmiTzJKnXaohIbjcEQA0aTRAENQfj2dRn1ivUgA6hFka1MJCBj1mWpdlcKRNFkctSCslYWVlpNpthGJK5Tq7oLMs8WPCWaMlZq3xelgEK9sEaJBT8rjDr8ygR70CBY32OiRQAlAZANFZZjXkihFLeOw43qDBEfilyES6Prjihkq28KX6Dc6uhXMdDXvSr1jpNU+rPbIyZTqetVotqcdBtPvfq6SAI6/UGAGRZWljLTmsTx2FcC6fT4fp676WXXtjZ2fnhD99RSjUajdXV1Xa73Wg0qLnd4eHhU0891el0CJJKa6O1czpNDTmhJaygYE05jYuydF74eKQ8ZhCRT4N9GxWWxd5lXxz6M6OTf7IpjkKuM9clrzNxm8L/lNtXdCQidVl+UO4s8aXnnnuOyiweHBxQp3pjTKPRIDctiT3eWUq248nztBGRegdKFOWXcsLAxsZGr9criq4EqigDP9KannLOUSw4IiZJMhwOKa8gCIJr164l6ezevXuHh4dXr1611trUTqfTer0exyE9tbf/2IF/5lM3R+PBBz/60blz56hZ9+7uHgD0+/233vpBGMfW+pOTEzLFsyzrdrtf+tKX/vJf/ssbW+u/+7u/+4/+0T/a29ujtuEfffTRjRs3KM2XZuu9pxMqJWIAGLZnal05/ngqJ2cAnPfkYybuggCOcE0pTb5n70mB/nEuNCjLxDNPdJn6lmdFCqiURHQ/1ziTWYZQGJCF6KrKL6YU/p5uW9YKKmK9shZ5P3MbSYx8PyuOPHl/phFSKFJYtLyFclwyK5oVrUOCRaqzVnTUc+IwquLJ5vvZqyohA2UCka40ssRs3lIElVLeofNZljpAB6ClWeUL35zNa/gYROscZJmNokCuhe+vlECQs/IicgaXLl6OfPvyOIWTsZrjobW2Ns2yPAxPiyKGvtCeXTmUjvbLFSWiaVYyZl36TLUxBRBylpsVnV/4frm/dPJGwLfWnpycTMeTNJ2vrKzU4zDLsvF4XKvVnrl+rd1up2liZto7jKapns9VakfNtrbWNuqNJEvjOMica9Rr8+kkUFGMQTpLLKQmKhWqlJxXApSWYXRAERDUC5HOZLwHqjDovbfOZmlG4FNaN2tRXgiwaOuQZVZ5sEmq825FAICMH+kCq3LmxUTOGy8tGJDuXUJrQOBDZUSt0Fqf2aKBuQLvrXNsJxjqbZ6lqbMQRkGn08IHaDNXa8Tj8VR5TgJzWSEztFbeggKdzJM49FtbW6enp1m6o9B5BETlwFufn5ios+qK/ORcjUZN6wCRrFLXiBtKKY0qLsSGUgrjmve21Wptbm5evHhx+9LF8+fP93q9er2uvNJaa9C5ePMKQCFqHSgNQOJEUQhHwXVNFIIFbQKw3gQBWA8AX/rSl775zW824qjVarUb9dPTU7CuWYut9cYYdD511qWZ8y5QqGuR8lCvRWCDzDuwLvMZWAgCPZslrXrDZdZ6513mvFeIACrLEgBAReUqG41GvdVq1WpRu9lEXKSzwIITeQAfaPQevc0QINQkBpBDDrxndw6C1s55h3nkFVibpWmSZIjagc+csx49amXQYEpJYt4DOq8UelQaqEijQ0VR35rJivh4oDQiRlE8nU49QBRF82weBAHRXB58pnM2ZK09OTxyaYaoicxsET6e5gf9cZal3qPWejqZB0GQWvv40UGWuix1WttAm+lkVIvDLMsQtDEmy6y3vlarN+stcHmjhGQ2B2+zdN5sRFEEYeB6K+2/9Je+fO7c5mjY9y4Lo9pqr1ev1RT6wenJU1cvP3z4yFs3Ho7WeqsPH+xGUZDMpwowCgOE2GZJmqaBMWmaOme9Q2MM5p5+gELQeuHZIl+INpgkCaULy5rNWilNJ4+FRgKF9CVA5TIekfoykgoojywBwBVJTsvyjHuUkBiQcmg6ndLcSPYUN1vnfJY5RKzX66urW91uN47jvb29wWAwGAw4mUYpIMy0Iqqb5sYtb2RhHOnL5JkQxfnC7Vev1weDwYULF1RxTFGPa9ZajZglyfHxcRiGs9ksCAKKBkFEm837p8N2p3t8ctpZaa3Erc2Ncx9++KHN/GQyMcbM0pn3fjAeZL4eKD2ZjWmS9WbtytWr77333v2de5Px9OTkJAzj99//0enpqVZBu9EmnO20OuPxeG1tLU3S5557rtPpvPP2u+1m56//8n/37/7dv3v8+LECrZX+5Nadzc3J008/HQRhOs+MMRqNRk3QgEIbI72HlkD+eFM0S1dF5oN1qctSQKfQaKPAI6DzNkNFRrfPfwWtNWWPKfCe3ViEfrY4ei6pqojeZWxXWxG+7MuHSPyIA6+UQplKqBQABDpPjq9ouloFUpdi9UUqpoUa5Il5KjQcGlrkCqFSylnvvQevEMA7cB4QkUxuJTz0bCiCUEN5PjbNCw0pSv0ADwCqID3vwTnrLSlhaJR2zoHLrMvAe6NyLU1FgbVWKTF5n+tkRhvnnHc0jYIWFEZBqJRSqBBL7dYzXOA8lGwbl7soRBgbIhi1UJ3J8KQ1Wp/TLOUCJUniPWqNTgMZ1AAeAJUK6HTKiagPAABQCKhU1RcLAHTCkxVtFpibYZ6Elwp7gBLl0yzL6vW69572kGU3IhsPEASLQDhrM63RGA1AWUyZUhSfDWFokiRTynAavfdWKWpFTqAAaxd5zGFIfI+QJ0vTuVIqjmMiXuYwjM/JbGaMiYLAe5/O51TYLggCY0JEHI/HSZJGtTggCHiITGCtrdfr+/v7J8eHAIDOAth0Pj0annZWWs9+6plWq9Fptbe2tjKbmNQ7DzidqdNBurkVr3TqpIPPZrOoFRANhGGsQKXzNE3TqBlos6j2wjTDEGdaUj82FIF8D3Sx1Uvih+iceQEXfsclMw5EE2w+5aRpcFNAdsAQVmEBWYFbufuHlyO3wVqL6EkKoEIraqZSPWylsCjRCmxPeu/BY2WqJL1WVnqbm5t0Dqi1zpyt7PpP+KWU8t56D1qjMXEAuWWpAKN6rdPp9Hq9dru9sbHW7XY3Njba7bYKDGORLi7p+6lsRPWqgN97AAiC4Atf+MJ3/tO3XnnlFYqdJfnHQczaWqu0sRYgN76N9045ZW3mE23RodMegyAwDr3x5CGAvFGf31xf1VpprYmajCH7UWfJHBEVAmXyAUAexpjrxUBZQ3iWb0lKRDp+olDO2TSZz9Iiak0jWqZW5pW6qP1H70QHqDyCtxl1GchZIZMSAKRpGoYRVcsn3A61mSYzaf4Rax6NRvP5nIurSHHLvF4pRe5Lmsx4PDk9HVDnmtzphXm4ObuOoqgWhiF4laVunswnk9FsNu2sNIKgHtfCMAwazfjllz+7tt7V2se1sN1uASD1hrxw4TxVuEvTOaDrdDpraxvvv/++UiowCkGr3PkHIIqSwlmuPv7M/IfFfEVxlCePUvCzu0H6TnweJLZI+pEOTlvU0tZFfTr2TLODjZzNWdGbkxRcmgYpo1Dw4Xq9TqHASqlHjx49fPiQ2wcGRSt7m9dsLhUJpoAQVwTPZEULJAkTWHITkq6staY0Puqhba1tNpuMYFSN1RXpR1EUUTgHIk4mk/F4TCdCJ9Z1u93r16/v7+/fv39/ZWWl1WrR8et4PA5DE0VRrVbLsmz/6HB9a/PLP/2lr3/96/2T03q9vr9/mKZpMs+2ttayzHW7XQCczWabm5tHR0dxHP/L//e/bK20KP4+TdNut5tl2XQ6PTk5QcSdnR3n3KVLl1ZWVgDAWhvHMRnGFfRQ5RqRIIobKA2Amt3BlDfmPXiwCMqDhfzI0wNaAKQKDAxb+YoKl+MXyc+Mn1g+MFmIzrO4ZQXPWccCAM5cY1crox8IhUZiQmVwL1R5ORNe1/LSeHw5JTnVM4eSb5fUynPgz5XJnzmyHETOc1maS/1eAnB5WABwokqJNA8qcFB5cSSt8ubt+ckPK5pSpQGvFKJXHn2AWAUIXTK0Q4moDFN0euL7OTYMyqf3jBVS7+LBbVEeviKR03RO8pp0YvqVUngloBhK1jpeKZ93ZRm5ZkqLAhFwMp1OnXO1Wq3T6cyS5PT01JiMYvzoThoKIT8Zu3fv3mg8CE0A4AC8d75Rq21cudhpNev1ervT1FpnyfTixYvGewTA2Sw5Oekbs9rrrcbx3slx3qw4TbP5fArOW6+tRR0sMleUOAM6U005E5kkckBBbzImydpFFzpafAV1lvGP54NL5Xsq0FTl1sRUUmfZO1KZJ/ld5DfWWsqEAO+VUpR45FzmvQUTOO/VUrGbqBaDQo2q0+msrq6S1EmSBPUZlSN/vO3xX/fFaV50UtwI661Wq9frdbvdZrtFV61WM0YZY8IwDMMQzeJQW1NgotZKa1QKtUaNoACqHBjIZKfOXnkumM9VVQDQWnc6nUtXr7z2/de/9KUvUZGNgkXknMXa1NpFwoT33jkytbkjFxqXu3yKg3UdaoNIWee5Ag0AzmXgPLlGJOYs5vqk+DzOxi+HlymtKDFLKTWdzCmBL01T4jmqlBMdIDryFEPhOVNKgTOovI61UnSkjMaUzlLT0Yj0ZgCggFTmmKgWJ1RZlh0cHMxmMw4LZsFDc7DWIi4EAK1iMpmQ+7PRaPBiXRGKAN5rbcIwMMZkNmGvJwVDT6ezOI5v3rzxqWevr/ZaSqk0S5SCOI5ns/np6akxxvtzrVbLOUvpv+fOnXvqqae/8Y1vIIIxBoFcIIqaXXMttooCLbdDymAQIdooZK3cO4k2fDhbkRnyWWkNsqTBws/H2jOjihM147BojMJWJTsCer3exsZGt9udzWY7OzuHh4ekucZx7EToBRRHfEmStw2iF1F2IIeeVzyCWE7PkhcFFM7n8+3tbcJSSrucT2c0QyqQZ4vCdiRWqfhGmqZUiMO6dK23iojr6+uI+Mknn+w/Puytriilut2uMSYM45OTPpVyH4/Hg8FgeNpfW1vrrvROT08fP75NhsTJycnGxtZ0Ou12eysrKw8e7FAj0oODgxc++8LP/MzP/M7v/M58Pr9y5QpFftPcjDGUX/j8889vbGxQqbvljcbCOiVdhM9LtegDwDvuRbQhnCVDVTlEhN8ibSdWZfh+afdKvPVlOQWQN06qDIJl4StnpYRBJWci6QKEhrCMDBVFAsoaJycH8zdy2Aqf9N57hflpHYBXCKjoPmuLigh0Q34b0nkjq4xMOxVASQio4qBbwudMkY2I3lf715x5Gz6BsfDIrCZV4KxFr0qGmxedjwjqAL6o679IspSv8MLVWObPizp97LHmEwyeeUXXZ26ARVAZteRkzZsFkLVZFEVFyGU+k6zoAECDsGMFxBGHLypAk/uA7pFuUPp3Pp+THCxazwIoRQn9zjlERVSJgACYJMnBo8fJfIqI7WZjPp9bl22ur587txVoE4Q6SWYnp33r0k6nM0vTo37faK2d1Wli+ycj8KZeawZBkNnRfJ4iaA82y4ruStZGUWRdgs5IvEFhyfEiBQ9dRgzgRcrDPn6Kx+E9kBahxBJ5DyOBL0dxSBRUSmVFgIsr4mwqfIf4RnmmKn+nK7mIGKtyH3kRauOKfmZKICLttLOO9GYKDfTea1V6l+QRP5nXSy+9RBUWm81ms1bvdnpEAFprB3kyuzGm02mRfjCfz7UPZDyiElm0Siml8qJIZ10eitPE/G/vC13aO+eefvrpw8PDO3fuXL9+fTwYktEPBatVqhraJe1gus1EMek5pIQqBcoDoMuyFNBZ52xSWJLiQH4xv6W4wApuMMXxg7kwKOqJ1hqNWrPTarUODw9PTk7IV1EJZISzDmfzP5UmPyYZiuRRTtM0T9FThitbee+Hw2Gj3XTOAS6isSeTycHBAWnPKC4Cms2dl6CUIu8CNTehfiv5KQ01w1P5ea5zDjxo7QEcIQCpiWk611rFNbO5ee4zn/7M5SsXVzo975PZbBZFNXI2FLWHdZqmYRiEYTgejwDc+e2tXm9FKUDltTbe5VlBcRwjap7tsvTDsvbDu8NZdFokCjOvkBBmOcEyWIpAToqSIhyLlr9K+J6hkC6s1FLEsy9qPvL+EjwpjbLRaEyn008++aTf71PFD1PUp6cUTCw8NCzVWC+Hws/NbnIo6wpS7DGu0vxJNXfOra+ve+9pwhQuQgd6Rb5pfsTMEKY3np6eRlEURkYpNZ/PoyhaW1sbj8e3bt3a399XSk2nU8pxTJLE+zYADIfDH/7wh73OyvXr1z+5fefBg4fee2obTqHw3vuLFy8556iw0uXLl6mg1UcffUQhixQafvfuXaXU/v4+zXMwGNy9e7dWq9Ghtvdn+FCJ3LTIA9OihaGkekmAZT0mH6qiQDMeqrPctFBoM1AW1uzXly/KsWtJhWWhJhF+cb+o8cxDyeXIV1SWKYlI4oYQxCXXlXyKBTeW9SrEElgqVANClc+/Ee+lV8vsBRQagi978eWEWbut+MXl/RUejktaLK9XlT3Ncnq8UgYCG8NinLzyT0VXoUuLhuc8eRQJGDxzlx/0LWx1uaEcEy/1eCinIcqYcsY3+RQAOJdr2Ko4gQRuCrtwMy8MmzA0bMBLs0cX+RJeaNje++KYMaUZzudzUIqMcO99FNWMMePxeDabzefz8fA0NEG73UTE6Wy8utbrdlfmk+n1Z64Fmsxmb63dfXCfinR98MEHRgXGOwQ0o+F0Pku01lGotXKnp6dpuqmUCgI0KkCn7DzLsgSLzpQSp59EJ3jWQXNlI7Oi8YREjlzxEeCQcgiWbEQ5Ex5BYvAy5chJSgWaMRwAvIfSNCy9hbhYBgBZmjkHMqyNJuMQEEEXE/NFb4U0TU+Hg4ODA1IOvPdcI68CxrOh9hNwffnVL7NZqZRCvxA21udOQYoyohaDAGAhTyMIw1DrXIEmZpLzU6zEaYg/FHgPQIzSA1AsMIDSgB5iHb/66qt/9Ed/1Gw2r1y5sr+/HweyU5cSpJ4xUklMcwUnBHDKe5+b084Y43xGG64AFYLKixN5yXD53xJN5W/3QMGy5Qat9GcqimXWa01CLSk4KwzdWlB5uHNJAQqiUGud6hSKJA+65vPEe3AIJgqJiqMoajabgErpfPnEuYg9OVSgjV6qJcSccUGwqKh6ICLWajUap+Cwub2tMC+wnyQza71zrtVqzOdKa9VsNtfW1rrdLqsLxqg4jpvNZhgZP3BK5d5ZRAzDcDgchmGwutodjQeALgwjrbWz5FMh8ldEv8UOLFRD7z2UpTXTrxfVf6FgaLacYyfhzEKFffA0jjZGygNVlHmCQjOjTYEiNp0kAdXuwEIbpu0gWZJl2fr6+uXLl4Mg6Pf7H3/8sfd+EYQThsTN2KmPwi2qlKIoZ+JmjG++rN/L1S274RmTqVocpQ/y4IE2lCfKzVNoVlrnTUkpPGMymQyHw43NtdlsVq+v0OvOnTsXx/FgMDg9PfVgyR5otVrOwXg83dw8t7W1kc7mH39067vffe3k5OTVV7/01ltvnfaH29sXJ5NpHMetVuvGjRtf//q/v3bt2t/8m3/z9ddf//wrn9/d3aX4jbW1tZOTE+qGuLm5ubOz02w2oyja2dnx3j/33HMrKyvT6ZgXy8jA1g4WZ8os4Ky1RPhkySOAQgUICIuTUqkeSTjTVZEaFbpWhbsUymetywo0/anVIn2IXqXIVSv5p5cfS4osT4Ab9FZkWUXUSihVZsIIL1fEtMMndTwgPUgeZ8kwoVA0eXB+ip73ZRuGWSiPw/P0ZT8Fr4J2U7rk5Hor9M5b433ptCEf/wkmqJwDDyIdOiDSwEiH5jvzteTsqhTugkuaxvI3xHDIdUKQIaeG3Ef5uBIOLNaD2YDnXSsiN0KaHuVjMBeyIsl+EYoi4E9GO19xXGebHMpSUm4TABhj4iia57FtWZIk/f4x1xTSyp2eHLXb7Y3V1a9+9atf/ukv/ut//a/v37/vMhuG5umnn261Wp988snRcf/6M88cHB4aAFAmQAhPT8fDwbxei1rtmjH9LMu8BaXRgbfWagClUWsNalHgsOIwl6BhosrSszu+aFHWVFozUoFm+lHlHkVyt0yhwTCisxySEARBRRWOI1Gq+F6Ynqi9L1ly+VN5MTunVJ6v5lymi9BwZnw8eFbUD6bgPDq1zLIMFVY2m1/019v/p3q9fu7cuWQ6o2s+n5+cnLDXjW1l7/3a2hr1jiZ/LRU+i+M48wBFXoJkc1kqVBYRXhlFNTptYY+d957cYGTGUXVbgnCazlutVmYTW3jfsegXHwYxv5Q3VClKic0FSXH0vDgi+Mv/j89zfShal8ssawy0ENIYsmxR3iQMjBgtHzPfJYAlhlC98Iz2l7lrrd5oGmufeeaZhw8fnjt3rtfr2STv2caQL4TNIjZRfpgn87wxivL0nVIIiNal1N4Ekeol5ydopD0sywzG1Qoe0mEJYx0TAk2MFJ3RcEKqFTEjVS6Yw29humYIEBCUUnSgD85778MwbDabKyvdk5OTo6MjRKQAcWNM3KiPRiMUFc1HoxH1LfcLo7TENzBX8oh7gFLKO6D0NS/8CkqMqbUGn2NsmqbWOq31ZDIxRhtj+v3B48ePHzy4v729/Zd+7qdbrQDRzyiVJIoIf+bzGSIoDR7seDJcWVmp12vvvvtDCmPVWnuHiDhPKeYEgiCggscsp733AGcUFOI1QsFwiCcsjMCCZit6pxTYSridGNOYtZI2SQoK+43Y60xWui+OvHh61Op2c3Pz6aefDsPw3r179+7do2oV3i8OdpRSVGW51Wph4ZeiYWlWs9mMtHBrSwVxK8gv6UiipdQ/qE4cucApwImtGopZpFmRbcY6jSocSIPBYP/xoUZVr8e02DiONzc3u93ucDicJ1Ne1Hg8RsRarZZl7s0337x3795kMut2uzdu3Dg5Pr3j7q2urm5uBkqptbW1zc3N3d1dqr2zvr7ebrf/8A//8OTkhDz0WZa9+eabnU7n5s2b3W738ePHR0dHAHB4ePjRRx89++yzQWFgMyaocum3MAy9CJGXBgZjAoqrAjrJDaQ4k0JEupxByMTKVVEs6E/+LPdU7rL3VbRnwgShr2hRDaOC52eSzDIWYRGqJMUiCgNAotNiRbCwWuWcociSklpEGXmrZp5cPgifXQWTeTKV++WfDIcfs1K5I8wilveRn80BbQEEe8TCZMqylAGFZT6/vK2+iLaSeEVXllXLcUJRFUfOk4flMystWiqSmJbRAbpo86TUwsZmfJYYq5QiDzTJR8mHeV0kp9iDLrGRipayn2vR8de50WhELdKcozwfjQpCpW589vnr16/fuHHjpZdeAnCj0ShJZqEJTk5OPvzww/X1dQo/IxPCUMqz0fFJv396Olrt9dbWu7duPVSA3gOC9j6dz+ehDrWKlM4r65y5/RK+rArnpitCYbd6+s+DUxpRKbDeWucpMUoB19mVw3KNFYmsOZXqkgHKO8G2r2QojJ1Z3mAzf0vFny1oINetlFLglVdOeoPoRUYH9XochMaPJ9TijSFjvfPO6WItxPpXVlZqjfq57fN7e3tJkiilxesABLtBxGefffbZZ5+dT6bW2tFolCSJdel8Ph+Px7T90+mU2Pre3t5sPjnpH1E6PABQKat6sx0EQRRFpFJT30TqwRYYthGdQqUVIBoW+c65OI5rtRpJUEJ33t8ibinyRSu+BUJ7qTETSSwYLiURF1RkGNcZaEpp74E7jjabzQWjN5oL3NbrXTIhjDFBFHHHL6U1KkQNhbOQ25hCgX6lCxf/olfgPaB33ntqMjydjK21l65czFz6wx++88ILL1A+RDElctL4oqUGADrOSqYD/1o9cs6iA+esc84DHTlQJydED5TV4aGoXLF0Sco6A1VEu1cQtMn51JQmRda51pqmh6VLIRZtwAr3tHOORqU98t5n1tIJe5RmWWYvXLhI0cnj8VgpzLy1NksmKW0t4bBz7uTk5Kh/iibwaYqFOuhBAYAHBYgAdNpIaQ9eKZUk6eHhIelSWeZ5LVx5lOaHSFEq4H1uklE8a5qk8/n88ePH/X5/Y3P1p37qWWvTLJvW4iYpnUFg0jSh44vRaDSbTS5fvqyU2t3dpWJhWmtFpx9zNZ/PnQPOHM1BnXOShWD34uLbWEXmL4nFa5ECXxFsUjAwa5KkxPcbY2RNOgqrsNZymT8ui2GMqdVq586do1b2d+7c2d3dZXBhof2QWY65z95wZ01EpPRB2n2AkmfOl71oIITCMuoyoKDwy3a7XV4ykIoDaIwhMUnHdBQvVKvVptMpIrIrazab3b9/37tsNputra2tra2lqU2SJAwN5VHMs3ma2WSe0fa9+eabDx48oAnH9WYQ1U6H47XNDR1GjUajFte11pP59P/z//v/eoX/+fXvHZ4cPvvsswfHBzs7OwSN99577/j4+Pj4eD6f37x589Of/jQ5vClQ5O7du41G4/r1a1JPYtWEd1zW6FCiFRTjQKE0LEQqixss615KeJR5R+R5lMpTzUqhQRVll7ep8hb+kp6tDMI/qZzTujxrPs/JQECHyqP3CFR3iPlV7i8Av2iSAgBc77mYEo0ClMUFIOcJzuWeZpBDILlCFmAHsYQ8JQYRaWue4NaVFCGBIzFc4jkbdcunBDlpFKU2aLZyxmJ86cQpFZTkja4QF7MX57KCN1RQCIoTypIVAUASyov3sv7j+QSdXqU1Zll+XgflY//8/Nw5+SVjYAWTWSHEoseTAHJumVtLlQM0uQAkCbBD3TmXZUnlPIdGTpJMWji86nqzmaZpkmWIGIchAPT7/eFwOJlM0jTNsoQOJwEgSWbeZS+/+vLXvvZLu7u7z9688akbz3z/+9+7dGF7c/Oz7Xb7T//0T+8/2JnMps12q9vt7h8eWQ8myzITGKVgNEgm46QW1zudhtI2TVOb+bhhTKTndo6A3vnJbBZG+ZkgTZSdzUocVXjRAp7r81UupnAoc2Hy3vM4rtwLR/KUnEEszptKZyISiJIRSDmnSsdVZziTvFf50TxorcGLJANqMa0UkCSmZdKUpfDzIrGUDiW73W6v15vNZh+8936WZTKEQ2A5AECn09nY2AjDMNSm3W6TLZVmc19kHdFZKlWnmk6n4/G43++PRiNqmUMHLv3BaDKZUCVXK8pehmFM+jTNv9VqUdVhbcL6/5+3/3ySLbvuQ8G1zfFpq7Lsrbq+/e1GG/RtNEyTgEiQIIwI8lED6YOCMSNFKKSQ/gn9C4p4+sKJ0ei9EIdBSiIICQIhNAA2G6a9v96Wr8qsSnvsNvNhnbNzZ9aFJmImYk503M46efKcffZee/n1W2GtVqvhHUjVT4tU1QAGqQoFtOM4aEsCgJJACGGc4WWVS5jbGxu9XKwEJ+Y2u6FVhIVUjYgZY1ApEJxz7jrGIYE+RcyNLht/oFtO2+zx/8uDVJ0O4zj2PA9r+XeHO5999tnTTzxtMY5TqfkwjbdorQG0KrTWmiitYYp9gVSvlNZKAgDaUIbObQE898GmaltIVHM4/yJzgkQIYViqtZnAuoM2dKu1Vlof7u/neY4R88lkkmUZ5vffu3fv5ZdfRuxk1EcdynIplJ42j1BKjUajwWAQBIGZJaWU1dMUpCyLHLTWQijGWJZl/X6/8qMIEz3M82n1gigU55zzadME1LFQoXQcz3HYaDTa3t5+5ZXPYeeQRt3B+6ATwvW453m93pEQotVqAVHD4cA80XEZY0xqJYQ4VRExXXE9m8Jhf6ssSArjGjEwJmZpbOIx7MKkLuB19hlbaCFWEuY/GPop88WrotVGo7G4uLi8vJxl2YMHD7AxDeav42CYBbzKKpxUDJcVRZEkCcYusLIQJ7Da19PCIz2bq2oGA6cK12z+5jhOGIbYUgp9S47jIGWgsWQUaN/3l5aWsNsXch4cwGQyuXv3bpIkzWaTMYajBeDo0sYK1CzLlBb9fv/hw4eMsTNnzgDAg/tbi4uLaDBgWyusJb1568bBwUGappubm2EYfvbZZ6PRqF6vx3GMiRyMMcSke+utt5566qlz584RQm7dujUYDACg3++bfTTHT2wFwhYN3MKvtdU4OKWxPfI4zTHMr8wSmGtsbdge4dwagaW0zfmtDNGanzM2TQnTViaSOTMnss2H008Ea2fZHOn0y87xq5lhEyJntWFtKXPmV/Z5Yol+iytOn26m8fSymskx+b5zv51TPMxvTz9Rl27yqaFibGwymyBqD6bSZHB1pretFNzyerNPOZ+5CVg8f+4d8bm2p/mRyp652FZ77JGTWfnFK20Bz+Meh9KkLJ13aZpioKYa0rTdoL1kxlcopQyCaG7acSScMeQzlNLxcLi/vz8ej3EAYRgC+EIITM9rNptn1lcWF9ubG+u+71658vTt2zeHw+G//tf/qt/vv/vu+1iWg0wgjuPd3d04jrnjca1kEmeNevvkeDgZTpr1UIp0MDo5POyebyxxzsGDIpWUTo1a8/7GQYIsz1i35h2KqpOWTUOG+eKVrOrcaFbCOG9wpmznk6wAL/GGRTWnc8tGrWwQ8yvHcUSWzVE5DsmOIxgASKiMyzIgotB8JYwxKcpqdOkUqqq5EYWi2NauohiKCQqMOZ43SZK1lZUsy5IkGQwGzOFCSUpBiFxr6Xke44RQrbTA9lGj8YBxorTgjI7Gg3q9bipjsBeXrlDAUChqrVHF4ZxvbW05jpMkSX80BIA4jgeDAQI/HRwcCCFA0ySJh8M+AAwGg1qt1u/3w7AGQDc3N3Et2u12GIZoojWbzaIoGo1G4PsElOe5vu/HsUaIKFCEc441VhSolhB4YbmCYLNU5bpuHI8bjYbrukIo4zn2/QAfyhgLgmAymYRBLS/SwPPs/Wkp31YeFWemTBADHlpWPoxTjHqqZlINmhoUS6010RIqVoJ2cBT4eZ4PJuOlxY7Ii48++mix1V5eXka7Hze24zIpJUEFSBnLngA23NEARAMDRG4FUEQrUERrTUCBRYREY6r2dP8bpm82hb0vyhgZKy11IQQ6YpHX6KrgEgDyouQRQRCM44RxxgiILFMaGHcwF4cxBzHjsCHfZDLZ3t4GgG63OxiP2o1mr9cbDAZpmiolwjC8dv360888s7jQZowqxQAgybMgCJQGrTWu4MOd3V5/gJSpMV5EGNoYrGocyBjF+EaWZZgocnBwAJWQM6jGhBDs54z8BMkmSWJKqes6lNJGo442JG7n0WjkeR76C8PQ55wnSbK0tPTZp9cnkwmtik2HwyHnfG1tjVKKZWQYn0H0Zcy7pVQmSVKr1YbDoSgKzrkm2MKaOI6jLOAFszSUUg0yTdPhcBhFEb5IpfYBpoRVP8I1Lb3vjGH6magcS2XCkvH3YCwOO6Kjgm4lPmqoEPc45/V6vdPpBEEwHA6xtA4qyxCqGiDGmMFRMSIHx5bnOXqdkYpwEZUVujWcnM66x8x9iKU1ntYqiqIIgqBer+uqiQMGeWv1qNfrYb9u5G++708mE8dxzpw5c3JygsnxxnHLGOsd92/dvqs0WVhscdcppPKCEACO+4N7D665rttoNEbj2HF9znlncTlJks997gVCSK930mq1uke9fr+/u7srpUzSGCoEkuPj48FgsLS0dHR0NBgM9vf3GWNRFDUaDfTW3759O0mSKIouX758dHRES3RejYEORG7BjjPC6kKC+gGrWl2aHvW2WqkqnG9byTMfyg0+GzhF7wweZhGp5WnGpZ/TC239xlxsX2AvLopIk9pXreyMom/TgCE2I0yNb9LWZe2Ng59NmhMhxKEWyoTSAJoRAoQ4vExhmrHGQQshiFFtUe07VWgIVf8jSqmWonJMQ1XHApwbhVhrDSaazRgBNZ/GjbvJnkBjHZk8q1K1r1RGKaVXKYhgPMpSaaUUnb4OVHl0YKm2hsOgpylOJ5Zije7Eqe8c44pIJpUiXpiUSFugIBM2bguowiNpmupKe8YnGn0D/Wi8Qhk2RE4qJ51hcDhmNOkxR05VpbRQlRQxRqXUeVHkohBacQLKsBHCCWNUawqgRG6q5lhVF4fcFV0JOB6MVCulFFAsWhgOh9hZlpVlFVwpkSVpu91e7LRxa7uM7e7uXr9+7dy5czvbWx9+8IHjODs7Oz//+c93d3c5p8udpTzPOWV5mpX7VMpCSOVwB+ugHMcJQqfRjHLJKOWEUC0BQYo454wTQimhcJppGixnQ0O2/9XmDmY25/YqVHrwI8/b/JpaECeq8vhSK/VZKeV5nl0bDjCNRIDZGY86zAbA2wuFDh5GKYUqwVcIQRgYPk5NxRsxOFzzEUwMGaDhcv/+/YODA5QKuGnprLfATBRqww5l6A0ihPT7/Z2dHUR2Q11TCBGGoVIKs5/xDtjYFuGW0iKnlKITES3RyWQyHsXorkMnFu6TyWQihDo+PqaUJ8nkxo0bnFPGnCxLPC8IAi8Ma81mvdFocU7DsLa4uBiGYRAEvhdSwk3/P9d1RYnzPQVlcxyHMer6jhB5pcFI7IVer9fzvDArjgyLcx6EzSLLiJX8arxfiIAxZ+PCKY1ZKzB+YlLxe/MlEIVV56BBazDOQm05WgzjiKIIpWm73WaMoT5kRmuT68wx03fXrhn4X/XKIbMHzOaZmZsQQpIkoVPYzikhuQ43wD2Y9IIqEaaclmoo5yjp8zzf2XlwcnJyeHjY7/fTNDU488f9vgZ547NrmI5/8eJFAHBdjuq1rqp7zTxAZY72+30E+WJWgTYmb5j3opQCoPOy3Ero7LTLt+cOnHMC03o7pCWTz6C1pgy0JkVRjEbj/snAcZgoNKMuJWXsD1kBWpjo3USV9MqVZ1ZXz0gp0yTXWi+A7vV63e4xErbRU5EQpVR5njuznc+mS0NnWkLa1S32xXNczl59JG8/CCaTiRACtzYWPyAMBcInG6cILkEYhpjPwDkfj8fYog/tbcMnwYoT2n+qClIDqcKM2eg0SikMKJ0+jM5kFIvTDM1+R9/3m82mSegy/BbjaZjRqCvHB1QRKmR3xk0QRRGiu/R6vSzL6o2o2WxSStGOQkmPFIVxOc/zbt26dfny5eeff7Fer4/HseM4vhdsb2/ned5ut/+3P/njxcXFPM97vd4bb/x8OBy+9957uMXG4zGmtNXrdcZYGIZXrlzZ2dnZ3d3tdruLi4uYKYfOCNQScHqRexhTxJwhhCD4oz7lECWnSjPnyINaziYzn0YC4mGumfstzHpM7fNmsWwR/Ei2M2W8ZD770f5s/2lryXOHOU+sbGD7W9tEnNsm9v3pLMqE+dfM5By1l8rmqf1oxjA3b6SqsJ4b3iNfxwyPWv5+PZttbD/XjMpWBk4LODM2w/0MGZRmhkZdv9RMVZmMp+eeZZiMtowrvAyNN/zKzKcZg64MdcPcaAXQZE+4cXqysnFJqdcaNb00k9j03bUumTmzcI0BhXO1XlhJbKShmYHJJEGWTisXmxAiy7L7D7e11lIWqN/7vk+0FkKcnJygW3Bjc73ZbI7H46IotBCc8bt37x4cHGxubiKTuXbtmuu6L730UhiGd+7cw5eVUv7zf/7P3373HS5UoYX2eVTk6WScaq1dj9Yb3nAARAHRld6pAUwXWfpoonnkGbPDbXPZppi5XWrbwWBtEmUVFxoCklJiCoShyLm9p6wIlD6V6zx3zO26MvyKXlVK0HmpqpIdlztmJzBOPM9hjBRlVXWp3BE95UeIiEQYy4VA2orjWAgRBJ7ZMOYwk3ZycrK+vq4p01qjovzu22//4Ac/QCK7ePHiN7/5zU6nMx4OMUYZBMGzzz5bOiGk1FoxxjkhYRCsLi1hmBIfrXXphZJSOo6zt7cXhuHB/hEwmuf5eBz3ekfYdvHoqOc4LM8FgDo5GWxvPyRkJ8uSySQhhNRqDaxqCoIAewEGQdBqtVrNhTAMa7VaEARO2XMbKKVSiDDwGIUkHvu+X6+FRVFQov0qdSf0A8/zAs8noESu7HwpWtUKEkJYlfZAKYXSYAEAAKGBkPIMAYJAdVpDlcyAdAFaayG11nkupvxUKuPdYYwIITzu4JgJIS7jnfbC9s7DtfWVRqOhQVLGpFJSKsdxlJJQ5eqVvufpocrzCgipkgTtTAzsIFiRoWG+tvAz7HJuX5RJLFoXRSGEMqGuZDJGkGylVFHlhzHGkA7Rf7C7u3vv3j1sJzEcDtM0zbKi3W4z5hwedLXWveOjNM/zPF9eXX/uuee+/c1v5nn6ySeffPrpp6urq5jkQDlzMCZTmj2McCfLsv5oPBgMtNYYhVeaUDKPAEUpRVerUiVvwR4ZsmoDZm9M8+IAQBlQSohkxj+KGcC4PXnpidfD4bDb7bYXGkWhfB8rSBwpJYCo1+uc826367oulp31+31UeqIoIsDSNHVdp9ls5nlpdTPGDsRRURTYq9zOXj19kMpTiH/iZ1uszh22pLTlokF2I4RgyhZ6sFZXV9GhgpsLE4Vbrdbm5qYQYjAYdLtdTNxyHKfVaqFzFGDqTrM5sKpAo1F5NVWD1PLe6UepU1MSr6Tp3AXmjcy/RodoNBroOjLTpbU2iiav0PRYhWiLaiu65Pv9vjFIsKe3EGI8ihl18jzf398PI7/RaHheUBSFUsC56/uac+774fFx/9q1G+fPn2+3Fp5++ulms+k4zo0bN+I4fvHFF7/0pS+5HkvitNNZ+PGPf7y3t4cT6Lou8s/l5eXFxcUvf/nLUsrbt28fHx9jcp3Went7mxC9urp65swZTGPDrHTU9TH/RFVpM5RSz/Ok1ITgnEzXnRAiKpSDuclEhwuzyvShsi7glNyklZP+tAy1CcCmQEPQc8utlALUyPG/SjsvSgfTI5zQNqmTUxVy9sVgMTR75PZl9gvar6lnvdfosa5ebPp2ZewYCCFEg1ZagQalqkatswxZn9L1Le2ifLqazVJQVl6r0e3MYe81Y8fak29zBjMAw/9P38S+m2FEpDKftNYANg60MmkBMHuYh06d5RaEg7KK2czbITmZ3lLECq0YY55ZFcx4DXKwslav8mJorTkrW5QrpbC+Ap8urEatcySNniDkiqY8BqOFGM8ZDAbYLWsymTheQCnVmgDQ0kgXeZZlayurQRA4jGghszjRQjBCKIPj474GUm80PT+oN/RkMnnssce+/vWvj4eTYX+0s7Wbp5nnuLV2TeTF9c+uca2lBs0YTxPR7w/jOAWQvu8olWHtEdMII0KUJqCpUorOGov42bj98T2Z1XMLLP5riHLO0/xItvvIMzbNUUqlkoaa7aegDJBVpMbUVKkqwRoedVQ/n56hdraJKknWAmedFoYTQjRIgJklt0eF2YToSMYWemmalmW01ZzIqmEPnkHHcJ7nGL/G+wRBsLGxMRqNzJ+7u7v/4T/8h93d3Uajsb+//81vfjOKovF4HPqBJoB6CUoglLW1Wo0xjm5IXIjV1dV2u72xsUE46/f7olCME62I0iKepJN4xKiTpJN4kg6GJ4P+SMicAJNSDodjfCkpZbd7iAkqUkrHKVMvULduNBrtdrtWqzUatYWFVrPZZoy12+0oighhvu+7jo8hGMxSrWHuf54b0A9KKanAnQkhjBEAIHPac8W4bboxmw+nGCp7FD1taZpPKbDC+dZaM0aKopC0wIxevKBerwPA8fFxFEWGA56m1elJopBoHv3tbz7ILDKUOWMLPzzv+T6pdDVS9QDHtBYpJcpszlzP89I0nUwm/eGo2+2i22w4GMVxLGUpfWu1GkDc7XaPe31sVKEV2dg46zjM87x/8k/+yY9/9KOf/vSnV648HcfxE098Dp0BuDZIV5QzrQDx0Y6Pj1XVidr4EW0ZY+SQ0ScwNoLptvb2qf6denFsrkKqRhX47iVf5lxKmWd5vz/UmigFSoHvB6joUOrWa02tdZrmrVbT87yTk5PxeHxwcHjr1t21tbUwqEkppVZpmioF6HTE7I48z6v4L2OMqUr/sxdXaw1gCzMwmtNptmAW13wmliahq5xyrF3D9GWt9fHxMeY8JEnSarUuXLjQarW01ltbW0mSjEYjZB3okjE1QEYWGupCvAthHbIqlqdVhq62GtzYxDxHn3Mseo7hz/1Ka40FyiaHGx+Bf4JVxU+qTma6qsNGm2EwGGDvbhwquszRT48GlcmUQOaPcpcCQRDMe/fufTj4aHd394//+I//9b/+13mef/rpp79+61d/9Vd/FYZ+EAT7+/tFUWCjmbW1tZ2dnRs3bgghGo3G2traYDB49913t7e3EVIJAC5fvry2trazs/Xw4cMsy1ZXVxuNBlIOho9l1UIF/ei69PbNZDzaipFFS9N5s5Uqe1bNbBvxhNNiMh7Nopg/tZVFafgqtcjYXm6zuczTSx0aHjEeW3Myg7f3rPlsk7q9F6bXqKnDe27XmIGZn5vn2jP5m8i1+uGMsqtnQdntF6l+TuwLDFs+TeH2D4kVWqenMlrNlSZmZQ1vZn6MeFKzyTBm8GYMqIDaPzfXkHm+OkMAc6x1Tk8zT6RVIMUMSVupSnYVh1HxzTtWEpzZr4avZROGUcFNCxioUpVwg6OygR5u3/fSNMXsr+FwiBzPTm8jhKDTkFOK6JOe73BCsSEA4vxIVaysrDz55JNf//rXKaUHBwcffvghFokFXvjSSy+h1ymO4yiKfv7znx/uH3Agla2j6WSSjEajep3Uo0CIJI5TIRRXVANhtCp9kKDhEas7F8i2llxUwq90zgHiexBCqlRRALBM33m8FUMoZp3w5qgOKlFeY5MUnQ2anGYH8P9JEpCKW4kyH8uiY8IIIVILAMDm3iiokDgYswr2SamWgRU1E0KkRd6uRRX/mpY/YsiPWQ2HkEpUIRDbHxPeL1y48Id/+IeYlBxFkVLqs88+Oz4+fvnll4fD4euvv/7CCy88+eSTBwcHR0dHi8sL7Xa73W4DwNHREUpZIQSm6BWF0loXheh0OkiLVMPSwsJkEiuFad70zNoKwLLreoNBH4D4vlcUIo4nWZZnWSa0Go/HSoKUcjgcogI0mUxQNGZZgYkE/f7x/v5uUWSEECFzTPJGVWBpaeULX/jCd77zh2EYAkAUhUopQgAzUjhnhk+BXU1KwUbQACjpizA6c0ZPy721UkZ1Np5mUOY2hABQQpUWQIBTponEfa+xIxqFKPQXFhZOTk5WVlYwu1Ep5ThczfVjJ0rP6n8GRVVPtWcKAKA0qfBfyzvMAK5ODyQM1IcMlwcAtMWRMBCizkTzkX1IKbO0ODo6evjw4c7Ozu7+QZ7nk3GcZRnKcsawJxPLc7G/d7i/vx9F0erqqucFSgmh1csvv9Lv9z/77Hqt0ciFGA6HlNJLly65ritkQSmVWlJGGSOM8zwriqI4ODjY399HXplmhVLacWY8LkopiT6gysnBGMuybDweywqn4vShZyHwtNZAAIgCohgnTJZwPVppZPMAdDSaFLkQQucZ1iO6aZoj8Blq6uvrG7VaDQtEsiyTUk8mk0a9FQRBfzhQSkVRvdFoXLt2DVVSzjnWKBieQ06pMmbpldWgu5Ic08vMys5KkZKF4hJLVZYeVjlRFKG1l5aWxuNxEATr6+vtdjuO47t378Zx3O12Ta6h8QlB5WEyQ5VVdSMqdqbekVhOUCNQVZWMRykVYga51txwToewGbV93ogMxAVSZfGoMP5mTDqS1QEWrIR5BEZdKKXHx8dZlvf7A/RseZ4LAJzzWq02Go2SOGOcoHZr3lFInaR5lud+EHSWlw67R//p//UXL7zwwsbGeq1Wu3DxYpbnn3z60YMHD8oMmbzY3t7udrtKqfX19dXVVUoptmxECO0wDBcXFxcWFtbW1oqiWFlZunXrFiadb25uXrhwYWVlpV6vo/ckjmO0aWGqe3F76Y03jlpOYnsCGZv2lLHn2egcc3tHW4CG5mJauQzNHcyik9/gyaJWezlb2aoY5Fz4lyilAfTczgAAUiZ5ESNV8Su8UmtdwUeUvl6tFCH4iNIBjHeu0ISAEKCU0BKMCJTQAEAAGw1qsLZbeSBwNaGcM0JILjLzpraKad7I/goAylzmKlmUVoeygts250ecAgAgoEErSgllQFmZWUGmCdxEKdCaiGKqe5jJ17OWhtkRAKBAouo0RyeIpAEw48cEKNGWoKq0sWgMBQetdp6qaGleq7a3tk26uJdN0r+uYixBEHieZwxj49bEP02y1nTclRVhHkpg6nDBsmNE6QmCgFd9qXq9E/Q642/xKyFEmgupFQXCOUeUHuY5YRhO4lEhsnoYeZ7rMM4oA0aCoPbql75w+fEn3HoDCFlS8NhjT0wmE8IcoOzs2bN3bt3qHh5qz0vj+PDwcG1lhWstGeVaE8fxsnw8mUyWVzr1eqRUN03zIpdeWBrxIJGXTaMY9gaz962ZYns95/aYHdAklmFk4GzsBYZHFQ7j9RxKvmOeYgQSrWJhtt1GTjWSIKesfEPBWmtVFGAyL1HgS0C3sdaKAHq0wSqCBIOkg+F4IGA4Izqx4jhuNpsAiC9b5rAqpSQAyhIcjxDi8PDw+vXrLuOLi4vr6+sYqUSwZ0opghFyzvf395988snvfve7nPM/+7M/+/TTTxuNxs2bN7///e8XKl9dXf2TP/mTZrP5y1/+8pVXXjl39gICoyIPdV3XcdzJZPLDH/7w4cMHrut+61vfOnfuXAXOWqNlnWLaarWUUmmaOg5fWVnB+ZGALco4AGC7ZpzPKvVwgjnWaAlgtfsUfktozAjf398fDEbPPvsswDdrtVrlroO5pSRsqn9MHf023zA8WWuoAvr26ktZ2GcAwICEmGtU1biHzgYNtVaMsU6nc+fOHaN/gBV+MZR8enfoWW/c9ILTG4SeuqaiRs45dxygFJQilVO8yHOo/LiMlS5DpVQQBIPBYGtr6+7du9tbu5jZLKXMRUmEOFpWwQBhClCa5OfOnVtcXJRSLi2tXLly5e/e/LvRaHR4eHjnzp27d28/9thjk8kkDMMySC1ypCJSAacAZf3+8PDwcDQaYYonAGDlmVE3q3lGa2EKtj+ZTLCQkVJqi4NqSqeKAm4oUiXVmelFkwydkXif8Xg8mSRaMQKJ1mVr8Xq9GQThyXF/PB5jN77+yTCOETGUYw4rdj5vNBqcuwcHB3EcQ1WtoiUiXUxN/TnmhuM10s54lea0f/uH1msClKBOWmudFxLTABDHLY5jxNbI8/yJJ55AbIr79+8PBgP8CepqUsqiahaIkU0MfBlWgxaXQcAwS8Oqem7baT0n4eYo1lD+3Fdm554+SQjBeBQt2/CW3NvWDKjVKhmsujpRYUW3223P8w4ODsfjcZZlYRgGga8qbPgKVZqaX1FKHcdxHVcIga2snnjiyXq9DkAxmeRnP/vZwcH+eDzu9XphGIZheHh4CEp3Op16vY6J1Ddv3kQzD8sfa7XauXPn2u328vLy4eGh53n1ekQpbTQax8fHDx48mEwmnPNnn312bW0tTdPDw8PDw0PkgZisgtW9RiVFrxBYvsa5mcfIG1jGJLV80kavNQqN8dAbyqzk1DzmT7mIs6CE5sCbGKldDVLQUrudEsAjScUmcvvm5gXnRjL9is0ETGx6sAdmCfEppyWzCqiZMWIVoxcyn9uMc7Q9R7dazsSLzMBs/cTmAzaLt03l05NTOs40ffQ8WKOamkMgKcxEMMw1Vd4OtQmJEML5tGPiaWlFrexkQ5baOszdyGzLJ10lUtt+TDvj2fM8qPqzmjC71joXuRm2PYdG4dZ6Cneoq1RYBODC0vDDw8Pj4+M0LTuwEEIQ55cxJpSq1RoKNKdYYDNtkVOv17MsQ5mutY7j2HHZ6urqk08+febMmZ/9+Me//bWvYeV0t9v97JNPkkl8dHTEGFtYWHjqqaeklB9++KHWmmstCcEKcUcINRwOGVtyPc4pk4UwuSmMOkoqAErIDD09kuCm1ANg+Ke9XZUFeT13H2QQ9h2gMqPNlbZxZtgBnQ0wacuqllalvH3YpPPI7Q2VYVDaDHpKTJRRpSQhRCmhNboGqz2mjcIEhBBgBLQmqpTrRVGMRqONjY3mQtvzvLu3btrjsfdAURR7e3uj0WhteQUTNDc2NgAAiJKqiBOxuLiIa3/S7z3++ONh5Nfr9bX1lffef+fFl55/9rlnCpHt7u7euHFDFkIW4rNPPj27sXl2YxO05MyjhGpCOWWj0ej111//8d/+bZqmQMnu3vaf/umfPvnkk+PxWEh9+8btt99+e3d39/nnn3/llVc6nU4cx6PxoNSKiOKcZ/mEUtput9A95rpus1k3PF0pQKC9CkoW8DJK2f7+/us/+dlHH330f/wf/88rV64AfPPuvdsbZ85qrRmTRVHmrpSLXq6W0ZLNvFU0pgGUBFk6z21dWYgcLMXFEJiE6WcoS72l1rrIc0KIQopVEnUmrTWWB1FKsyzjnFE6jehpjeikGqseKoE0HekMdSmN5+d4ve2htK8vuTZjwBhISWbhpUipU+rxeDwcDsfj8YeffHx4eLi7uzsejynhqDQ7jhM5blEUoEmj0QiCIM/z/f3Dw8PDu3fvf+lLX9o4c3YwGEwmydWrL//BH/xBEASfXv80juPDw0PHcZ599tk0TanDz1+62Gw2cbuh75AxhvEBSgnidZgAH6+aCBrLRAPVoLGMkjGG5qhSajweYxgEfsOhKyUPuTwi0thAS57n4XiEEACEczdLi8lkwpmvNTiO57kBaNrpdFzXPTg4IISsr68XuTw8PETk7zD0XNdFAA3Kmeu6w+F4e3u7RE0GYWgYxwy/ISGn8jeX5GFmwxaKNv+xjTr8UJrcfohA7+hD9TxvaWmp3W43m82jo6MPP/wQtTHMdfZ9Hx2chBCsKsN4y3g8BssLazzTRdXhllh+h7k9ArPscdbom9dRbGJG9muvpi04ms0mlhpj8o+u6lArxXfeD8IsuD18HC6963qm8jVN08kkbrdbiM6Jzo4il4RO/et5njPGJpO4KITW0Gw22+3FGzduHB9379+/f3JyPJlM8iLVWp+c9FzXxTlAm38ymZycnOAgR6MRFmtubm4qpYbDISrxk8lkbW1teXn56Oio1+tNJpNbt25hzHdlZaXZbG5ubuIyYROWMCxjj7YNQynFObFXodrvU73HzLYRiHNLpquGJmApKDYFktPOo9miw9NbDyptD8lcgz6tQGutjVlrjwosTAZi5UucekdqveO86myoa47qzBtRXbY5s8YDhBANwOg0bYBo0FaDD5vk7CGR2UNVaQb2+5o/7UXBV2N8qribZbIN6dlxaisUP+PJnnuEOUkpBaKtCP9UI8K/5kY154iESh23jRCTcWHfECqbzRCq+UAqvwZmuKFV7Ps+FkcppbIsw+xHPdt5es7TDFVXS3t4ZJqkQAAg8CKtdZqm29vbvV4PHS7o4cbwrFIKo1ie5wWeB0Bcx+EUvcC1er3OsUKNaFW1s6jVQyk9tJDffvvt3snJpx9/fOXKc4uLi9u7ewcHRw8fbmdJure357t8a2trPBxdunRp88zG2bNnOdWUAhQ6J1TnhRpNcqEkKOU6hIACCUoSAE0p1bRM4UIUjjmynlsV860+1cbPyFFDlPYP5W8owDdLZX5SKi6cmWWW0w4XpSvX/NYo06qKMT1ywNXPp2LM8zwhFJpNKOgBKGOOJooQyoDlWlEglFJOKSGYsDGNZJnRcqfslYXOY6UUQjUBPMIqNX8iUik2HD4+Pl5dXfE878f/80eHB91Wu/EH3/jW6toyo06n04knKSEkz0Sn03lwfysMQ4d7v/s7vzccDv/9v//3SkIYhpy5ACAKxVnZChu1jV6v96tf/erMmTP/8B/+Q6nV/+M//N//7ud/X6vVVpbXtrYf/Jf//Ne3bt+o15rb2z8ocvmdf/itWtQYT4YO96QqiNaYUFgUxRNPPIGkHNWCeJJSBtjOHGfD990g8AhhuNOklEJISun6+nqv1ysKORwOoQ43btxoNto4SyjyzY4iiAQ3qz1jmE4TIBqAqDROwKoFrOZTG5hFQxIVLyBT5oK2Oy0bI5viG8IoBaZESZnIF+I45jwiZOosJISApgCz6RxA7TR3m55hVlBVgmGqwcx9RTBgSQAI0QQ0AaU1Y44QIo4TxNC4v/Xw3u1723vbnLlC5qBp4EeEEKmVlJIw7jgOYdzjDgbQj4+PMf33qaeeQtiyq1ev7u0dPHz48K233lJKYXpA2Tgzzxfb7TSNn3vmCkJYAJQZuoQQQpgmJE0S9LFhmlpRFEAYJq49ShugFIiUQIhEb1xRFK7jP5IJGCGHT5QVMCWG6nSZIMsBeOWBJoQyoWSWC+opIYTnBa7HsSYsSZJ+f7CyvHbu7IV+v9/r9fAdO52OECKJ+67r1puNwWCwu7ujtZxMRpjWz6ougFLKosh913vEyhIFegZ8EJUMraXW0/RHW7DNLbqs0H4oK6FFMFtjaWmJcz4cDj/66CNTU4jiSmuNpQ5QCUVU+1CbMSmDKF1sJcb8iQMQFibXHL+1iXaOdI1OUJExtRRoZTNvvDPGClDsGUkMFXykcZ8bnQ9BPI0pYgig1WoyRpvN5nA4OD4+ieOJ57nopEc1FIeEVlZRFH4Y4jRjiKbb7Ybh3ltv/QqDwgC6KIrReEAIqdVqRZFQSo963W63ax4aBMHq6ur6+joWSWdZhub0xsbGYDCIorKD4+OPP3716tX19fV+v4/xgePj4w8//PDatWuMsXPnzp09e/bSpUucu2majkaj0WiE8DjImtgsEIE91YZYoNJlKZ1xNMJsJNacNEqnoT1CCBClFUGK1VaezJxIQqvG3LkaHgclNAEGRBNCNSgCVIMkwAlV1NxbS9D4bXUHTqrC6dO8zhaIGOeZG4xRIs0Py1dSihCGskBTgs8llgI6J2qVFq7jiAps0d6w5TbBH1b/kkdhIYDl1z99HmBq7dgWtS2J7NehZEblPT1sQmZUF0LLAdobmVZvZFNI9e10cc14tNas6p4GVstGrbVS0uxlmHW0l5BHVUohPggh//F6A6pIKhxrUtUgosqttfSIUyiphZTVGuLNqW3I6Wnu5nAwGAxOTk4GWZYw5uDjMFSIbN913aXFDueUEJYVKaXac6jWCv0jtVrECE3TNM1ikCrL8vF4vLTYWd7oYBn9zZs3t7e3X3jhhQ8/fJ8Ce/+9d1ZW1l555eXOwlKSTP7yL/7Cdd1Pr302idPPPfec4/qcFeCHTi7TWIjACY+HUgpY7rRa4V5/GMfjNGo1XFcrUqRxwjmn3KOUakQrpFMXsplHrXXVyQZJrgy74+Tg5jFmtFlyqHQaxqhtEYJJmuEY4ABD6MAoZRSbhyEp2qtbeiCQICgHDUpqQggjVJe5R6UtpbQGQLgWqBr0lMqKIlrKaV4ao5SWueCEaFaIXBSCcYdzz/dFo1GL07QoFAcKlCmllJBaYscHHsdxu93O89x13TCo1aJGPEn7g2OR5S53HMfpdDppmhJgMi+YHwDAQrN1lBfjwXBwcqK1dhjL00woSZmzvbu7s7e7sLj8rW99EyjNcuG4mnFXKMUdLxcizQoNzPX9MIxarXaSpEqC5/mcuY7jZlmKewa5P6IlfPOb37x8+bKU8tt/8J3/+l//+rUvf2WxJT758NP93f1/9Mf/lyeffOr999/70Q9/dG7z7PPPvxB6Ub8/qDVqQPjh9u7//u/+91ar9W/+zb8JV8LIj/Ik97hHGWw93Pkf/+N/XLly5dVXXy3jA1QLUQAjjEAqiiDwpSrSLHYd/9VXv/DLj+H99989d/58q9Uax6MoinRaZi8wxhgvQ/aMcyUlZQwYAQIgRJZnRZYLIVQhtJ7CiIIlMJQWhbD8H6CAaKQKXHOJFyuttSZUC6VI1URDKWT+IIUO/ChLi3q9jqtZFDmlVGvQ2ACaUEqMQwi52DQRzcSjtC4RVZG0HIczzgGUkkXJrEnZw4owyjgHSjQBLQpCeJGmaZE7jpPkxdFhb3t7+8aNGw8fPhwOh4UUWoICApRRcIIg4pxj05lWo0E5Z4x7fuhwDgCfffbZ1tbWyvLacBxfvPz4hQsXbl2/8dRTTy0sdH7wgx8wxo6Ojqimo/6oHkZxHF+8dHE8HmspHr/8mCgKAsCZo6R2PD/Pc8odwtgkTru9ngaQSmkA1/MQrpFUKUPG2QYAUkEBmhIuFQihTvp9xrkmCqjmrAQzEkJoDYRS0EQpRUGjkxW7F9VqtZOTE865lFgRKwghUS3gDs2yLM+zwUCN48T3ozTPKGde4HKXSS16J8c7e7vPPfccYSwZjU9O+gCwtLSklBoOxq7Ha34YT0a97mGeJZxzRSEMfQDI8xy05IwywjXaTiCxrRIBAAJKaaWk7wdZlgmRM0Y4p1IWWKxZFAXnrinWopQTwqTUjDmoP1U4uwqABkE0nkyCIFhZWVldXQUAzAFARDZUs5B6TRKREcaF1aFQKWVqjsFSR0xUp5Tip0WXoVo09Kt4rlIVh6/AHznnBAgllJASgogxyhgrhKAMPNfHa1Cg1mq1VquRJBMAyHNpdGhKaV4khGruUCm1UooycF3HdV3X49yJsLBYCAFEY+f2LEsazVqz2QxCV2s9GJ4k6YRQjWnxhGJ9AkVrfDweE8C8fzqZjD3PC8NAiIJSgmUMyKMa9VbJI6iO41gqxaqWfsurK2fPnl1dXY3j2PFcoxz4vo+LIrUijDfbtZdf+cKrX3gFCDmnBMYiAUDI/D//l78cjkbXb16L43Rzc/P8+Ytn1jcvXLiwefa8UmowGKAz28QcxBRxmRCqNeYrak0JoahpUco4Z1a+zVTr0kBp+QWyMVJlBusqHsIYI4QJkQMQxrgmU9xlMIEvKJOUKSGsYk1QdsXiWmtQmjBKgSjQIi+kFJQzAkAIUAJANAGNqY0VMjRF7zUllDGGWGaW/olPJ0CIns0tniqAp1ApKCGA2d4AlJAyVqIUVBpqSc5VyBH1F62xV2I5VEqAMqop0YpRShkQCRqkkqA5oYQz2wU7a5DIstrGqICMUMaAEFYhCpHSQUOZQeuqdhhUjjSttZSKVrAVUkrQ4LqOnTcMGggBjS0FVWVHEToFIFGSlU3iFGphJnW7HLDVchZlTZ5liJ2BBKYQv9Vx8kxQlGhoCSgtldRamxILQgh1ONUcAAilSkgs8jPJhIRoz3MIAa2l1uhK0EpL7MCglBJZLoWgjHHjrdea6tJVkaYp4SBEsb29nSZl9jMnPAxroKnSQglBNM2S2Pd93/cdxyFK1+qh74V5kcbJyGE0juNmELiuG4/HS0tLRIp2fVVKube353JHKb31cEdKWauHWunQ90aDfqMW+G7AKHQW2s987lkgHABeeOmlg6OeJqy5sLi0vHrm7DnuUocCoZw6jGniTFJZ5DqKojDkw1GmFGiFXmHCOXUcpoQGXnWXZTPuE4vtGi1lWpMwXf7ZwxCcTZrE8nloC6NHV4adqgog6CzwuLmbvf/VzA8BZr0ppLLG5gIrSikFWkkqldZWqEKV/XgdTh2pNFEgpdSIWloUjLlKgm3JGQ4ry17KWikVRVG9Xj84OHAIOTg4iKKo2WxiXZfv+mj+DgYDDHQ+fPgQG3FHUZTnxVe/+rUvfelL169ff/PNN7/4xS+urq4KIV3XlVJprZMkRbgu1NrHw0mei1//+tc7Ozvdbtfz/CzLKGWNRmM8HrMK5DiOY4SIchx3ff2MUmo8nnDO7927HwTB1772Dzjnq6urt2/fef31n547d77RaNRqtTzNucv//o1fDPqjhXYnS4siRzmkgck8l2+++eYPf/jDz33uc4QQLIpnnKD3HWENjPuQMYYYNIjz6nkeYyzP88ALKS17bTBZBcTRgtcaFBF5HsdjLPCilGpZunCI5dtTsy1VZxnfI+KAyFVt8iCV51sphTIgz0Tl6TascD6sAZrY3Qrtg1qV5sbXrpTyXYeyUkSRqsQKLWwhhNAqoIHQqtvtPtzeun3r7taD7STJEBKRMOq6PnJAxhhChSilonodOQulNIwarutOJpO9vb1ut/vMM88EfhSG4T/+x/8YALYfPNzZ2Wm3F4Mg+Lu/+7vhcPjcc891Op3Ad//oj/5IiPxv/uZvnnnyCQZEoTMYdTWEFCAsz8Tx8TEmWxtHSyUVpvX+9mbXQBVRSB4YJZBVObLZs+bDVAgxpquCFYvVmEI9zTmVkmrNuONlaZ5mmfGjZHmyu7uL/ualpSXHcXq9Hva+Yowx6hRF7AcuuufzPPd9N03TRqPlOLwoJEp3IYRWRKOzGejs2k57RpSiVWIbcwlAPS8QFuY/AGBtAEodA2iNQxVCXL58udVqOY6D2CmY24fJD4YNGq6lq8ZVOMmY6GxgvwmZp097Ys3cmsk8Tbfmjezrp4Ga6pi5G9WEUEI1JYAJvtRqy2JvMcNa52ZPW/6tUo20knGxT43WOoqildWlWj1E8huPxwZQFmcb5Wuve0IIKYvuK2QPZC+YFE4pRdtMCJGlBUegPc4XFxc3NzYWFxc553meY1a0lgoT/U3ieBhE43h09erV559/Tlc2CRCiRa6U+sUvfoFZK5PJhLve1vbuRx9+5vt+q9VaX1+/cOHC5cuXz549i2EfbAxkgLHx3zAKkGBsSaeUMhE25OfT9RIFq1rJYgWIrsL0OC5KKSFgAHSzYhrBINZh7z5tsgi0ZoQqrRRoJUpXhAEXAyidt5qicxvFqEnpYcTiyfb9wSoaM5FcmP1gFABzvhwSIcSkzEGZuUGq6GLJ22dCKPNMRluKQWn3kMqnZqWXwKwcUVU2wtzumOf7s8fcliSnyiRU1dfCTPvcz5WViAzWFrbvb1+gZg0S8yw7bYNaqT5sFk6NVK5SMdtUFaoyd6w6MHB1+K2UEnUbVuEgg9QKlFZaFsLhHNvKpFlWFAUm5mEgN8uy4XCYFnmWZScnJwBACefc5aTE8ldaOJxzThHUeaHZyvJkc3Pz4OBg2B9cOHdudWVxd297NBoVucyyIs+yLE1Aac9zOA+UWglDP8/zXq8rpVS61ajVPccd9gdFnq6vr7darVo9BCHAIUApaiy+H547d+7h9s7q+pnSgiSUUMqUUOPxOI7jWhBEUQQkKYpMay2KAoC5joP+AwCDqGVt1BlSng+7zCko5vwcF8BvTdWwSVxD35W29GZzK+xIV5H1/P1xXaGiRa21lPMKjc39zVeVLa+FULLqHGbGqZQiRDDGy7RZrVEdrLbx1EI1L4LaITLZXq9XFMXi4uLNmzcxOrG1tZWm6dmzZ4MgEKJAqk3T9OLFi41Go9frNRqNlZUVQsg3vvENJJ0vfvGL77///s2bN1dWVjzPw7nyPI9WEKq4eRYWWnmeYplRv3/CGJVSSInI1sAdGsdjdPkgJD5qoqjQoId1Y2MD9RLP8zY2NjAEiXWQnPN7D+69/vrr6N/SFe66UgrF2FtvvbW5ufn444+PRiPf9z3PEzK3099phU1DIEE5h7mGCDSTpikp21YwIQR3pgVnpvlQmqZpGhsAE0BzR0uw2P2UR5OSHxlmp9V8JlLJZGflh7kVQgpSBnmRQtVWik/71U8ZdPX3TGjbHKgDmakwkRyphFYUqj6Cjlf2/RpOYkppkiR3796/dv367du3h8PhcDj03QAbXbmuS/kUn59S2mq18DX9MMQR+r5PqKO1PtjfPzo8FEJ8+ctffu0rv/1nf/Zn165dq9frSqmTk5MkSYbD/mg0EUI899xzzWZz0D9+8ern/+a//JfRaPTiiy/6gZsWudaalj2oFKWMEDmZTBDlx+TaQsXl9an51FZRL6V0PB6jHonzqWcPax2nCnQYhkaRolXsFaosC6gSRk9OTrTWtVot8H28DKEqGGNYC7u/vy+EKFHV8rTZbGqQ2JtDCMEY6XQ6zdZCURTD4ZhWZRW6cgvCqYNUqMYwdf+VvAs9KCaogl5kxGpEdw6qfZxzRE8bjce7u7tHR0f4vu12G5N96Wyo3XBLVbUQx91hFuJ0ZrnNe22Ji8ecgnL6V2C5J1kFRGjOGHpG1c2AbJiTZsCUUlSMjcPV5sNm3VHHNW4tk1JvrnQcp91uY6ZHlmUIQodcC/PX8SeI/41kRinFZi6Yy4F4VXhDTCMRQtSjWrvdXllebrVayOEppSai4nIHwRxN8R+h+urLL1+9ejUMQ9AARAHiQlB+/+7t9957T2tNCCsKyTkZDQdhGDLGxuPxJ5988tFHHyEATqfTuXDhwvr6+sWLFy9duqSUws2eZVnv+AhfyjxRWwkAZlqISRgAbShNKcYY9TyK5oG5WKlpvbXDPHvTGXqgUxY3ZZK60pzMAKbPPWXaqaohniGeKhZXbhOL006xa+DU/rLJ4/TuUxbZgKU6g+V3w4MB0ZQAaE0q6AJSZRNrTRgllAKgp5cAgCLAqlx8++k2gyKndFn5Gwpw7bk1Uzcna+zZe+RvAeC0g9KctwdJrEkASw82Z3gFWGm2MKly6OcYhUkyMdsZqhbEhBDXdXB/zTlKTC2TUkqISjRAyUsLIUiFEk0r9I9ut3t0dDQcDrFFURRFvu9PhhOtZS5yKSUjtBYGzWYziqIzq2u1eghKHxwcPPXEk5zSw729LI2vPPuV/qC3vLy0sbF57bMbW1s7omyhFYdhWKuFYRgwRikrza3XXnvNdfne3h5WtKNpCoQApTc/+ujo6OjMmbXHH3+y1Wrdu/dgZXWZa62lVgoRcKVOU5hM0pofRFGgtUJ2r7QWQviOq0vtdt7dazaMLVGqb2fIwqaJ30QZ080zc/3ULWGTXdnppPzhTCqheShWev0mWrTJaO5brbWxIbXWylKGlFKcA9UUABShnufV63Xf9+O0gPkKhnIwBhN3d3d3d3cXWwnmWVqr1Q4PD+/evYv18i6nCOjmOM7S0tJjjz2GItZ33SzL0AYaj8eEENSQer1evV43EVvf9zFoi66Ow8PDKIr+xb/4F4uLi3/+5/8Jq/jDMEQML5QoWIz43nvvPfXUU4yxO3fuAADqFpxzrHtFj1eJD5Uk2BVcSvn++++nadput4uiQD0AWaHruj/96U/v3bv3L//lv2w2m+gymUwmjJf+eErpJElQWyqKAjTFB+GzMGPJPLdcFzLTTCSOY+zvSKnVGhpwrWdqyad8k0w909UCzSz39FmWWDLsRkqZ5zk2dTNKiREAeA8yC4QEj6JwsFrTGXmDjEMIBZSA0kJJCppIqpRK8mwwGNy9e/fjjz/u9XpxkgBqwwQRMErkBOZwJCHsXYIcx3EcWhlUQRAOhuP79+8fHR0dHh5iFsqDBw84559++mkYhmjaoSYhhNJaf//739/cPHPxwoWP33//zTffPHt2Y3mlM5lMCJ36NnC5RZL0+/2DgwPMCzKTSUqn8hSJ1t7FZgIRSA5VK2L5cub+xelEGvB9fzQaqSqHDyrwCqg0VADlhwE6YjHmiHAWuI7NZhOBZY6Pj9HtkWUZAScIgtF4MBgM0NcbBN7GxobrBVheafy7pXkM0mYj5jD80P5Ka+J5pfPYROdxqKgTI1FduHBhbW2t3+9//PHHcVIallhdgBs/CIIqZ3fquMUbmg+mMo9WKPjwKIXjkSdPs0Ey63UDy+oz4tYoT/a33GVQJcqDpSeZkQMAYzPu59OjQmKgVco7/omqtrGckQAwHRwAoijCvt9JkhikCxTP2EQNXf5RFGEmG6l6FGMyTBAEiFLfaNXr9Xqz0UCL19gkmO7pMK51qaHih7W1tX/wD75a5nc5DIDg6wGlP/vZzyaTCWiqtWTMyfO8FjXMbJji162tra2trY8//th13Wazub6+fv78+fPnz6+srHQ6nSvPPo043+PxeDQaYZdKUrW4RzXFGFFSytD3zUziFKFViXZatdZGsOKZR5RhmJWFWfGtJaJDTg0bbXm4YXa/m21/emtApdVRSk0Ontb6NP+cGw+ZvWFRyQtz0qRG6NnSN0YoIUQRTapKO7DkdTlgAIKlNxo0AWWlidqX2RQ796eys0dmX9ZWisyHuXk+rThN36ssW5+/Ax5KTfes/ZXZnvY9597djEFrDfr0xSW/ZRVcTLnoWmutjf1vz7muKiuI1eoF15pRmmWZrOJmeZ6jJ2V7excRvVCKCSEmk/FwOKyHESHU8zzfd1uNJhrAnMJoPBiO+uPhSGt1eHiA+VSUQrd7lOdpFK186UtfFEKcPXt2e3v700+vNdstx2GMOp7vUEprtTBJkslk9PHHH2N9vOOwPBPj8fjWrVucc8dx7t69+9yzzz/99NOrq+tvvvkm4njwChpM50JwoFqRJC5EQ/uhp6kw0KdKFkYxwi7WqqpAN+qstXw2oUynfnaB5wtdaeWLMpyUVK4LI4ANQZiHKjVN/tN6pn72NFUZ+rNEmrVbZjceIYQAYYyCVlLOpKmgQ5QQgkmuqoKL4pwLkVBS8lPjX0RSw/ZvjuNgAP3cuXOc80Fv7Pt+p9PZ3d29efPmeDx+7LHH/LCGN0QYReT1eZ4Txn7+058+/fTTFy5cGAwGsijyNI2CwGEMlCJap3HMCMnT1GGMaO0wNhoN43iyurpiyNf1+GB44jiO4zIpped5nc7Cyy+/9Otf/7LX662vbbz11tuLi4udTocQsra29t57792/f//ixYtZlt2+fRsTT8MwRNH1zjvvXL16VSl1eHiIg0Q1JU3Tn/zkJ88888xLL700HA47nc7JyUkQBEk6Qe05TdM8L0ziv+t4JtJKKcXqWsdxiAXrAxU3wZAQuuK01pzbeQJ2PdMjwmoagFDDyWfoVj+KWRvTC8ubpCq4Q408tmhvJp415Y/Vn3r2AyaxGOeQ0Xu460itQWvCHA1w2D2+ffv2vXv3tra2FGgppeN4noI8zxlzwpCDKkG7KKVYt4ZThMkJURRxzqUGpNjhcLi/t1ev1YZRdPnyZULIxx9//MH7H509e9ZhZNg/ppRiGm6n05Hy4LHHHhuNRh999NHhwcG1a59OJpOrV/8AR8v5FJkOXQ5ZlvV6vfF4rC22YGaPsRk4JG3wNIDixMZxPCctHnmY1cRgC9Ib6kNzws+sEYa/syxDFF5UW/EdsW/z8fGxWZowDI6Pj9MsxsctLi6urCz5vs+4iyM0YyAEKKVKq7kxE8IANECpGRv9EnuDISCG/RUC1KDGtrq6GkVRv99/9913EW9bSIkOVBQnaAZgWjkOwxAPJgejYk0swASb/k8ftkIwN3uGK5p1QYZsthKpNGZaHfaV1fmZqDRU+Fb2Tcy3SilTLmR7ZAghXnUAAPJDFMmm85mhRhyJ7/u1Ws30mBwOh1JKx3E8N1AldqeDmyJJkn6/b6vOCwsLCHXi+77nlwWjGIM2uR++6/muh1B0OCrG2OLi4muvfTkIAtDguhy3tOf5Wso4jn/yk59IoYUQoAgA0QBhPTSMS1UuYm2lZBwfH+/v7//yl7/0fR87IF6+fHlxcfHs2bNra2ubG+dUCTgD/X4fNxEi8VMCzHEYJzJLzbSX3b7KWiNiTxq+FIoDQ1fGi1mJRaMLEqgK1zQtoQ+NvNOnlLbZbT8fnTaPMCRkX/6bFOg5+jEfZjzEFYXjxVOKUjZJAyt7w0L5PDq9uOyDRcpuKwitbFPs6WGYMzD79Dndw7ysvfUMtU9ff9ZBQ06nWJyC/a0+/0Y4wtOTD5Y1a78IIQQ7NphfoZtVWY5q877GeWzzAUopACekRMEy76grrGjGGGUs4BzZ2uHh4dHR0Xg8rtebmFOntT45OcnzPAiCRqvtcsfzncCPolpQDyPHcbIsGwzGjuMsLy25jHmelybJF1995eqLL9y+c/POnTtRLXj48P7169cPDva/8IVXg9C7ffu263IhCnSy4M5NkgQDQRsbG2fOnGm3OwsLC4uLi7t727/61a8Qf5p8Tj/2+CXQdDQaPP/8i/XOAmeMAdVYBOMwR2uSZFJrEtVCzmmaxlJK33dSNUXvwxXHaZ+b8WpJ5s/PcfDT62qToFGC7ZWYI1aLzoghLywYAEtNsanWHoN9z5ntan1LCCFACKXGmDOjMkQslaCEYTLs9Clk5v60CtcCgJQSW5/EcYw+jDTP0FxD3WV7e5tYbR1RNiAGLc7MgwcPtNabm5uU0slkMhgMGo0G8nGTRmLUGqXUG2+8EUVRq9VCLcHsRvRVI1yX6/Lvfve7WZa99dZb77z93ng8+d73vocery9/+cvvvffen/3Zn331q18dDoc3btz4+te/HoZhkiSoPR8eHn7729/e398/OjoiFWyZ67rvvvvu7u7ud77znaWlJXwi+nuAKASBGg6HlLuY5+d5HiUMZT8mIKJSxRgrVDEVwFA6V2jVlYYxhleiekEphSqNBwnEZkZTsrHwU+0woll3s9a2Vwx1FFY1Fja8fo7fGRIqNadZPjV3gdYa891LJxaBOE1d1xVK7e3s3Lhx4969e8PhUCmlCRgETVxobLom8gK9qo7jMKy2KuG9XFbhRWilPc+L4/jevXuEsMlk0mw2//AP//AHP/jB/v7+4sJSq9WqR9FHH320uLhIKa3X69/5znfu379PKf3Wt771n/78/3zvnXfv3r29vr6+srIihPA8TxHgnMuS51KlFMbBRYWaglNtu4RNBMneaPgR3YQm0K8r+CptGbTV53KlEPB4Du3L6AfmzziOHYexqv2b4Sq4iZaWlrBNBmowOIA4jifxKAzD9fX15eVl33dR5jplR/rSiYItyWCek5WHrhyTlgJdev4QEQItQByY53lnzpwJwzDLshs3bvR6PRxnURSyRPgukRZEhYIsKzQ6Y3qJqv+2GQCx1F/LqnyE+LflqCHveWZYOUrtmxjBaTRpYtmKyMp0FR/AMwi3N7MfT20fc4fSTWWBstMqg8JoflBh5uDYkCpwlpaWlhYXFxHaGXtu43ZGABOlFFopaZqiU6DRaLRaLQQCx+XOi3TuvbBASsuyh7yukvrOnDnz4osvXrx4MY5jHk4zW7oHB1rru3fvXr9+fTAYSqkdx8uyrFZvZFk+GPRNd0mzuGEYYhQRFxShBvb393d3dzGDLgzDVqu1vLyMvVrW1tY2NjZw1yMBo82QJIkosiJL8GUr/y6mwJVTWhKz1QcX5lTeU37TGSL3pmghxMpTt4ve7PtoYtPVTOe5OXqAWQ80mdUZDL6K/Qiw8pLBCgSf4tjWG1UhEbyBhLKTFadME6Bai1kFV1vK9xx3Oj1Iex/Zb4pnbK3UvIKRL3MhLHu3mgMAKAE4pd7ArI/ZHsDcCI2c0padPLsij4AMp1Z7P9ye6EOxBzY3Et+vGXQdYtnhjuMcHR3t7e31+30U4pzzxcVFIRStSh201r7vLy4uhmHocGoSXInS9Xq9Uau1Go3XXnstz/NfvPmm1pIx8uKLLzIgD7fuuwE7s7H20Yef7OxsDYfD3d2do6OjRrO2vLzc7XaRWnHfVY5ztrW1k6a553n1erPdbtZHzTRNMTfsnXfeieN4PIqPjo7iONZpWoLMA+IbEDfL4vEoAcqjKHA9MsgyIYTrhnmRalnWW1Be4WBYmiKfgal6xH6wuSqx0prnFlVVSc/2rxhj6pSgsm8IVa6httwnU8LSj5Zyp4nJ3NCQo+0I0UQCgFSYdlnKM4dTw3owwohwAWTWJgOALMuwd4DWGjWG5eXlB/fuEcbTOMkK0azXh8Phzs5OURTgwyTJtNaY32z2Va1W++ijj5555pkHDx50u92vfe1ro9GoXq/fvXu31+t1Op2DgwP0ImRZdu3atd297d/93d8lVLsepwykKtDjyxiRsuCcMuZiTcyf/Mkfv/baa3/+n/5yb2/vypVnoiicTCZRFH7ta1/94Q9/+Dd/8/3Dw8NOp/P0009NJmPk6W+88XcXLlw4d+7c0dERElKj0WCMjUajN998M03T69ev/8//+T+vXLnS6XQ45ycnJ4yTW7du9Xo9xpjjBVmWoV4IVRMyVBcMDSg9g/iDbhKoGvFAyffLUDhjzHhNoORQgCEnVQEVWYuOPfBm1AjzrarypE2WLS53vV4nlYVTFVJopaauF60RDZpobOsyx1Ir45NxBpQIKbFswmG0kCKOY8KcDz/+5LPPPtvf38ckGeTCvu9rTRjTnhegzPPDmss50cpUPTOHu64bBBESAKUUNIoD2e12Hz58uL+/H8fprVu3vvWtb7muu7i46Lru+sr6008+ee/evc3NTa11kk5+8Dd/jZbY8fFxo1nDmJrruk8//XS9EWnMYCPa9z2pdFEUQsNoNOp2u2ikUase14zfcFtiqT5aaw1Uaz2ZTDA4g7xMVWhlc9LC8BZKaaPRQFwz8yCziMpGXdUaVwozmtAx6TjOycnJmTNnsMDg5OTE+ESxl5Xv+2tra4899pjrumkau66bFzIIgiiKylpDxnCbM8ZKcEENJkEIAB1ZdE58GppBUDnsR7O2thZF0cHBwe3bt7HjneF+rutqgDzPcf6xfM0UkKGmiDc0U2ryxOxJmBPwZFYHmuOBNhu0T+IxV7RNKUW0DaUUxazRKSStBgtgy9zK2HVgqTtGjbMVL3wQxk9xS+JmMT5sXSUry6odLAomjDAY67der0dRtLS0lCQJln6iMYw+add1V1ZWFhcXgyAIw5BY/gvP84AoY6vjEhANxl2ClgBItbi0/NwzVx577DGlVInWkmWu68Sj4Y0bN4qi+OijT/JcFGlRuqspZ8yJ43EURbJiAtg0ERu1oAaPVh+WgeK8mfycJEkODg4+/vhj3A4LCwtYibi5uYmG7tmzZ6MocjjFvhKY8JYkSZJMMOiB4lIICUQxxghnHJdew2mzcE5SG15Hq9qDOZcqPEqbBEuBBgCTOgKPSnlCpnFagT5926m2DRWO9alvS+pF/mv5uB1aAneUMgJ1Eko44wisZusSAIC4FjgESqcGKsCMZ93ol6aTyuxNZtzttr4x94LGyIFZ/cTsQa0sz531c0Ievc3nHkSrGgZRwTMbzoyPcJEXKa21kjA1UfDnmpQ7GpPytdYIsmG6ZpkBS6mFUEIogDL0gTv3k2vXJ5NJFicA4Lp+9b4gZaEUUUoFQRAE9Vqttry0pJRyGddaZ1kqtHYYazeby0tLvu87nF555nOvvPRiv99/4403/tP/+R9d7miQ1z67vr29nWXFcDiOouiTTz7p9Y4xNnv37l0AWFhY4NwlhPm+6/thLcyPjo76/f7u7m6apo1GLUmSdru9s7Pjum4cxz/72c9Gw0kQBHfv3u73jzlyJU2Y67pEk2SSxZOCEMcPuOMSEedCacYcSrgmhFJeSMGrSLHJv4HK2q504nmxd3qBbUvX3g9mKyqrSpoxNocnPXe3ajvA3FGe0vMEdHo3Ukr1o7Y9Ov9IieYxzeDhrPQ9UEZoWcXl+L7vOIkoSmFgsul1lT6L2jCWxidJgh2h0Rns+z56ml3X3dnZgUswGAxQWBJCULkMw/CVV165du3av/t3/w5/tbKy4rruE0888c4779y5cyeO4+vXr0dR5DjO8fHxf//v/31jc/35559P0xRVXpxSxphSwnYanZyctNvNopCE6s3NzTNnzqDC0e12v/KVr1y6dOn69et/8Rd/cenSpbNnz2IjgFu3bu3t7X3nD/8hGmcolhBGAHP4GGN37969ffv25z//+X/1r/4VSved3a2//du/jeP43LlzQDlCf6RpWotcW7rjTs6yLPBCMu3UNWV8qElXanGZcieE4GQGKJ5UNZ3GuTJdX4LrOx+Gg8rZb7gJtcLcxscPFcCi43A9G56bYei/gYuhSmReLcuyo6Ojh9vb127cxEQIVIsJqbQ0QjBHKIpKMC/HcXzP45RgyrLjOIShu44betZKu65bpAm2JCyKYmdn55/9s3/21FNPvfHGG+fOnRsMBksLS71eb3V1td1uf/DBB2jjvfvuu+fPn3cc5z/+x/8YRUGaxouLi+fOb3LOhVS+7yd56nmeVBoAZCGSJBkOhybJQc12DLEVaF1lRZcSixKlFOIZ4+5AxwO2StSWawosjw4hJAxDTIfAP6342FR6Ucq0KnGFtda1KELXI46k3W5zzvv9fpIktVqNEFIUUggxmUzOnd984oknoigCAN93syzzmYPhI5xqLCKcZzeznMfmfuYzOo85541GY2NjY2Fh4fj4+KOPPjKI79zAVwFQStMsw+pGdCKilxERS0xKrk3AWYU3YqelGhQOe4TkVHYHmT3s80YRLxURKxMazQljydivrCuPWkWNlmJh7Q7DVMHqUAtWnTGrqkLxK1Pjr7VGhoMqpmFumM6OPY/QMY9u71arRUk5LVB503GqUfnGx6H9CQBJkmDEDNl4+UZ0mrGAk9+Ias8+++wzzzyjtRR54fpOkeeu5+ki39rawqj0zZs3MWrkOF6clmvKmIMwrOiZwmXinGM5r1IKu/YY9x4A+L6Pqr8heFzfBw8ePHjw4MMPP8TxN5vNhYWFWq221FlYWFjY2NjY2NhYWloKggBblU0mEyllHMfD4TBOxiagkU5iOquoGX5oL645lJU2YySd0cbmSE5rDdTuWCzNfWY3i4WRrGaqVog1NjMSZTchQrKcjVobYiMW2SulQGnPcYySKkEWeDEhnDIKs9gaBLTWAqbFjmqm8BHA4vbmvWC2IGqOp9kvBbPqkJ5XiOe1ZzwKUZzewnBKgT59f5jd12YR7c1ICGGUmUiXhCpxuQooSSsfGvm27fmeTntVq4ASrSiKk5MThAVL8sz3/VoQoncAmbPjOLVaDYvKMGLvuu5Cu53nuRZllygA7bu+EAKDtL1e77HHHjt36XLvnXeUFt1u1+XOuQtnVzpLdx/cbzQax8cntVptPJ5QShl1VlZWPvzw4yRJGg3FmM4zQYh0HIcStrjQGY1G29u7e3sH58+fXV1dvXLlSrvd/ujjD5Y6KycnJ81msyiKW7duZVnGs7RIsszlPqV0Mo4Dx+t2+0qSIPBdlzkOwVCj53mk0EIIRKGpJn0KT1GClJUAGtOUGqw4ZGxaQmQMej0bbLX1ObCKq3BDEo4FEKdh1Weyk+1/zRhIZR3SCs6TWtErs52MJW2qK6SUvh8UUuR5KoQAK0hkvMvVUxQaXowx3wtRXTYviD4tTMbAm2PqArYRRp8xABz1jldXVzlnGOSdTCZZIRWU/jzUnM6dO/etb33rJz/5SZZlX/nKV8Iw1FqfOXNmZWXlL/7iLzD54Y/+6I9qtVqv1/vyl7/84kvPm4lFxwyqa67LMWkyiiLU7IuiuHPnTq/X+6Pv/m+YaqmUiqJoNBq1Wq1GowEAV69eNV/96le/WlxcfP755zGPotFomGLBDz/88PDw8Ktf/eoXvvCF7e3t//bf/ttf/dVffe9738vzfG9vb3t723Gc/f19ocDzPExjBYDRaITLlCQJ6qmYethqtVZWVhzHGY76iJJmcwGzynhwx8eMUCNoKy8GlbJcIFKW5AOlJS6K4f6kyqVhvATJxoLOOI6llFisiT9RStVqEeK393q9UsKRaeNBVWHEmhAEzPagwvsrpbrd7oMHD+7du3fY7WaFkFqbAkr0exnWg8SDECWobPmuAwSjyZw7HgAgf0bKZA4fj8cfffLpgwcP8rwYDAaXLz3++ZeuLiws/O2P/men3VGF2t3dPnfunOc17969/etf/mJlZWVpaempp57Am2RFrrUuiuLyYxfPnz+vlFJKAvB2ux2GIXFckWW5VN1ud3//ELu6GOvCOE5whxkOYG9Y/HB8fFyCrhCCliGrqgjsX9EK6RlrJeM4bjQaVa10jrpUEAS40bDWkyjCGNdax3G6u7OfZVma5GmSc863t3bd1/w3//6XUVQ/ORlorT3Py7JiaWkJK2illLVazffdJEmyXGDUSFXFo4QQrE00GmRRSKUUoaXWWBSF6/pCKHvdkR+iTDo5Oel2u8PhEAs3kVdg+gG+Mk6m0fi11ljCi9q2LVAN/du8CyqZzZittTza13VaihutyIxHKUUpMwq6cYKghvrI2+ZFgQ0vfd/PhSCELC8vy1mkQkJmHoEteHDr4TTiHdBBax6KadBmGLRqpIXTi78FS2SgYGbUMaweqoTsOekzM6VEVbFdgg2zzKvVajWR5b7vP/PMM5cuXeKcayDc80SRcc7zLNt+8PDBg629nd2jo6Miyx3GsyyjlKM7+amnHoui6PbdWwivYRIwiqJA7waWeislldIYNkzTNAh8rHnQVRYpscLoUJlMiCcthKhFka7ib2HoLy0tnTlzZnFxEfXp1dXlTqdjr+NJ78h0jTUJQlJKVGrN/BilymEePhdtOUIIpRyTpmzObKZUEzC5RiUeaJ4XRWGMlko4l72EaEXPlkYxddyaDzOPsNgLIYRW9K61tnGaGaGEUUZo6LlFUWRKeS5XSSGEqNXrWmuBfWqV1FoTVhqKk2S6g7jVqc2t+qHaBwCUYTbcFBXQnrbgqggiQ1dJEVIKrYAQ4nBWsU1glEiBmolxEktVBecNh7Q3uK1faUtlt9fFTKCyckgw4IPUJaUsy/EpcEo5EokWsig8z6OUMMKq90K9ttyS6BDBcqaiKBkRpVQItbe3//DhQyyVEUKFQQ2DMOM4ZZwEtch33Hq9vrq63Gq1hoOBEAKNgTAMFhcXiSSUECz4E0KNRuM8zbTWt2/c3Hm488Mf/LdWqxWPJ7IQXlTb3d1/8smnNKVpmlLC80w0G+3xeDwYjD7++FMCLE3yg/2jjY0NVGsZcxkDL6CE8YODvXgw0EQVUgzHIyGE4/qTJN08d15rvbW1hbFKTillrmN4EBCQgipJ/YC7HlUqz/M8l8LRhGvOOdXE8i3BVPc160cImbO67M9zQpScsqtgVsTqyjDSsx3arJ08R7Hlg3iJuAdQKdDVJnyEZXZ6AOa8bd3aCjoyQXtLM+4EQcCGiT0n5R6mFCWBOYMxuLW1tXq93uv1wjBsNpuj0SjLMk591KcR+7Df73NaBlkIIXlevPjii9iNvV6vM8awfv+73/2ulPLo6OiZZ565evWqEKLZbL766qucc0rLpkGIOYBKfJZlGBDk1SFE/tZbb3HOL1265HkeOkEJIai4v/XWW41G4/HHH0ceHcfx1tbW6uoq6n9YQDYajRYWFgaDwe3bt8+dO/dP/+k/XVhYGI/Hx8fHP/nJT5544omrV692Oh3HcQ4ODjjnXhBRStM0bTabeVaYXY0p3ZjjSynFDrqtVgvTJw4ODo6Pj9E7WB1TBdpUlaEqZjydqPfbCplZCFnhc5tcKKWUVKWzE33/+BWaGdrK9sO7oVtRa20H8fFApAghBKYp42WYtYw1Ew8fPrx3797h4aGUkqNPGrs1VoiqrDrQJ21UZ0opIdr1OCEEQ8lJmvm+H4YRyiSlFHXZZ599duvWLbSalpeXV1ZW3njjDVQv0GK5cOFcvV7/9NNP/+qv/koJube353ke1iQxxlbX1/r9/sJi68KFCwjugfWCfhSSSi07Ojp68ODBZDKxXTJzigjuO5sbVOeV8R2aXUOtKKHNRnTl0Ww2m2ZRlFJmljjnaHVgvGU8HnOX5XnearUopUdHR+jbGA6HjLGXXnrp5s2bBwcHopLfeZ5nWQ4ASZJ0u90gCIqiaDRqYRgCKVqtFs4zrYLLpvyA2LoanQagbell9GOjlaLOYTMre9JUVcmApYEG/2HOzQO/WSc+/ad9PSn9qfO5kngYz/GcKxFtTqNV2/8+8pi7bO6Hc0PSs55IQ07IDVCuVz4abbYzKpSe56HaB1WiyBw/J5aWbAZALVf6Iy/glXoNJU5XeU/cBa1649KlS+vr6wCAW6PIc8dz4slke3u73ztGRRM7RGLuELLcPM8fPnzIOW+2G57n4cqir0pV+SfHx8dSylarBQCocIRhKGXZGQd96kgexugyU2dIot/vo+cbedT29jZW0aDTJAz9KIoWFhbW1taWlpaiKDqzthaGfqfTMdks6PBGlQiblZoBEEJkoYwOx6oCMq01vgiul1P1WLaNaiGEEAoTVxqNBqJCVSNXpKoWGA2HxpAzNInfGkPIFv9kVoXQWiPYtJ0UWl6J/WSkFnkhlawFYavVEkIMxiNCSCEEVUoRyjRTSkmtQCghlcu4hKkCCrPqymmah0pltzedoSLbuqtuMv3WdgwZCEVdZRUautWzCnQ1qpmRmMN2WZpDz6bg2pOJlfs2E5BlYMBCS0S8nSrVCiuF0JEhhCCkdAFsb2/v7R2gXYdRHc55VhSY2hpFkeOyM2fObKytM8YGgxN0WgkhlJILCwsrKytnz2zGk7x72Gu3Fhlje3t7eZHWwijP00attr+/L6VcWFjI0rjb7QJAkiQ7O3vHvT72cmbMqdVqR0c9z/OytOCct1ptpVSvd9xqtVqtBUIIaFqvNbAb7nDYHw5Gnw2uLyy2zqxv1uphLWr4XkgICfxoPIprUY0r0K7rAoFCCgCqlEwTkWW5FzInoFpLUcJNaK01pUzbFXJkPtBjb2N7IefW+JG81TBQfJa0IHIppYrMoOSoKq49u+owd/85qrI5prb83+Yaw5qh0t01SAMqTKxbUTZTMwGV1s4Y02pK2fa3SFhGdiJrW15evn//vhDCdd16vd7v92kVfp1MJh988MF4PK7X61gYvrDY8rijCSgATUjZs4QQBVBvNr/3T/4JKqPNZnMwGNQajTwvtWQCzOHOSy++vLi4iDFozAEoCpll2MJN3b599+OPP/693/vGxsYGurgIIXEcc863trbefffdr3zlK5ubm8PhkHPe7XavXbu2u7u7tbMNla7/zjvvfOUrX3FdN0mSxx57rNVq5Xne6XQ+//nPv/HGG9evX3/yySeXl5c///nPv/vuu2ma5kK1Wq08P0iShBJufGbCAmZSVGFdebfbZbzMXzQ1+NVyTNmZBEkIYcxBzoAnGWMoYzh3PM9jbApmhHm0uOK4sVE9zfIkjmPMmsDoSq1WK4pCiMI8N8/z0WiEmxzhzLDbis1Yx+MxCjCskUcxIKW8c+fOgwcP7t69i/jwxmfJHM6rggbUDFBXdrmDsWlTIIgL5Lock7kJIVHEXNclRKMHLp4kP/3pz3u93mQymUwmV555TmsNSt27c8fzPOwLvbS0tLa2cuvWrXg8uXj+wsOt+5cuX1hZWfnCq1dv3769tbXFGCmK7Ny5c5cvXyYElJIed3C5syxj3Mnz/P79+5g+pJQiFk8wWwBmhfrsDlXIKLXVAHZu855mGgsLC6pqt4sasyEMlO5o6hg33mg0QkHOOcd0o+Xl5bNnz/75n/95HMdhECDBo6AdjUa94yPO+fLycr1eZ4wEQbDYWca0K9/30zTXpTOr5EX4voYjKakYt2MOtAqUYQ5l6RLGhGa03+ZsD6RJKSVmySMou+3Pm5uWR87V//qwFQ5zQ/PBVDaTWTXapBzMrchvOua0VdS6DG1UrHs6HvqoELCeJvJp400398Gd4nme45TdHOccb8bDKoTwXIdYHh8z4Sbnfs4J7fKZx02fq6EeRpcuXXriiScwDQ8AuOMAhWQSbz/YfvjwodY6DGtRVE+SzMBKTiaJ7/l5np+cnBBCTgbHURQtLi5iUex4PEZSHI1GGPtCFbzRaGANCefcdT1aNsqRUmJJlqOUyZzE/6FHjDkOkMp3wznn3HUcAgBozA+H45OTwd7ewc2btwFAiByTCVGhabVaq6urGxsbnU6n0WhEQbS45LMKMFQIAUqNBkMAMDaeWThELcCApFGgCSGs4g9SSiFyDNXiD+k09jsF+W42m2b5jLpsU4jZd+bPKfFIJaVUZB6JmVawGwTAcbjn8Mh1UMLmec6PDuM4FuNxyY7QyFdSFUIo5XgO0coOJCqrL/fpDQUw1XwMTc5dWe0srSv7EE6pTCaHx/js7Dea03MIIUJIm27tp8yQcfUstOFt9RpdEjIv7H0BAERrnDj7tpRSrZQoClaVFAsh0AfHuauU+vTTa8fHx2mSu67rOj6l2PORrq4u5qLoLC+tr68TDVprTEyNouDTTz8loIPAj/zg/PnzT1x+7POff1nkfG9vX0oRRdFkPNzf3+8eHfT7x0qJnf29yWj03nvvJenEC/xGvZbmmVak01kejUa1WoNzjroWISSM6q1WK46T0WgUx6nnZVEoa7Wa6/poqGNSn9Z6OBweHnQJ8BdffOHxx5/A2oMoqjmOO5lMOKB6AdgRkSkFcSJGwyRqcM8rS85L601opRTQMq2HUkroNLYyx0atP+3cJmIvKswehoDMNbo6lFKaTlfdyC1zQfXE6W2lBSlPKnRee2CGQG3OiF+pKq+L0OmvCCFgaQOEECAKybgUBlWBdpaWpaZmw2it0YFkAp1KqeFwmOf55ubme++9hwK+1WohGi6qkp7nHR0dYWEWiocwDDsLrU6n0263G43G4uJio9HA2qYsy5aWliaTidZ6MBhgUDXPc8RHQrJ++umnlVJYpIKqBmZQ1GrhZDK5fv16EEQvv/wyqnro+UDD9J133uGcf+lLX1JKJUmCGR3f+MY3+v3+yaA/Go0Gg8FgMPjRj360urp68eJFxhh6RzAoic6PAhvWF+nv//7vb25uPnz4cBynm5ubR0fd7e3tZiOUUgKZVpEimwZF0PmklIpHMbp5jAJt2IKhIjuHEoU9mY2QcM4pnfZOMwDvUHFwVIg93yWEoGAghGC5vaywbPFi9BjhKnNn6jS1aQwdTqgM4eofHR1tb2/fvXt3OBwi9DUqxEopTQh3HNQzUJVHKABKaegHpPJJl99yDgyUEpQ6qsJg0WV2NU+T7J133rl//34cx8x1NjY20AwYjUadTsd1XaziX1xc3N/f39vbi6Lo/Pnz3d7hM888I6X82te+1mg0bt++neV5u91+/PHHm83S2woAjuMIrSaTiZBKKXVycjKZTNCvdpqt2xt/jkXoKtPUOKseyRlOc4lGozEcDqESYBj1JoQgCDoijiEvTtMUHeeO4ziMI3lcvnw5iqL79+9/8sknOJ/Yw0VrTaD0k2Hdd61Wi+NxHMeDu3cHgwEhzPd9KU+UUp7rIaq6zUZQckgpCaVO1QnPcIM5L5qBzrCnS5X9niRmWMVJYlx3c7zLTKNNdXO6wiMn8zdZJrakNGkqxvlHy4zb+Zv8psXFD7QK/UOFpGZrqBb/rn5VyXjzEzQgp8y8+iGroJdJlQyNxQCYaWNqJOAUBZJZjxp+mFOgjbpA6UwdOVS6hcv4pUuXHn/88VqthjTGOQcKeV7cuXOvd3iEZBlFEbLrOI5RJRVCAGjGGIIKEwJYfbu8vIyoL2maxnHsui4yc3tZMWHPqJK4NFCFYuCUOCOEcKdENJriFAForR2H2akUmIkEECEsLIYNb926hfn6GDHDMCmip7daLUziWmy3PccNwxDLyFC+IGC5Sf/QVWI0Y4w53NQkoNkzRz8zdKF1VjX2KsmpWjj0iZRxtirbU80mJducn9oRoYreKAHQJBfFOEvGSdw9OUb+STG2XN2Kc04VVZQxrTTFRrHTMds6/emdpfU0Ym8bwDN0X/3W5oGP1Jf0LNQJIQRtD31KgaZ0OqQ50iWzODnaKkoxW888jmogswZz6QFUJR6UrfFLKcdVE7SiUqb39g6uXbvW7w+FEA73kGFi5IG5DmNsobPIOd/d3QWlKaVFlkgpg8AjhCBK9JnVteeee+7s2bOrm+d1ChsXzgKBwdHw17/8xUcffbL98EGWJ4ToPE+jwFdKLK90UId56qmnvvY7X//rv/7r+/fv1+v1a9eumWacxyfds5vnlVJxHK+uLmxsnOUMw8JJmuZRFARBcMyOHcfxvGBnZ+vkZPDLX761vLz27W9/+5OPP/vRj37kOE6zsViGPgVIpRSjlGpa5GI4niyrWhgFhA7yPFcluAuhlApV4IoYBVqVra2ZTRPWss2bhmYtbboxh+Gb5qtSwDBqGJz5SikFMCUdYjV8NwShtSaWU5BSfprgTh/2IK19qDCVU2stJWZkAiFlXqDS2Fe2K6rudGbDGBGIQQ18wSRJer3eytqZ1kJn++F9znkYhrVaDdvJAoDj+Z7nYlASCWI4HN66dater6NiiuUmqAZtbGygBlCv19F/oAcjCsoPPTw/mUzq9ZqUkhDOmYsyCZUeIRQh7Ny5C53O8traGhBVb0RKC2T6+3t773/w7tPPPHn23IaQuetxDXKx0/6//t/+dDAYaKAnJyevv/769evXX3vttXPnzrVarbW1NWyV1+l08jwfDAaIY5qmqZB5u91+9tlnH3vssdEkKYrizTd/YZYM+DSxzOipRlpgHjCGRG0mgiE/XFOHOoZbaa0BNBbNoMcFGXeWITtQhBB0kxjHJ2JLj8fjQmRnz56llGIUlRCCDmmwtIGSOMk0iGmTllJCKQWUTpIyq6c/HO7u7iJ8Cip5Ub0OCJAnhOM4tTAEqo0C7SG2BmOUUs8pc+4dhzsO55xxSoESWYXUkUIcx2GMZ1n2q1+9/dlnnykFQoj1jbPr6+uffPIJACy0WjjbURQ9+eSTWutf/P0be3t7US0QQly+fPn27dsYqK0FwdWrL/+Pv/3RV77ylUuXLkLpatVC5o7LiGI4dUmSHB8fY01Smqa+786FVqulmdnvNk9IksRsOuv633hwzmu1GqZYmFVArzPnHGVqrVZDERunEtUsz/PSOEEdi3Pe6/X+8i//cm9vT2uNQRXHcfr9vihUrVZbXdvEKLYQAhWa4WjCOUdfI0YkXdfNsoxSpk8JQqWUKMBzp+CVZuRGVhk9oJrYqV9AlZlzeVEUeSUgbSF6Wl6aD3bY9zRDO/3ZvhWZxaQDS4Em1oEROSg9xyWHP3X/8raUTmtXjAJtX2kPALkoWNCfuC7cws6zB8as6gJS1TywqtW5DZtlLtMKbHvAvCC1gukz7wvT/BxcGpdxjzsbGxvYJhargev1Omg9Hoy2dvcOD7tEgecGRSayJA+C4OLFiwhGuby0pKTs9k6kFIRQrSVoit3Ih8Ph8fExY6zRaDQajXa7jeW8GObCbHiTDoF6njEP8NWUlVdg5kSgHwkI49xxpv3hcKqFkrko8nExjic4dY1GIxcSWaXUoAlVQHIhdZrFabZ/eIR2HaXU8zzPcQPPYYRigeby8jLiZ4dhiKgmmDpCLH0xzTM0cfM8L4rM2JBo5WJABiOHaAJhWxywFFBcLPOyRofTVckEIdipYlosON2hlc/NkL/PHSkLmYGQcjyZoAbiug6hVIIG0ASAEkI4o5pyQBDkubC5nVw6B+E8pSV7sap9pPWsaaeUMqQHp3a3tjyV9n585E7nfKrn2FtsztM8xwTsvYDDC8OQaJBVjRhUMFlMMUCc7Opu+K/rOYxTbEbbaDQwHb/b7dZqDSEEaCql5NwNgsj3/VzmW1tbnWwpCDyttee4lNJer5emaVFktVptfW01TdMrV65cvXrV9TgAEI+CAFXA7Vv3f/HLt7d3djlzs3zCqKrXmxcvnQNQly6c29vb63YPMT3p1VdfvXTp0tNPP/lv/+2/lSqLoqDf76+sLS922hokIeT8+Qu/9Vu/5fthnonbt++i/1HKgjEGmrqOv7S00j8ZHvd2f/6zNz733AtXrjy3tLSiFHz00UfccRwFFeaa5JxTnYvhYAwkrNVCxlgcx2maOi5zicMYE6qYJcEZDbhaYJuJ/0b/hD51gFW/b28JJKw5Yqp+oi1qm5KU4RRQBdbhFL82t7JfBKz4iLZ8Hnj/OdlPKQVQWuNQy6wSw+zMDpFVjbOoeo/hZd1ud2VlbXl5+WBvBwCQj6A/A6r0UITmCMMQf7iysgIAyGsQ+ntvbw8q+GSzCisrK41GY2FhYW15ZamzsLa2JqV03bKtLgKyYN8TzB0khLz66qsmn8G0REFL4LXXXsPSH8YYFh3i+WazmeUCyweVUl//+texGeHnPve5jz/++Mc//vHXvva1/f39H/7wh61Wa2NjA98RMaRrtZof1rrdLk4FFqoCB4Nlhvm+KCpKRy9II/BMho+ht3JpqpwzqNgrzgm+jmE3WZYhxjkh5OTk5OTk5Pj4GBHN+v1+v98PQu+VV1557bXXVldX0ZjGvHDHmXqq8M5ImWatySxGB3d9AMDWOQ8fPjw8PDRw10gPGFiYmvK0LGp2HMetEsUIIRTKpEDXdR1WMkclpOOyXIoyH1HlrusOh+OPPvrozp07ruveuXPvueeee+GFF3Z3d1ut1mAwaDabYRhGUYTAt8ZnjB4j1Dza7Xa/319fWRnujetR7amnnlpaWlJKOQ4DUFIIAMiLMsLT7Xb39/eTJJFqRreb29dVkzN9+hrUR/GQp5BobY4BAIRAFEXYig+z81HJEAKwawyS6MWLF33f397ePr7fw66ZhBDQmnM+Ho/RPsFuUgsLCyfHx8bcXV5eDsMQTc29vb2Tk5M4HkspGXfPnTunFAwGA1QEcbdWzKd8HeMoNSzCVHoZ/oZjZhVWI6mSoXHrIdmg8ieE4FWup812yKNsjFmhPm/OzQnj6b8WKzPO5kcKaa31XIPPRx72/QEqWLHqEXMKdPXV1OWsVYkbjf57VhXw8arbn/mVuQ9eY5QqzJjCXA6TsAum+KzKj7J9mcwqsiSzB7N0NRxYFEVYDVKv17H+pN1uU4f1Do4Oj452d/eBUa1UnouqA07aaDSwhyviN0/iNEkSUZYGOia8gErPcDjs9/sPHjzAYlbHcRYWFhCgRlfRRUzAwxfBDkG0qqG0CYBUFlrlDBZ0tlrJuI2Nt77f75MqMQbDbihrlFIIq4clX6hGJ0kyHvbRcYg4jPgVKr44UejNqdfr2HJ5camDAAuNRgPRk5CnYUlWpYqJPM8xc09ZDRZkBVVJKh3RGGakauZayoVTce/qxafhILwgzjMNkjjMCzx0bxVFkWSpG3jECmIDJUQBlAHtKQUSG9PjUSoNIdwIBTmFjaJzC6ErLwA5hZ5hrldWCivMZo/YrLKaIgvJxPrqkQo9VMXHhuynrMzKpbb5T0kGUpjNhdRLOTVsLUmSnZ2dra0tHANjjJISsUoplabpOInrzcbBwYHjsMXFRQokDMNaLWKM+b4bhiHCL+7u7n7wwQcrq0tPP70A4AIFSkApHYY1h3tJPJZC5SLb3Dzjuf7DrQeRH9RqtX6//9lnn+VCLC0tXb36+R/97Q+Hoz6lRDP9h9/9Tr3RmEySej3a2Di71Fl56aWXvHodpL5w4dLt27c/+OCDyWTSbre11kKIM+ub9dpwNJoMh+OHD3cff/bZc1H9/u27R4ddTggTQiimKKUSNCFESRgMBlIuRlHAPY5innGiQWMUhpAyMYtWTkBqIb+SyiNYLVm5fmZL2+uqZ+Ma8Bs4/iwTn8slssOaeo4g5qgHH2huaA/bovgpWq3Syj6PPvhqDzAA0ECVUhow5Cq01riHDXWqCgSNMZbnOQJ80io3FF0Ly8vLjhdIKYsiD4Kg3+/jz7Mso+AiF9NVef4kSUvgfUI10ZQxdLzFcZzmBbpL8yS5/3Arz/Mo8DmhruO0282iKLA1V6fT6XQ6YRggd1teXpZCKyWhRrUimLuJ+jFWqERR9Nu//dv44lmW8arbBToOOXcIIY1GY21tDfvKRlH08ssvf/rpp//5P//nX/ziF5i+/Kd/+qdYqO75DVTE0zQllKMmTat0CAimMQ0kNqmVYZRSzjRtJhWQkI0n6lYeUKjSB6vycJ0kCYKh9vv9o6OjXq8Xx3G/f4ycGg9S2egI50cI8X2/2+1id4M8zwmBOQ1e66mLsTqUrno1F1KfnJw8fPhwa2sLE8rROEFlwugHpCqaoZxQBpxOfW8uK4U959zljuM4rGSmSoFCjwDShu/7/X7/2rUbN27cIIRgBODxxx/vdDr4Cuvr6/hoSun169d3dnaklIOTY0JIFNUQU6Ldbt+8dg27M3z4yccvvfTS+fPnkRJwx6GvSFfWQr/fH41GruMrwKj6HPjG1NljH2aPI1HZ29+IJVseWJqBQuhDnEwcM6VUKY7mVhiG6JlGXQ0rVLBf/eCkjxwZ2zQCAOd8aWmJAGD6LNYaFkWxu1s2ki2KghBot9tnNs4yxnZ394uiQBhH3AvVOAnmN+sqhobiB2+Ca4e1klD5/8By3hi1wyQeTCX3o5ihnnVc2YzONv7tb+2f2x5Wat0HCYPMotTZvFepaX7U3AAeeZjR0qo21E7ltG9FKlUPSwxsJ/EjL8b1tSfHfDZOaONNt9PHjV5uBkar1FuYVRGM2DFnMASxsryytraGLgPGWBiGSspBv7+/v987PhZCMOIWeS6lDAOPUioy4ISur6wOjk+yLIuioNNZGI/Hg/FECIIdSU08jVaud0LIwcHB0dER5ksQQp588snf//3fT9MU4epu376dJImpJ6ZV7hBUmWMAgEIHR06nlZdlKwClVJ4pxjShU5h8hGcFAK2I0qA1aEVA0zTJRaGkKBOaHe5x5oKWghGRF2Z+kKGhlTgcDk9OTtAUxPXyPE+BRt3adV3X5WjBmkTEVqvVbDbD0A+CAOUCr8w526o0qqQxOPHdlcKEZ21sUbOV0Olg+0pxwf0wyPJESqlAg1aUM98pk4KAlhgFjFBNQAkJmkDZx3Zq8tmMzv5cneFGnTD/Uqs4xN7RUkrccPpUWqwhD23VidkKtJr1cM/9cO7P07dyqs6m9kbDM5RShzKHcamnHmh7r5lXAADHc+I4Hg3Hw+Hw8PDw4OBASr24uKg1kVKCJlLKNI0NXNJwNABCOHcxZcb3fQm63+utr69KIbQia2trtXq4f7Bbr4WykIzDwW7y9ttv339wNwzqy8trDx7cdf3A9+pKkxs3bh0c7jYaNS9c88PQVSqO46XlxZu3rv/wh/89DIPRaNBqtdI08UM/TeO1tdWvf/13fD+kfgRaA+crZzco5ScnJwcHB5gSnSSZECoIojCsJUn2tz/68dtvvdPvD3d3dweDARdaZEWqlOLcIYWQDlVSjOJJLjLHcXzHzwrOCCFK5zpXmoZh2cIXADRMA3yi6kGPdGnx7hlDx9DNHCkbTj1Hf2adYNbUM0SAOL7aUqzNDS15bfeSncl+s9m9LnucTkuJjf5Mqrcy9IcqC6FcKUWYppQyCsRhlIIGiVEe+/7IyybxyPMdIFSpMouLMbK42PZ9P8sSBTwMw8PDQ3yFNE1lkaOkL4oizwVzOD5aCq20UBK4I0WhlBaiUAuLrSTO8jyPJ6njMs8N0jxnhA6H47wopJR7+4e4Uq7r+oFLKa3X651OBz0c2FG8VqvVapHvekEURkFIGOXMLYQgWjmeq4TUQB3OgTBGqFASZf+VK1defvlldJZgu69/9I/+keu6b775ZhiG3/zmN7/whS+USidjo8mkXq+7vk8IS7JUKSWk5JSmeQYAuSigajGYZVkU1bFAXYGmRBNKVVFkec4ZA0IYLVPyFUhQRGu9s79XVK2bMRljMBjEcdztdkejAWIV27HdLMsAlON4hGihFSXU4cwjzvPPP/87v/M7a2triKknhOj3+81mU0qBprYRUYRO0dbAUgSRrd+6cwthQwAA/btaa2NE2YIH7SLuUEI0yiGPl0WERs9m2J8PAAihjHFGc6kazeZwOCyKnDF97dqNDz/8sFZr7O7sjUaj11777YsXLyLahuM4oe8rJWSRD06yJEuzJC5E1ul0UDhhcOPw8DCs18N67cev/2Q0Gn3ta19bbC8gtaM08sMwKwoAEEqidTQcDgEozqrrcpvyyaN8pYYP6KpBOp2N+TDGhJgaRWBpkFKUqeRJkmCBIKZvYhBQCIHpd/fu3Ws0Gt1u99VXvvBg62EUhM89+xyW5Aoh9vf30fc/HA673e5oNMLC2SzLYpHW6/U8E1LJhYUF13VrtfDixYvPPvf8m2++ORgMzF7WiriuWxTCvK9ZUOPExVfDRTQBB1rl9WKShra6gYgKBNDcx6SuGrmlZjvGzf3LynYGZO68OQznxDs4VvU9MmBSekAYIWjMaNv4MY1UzBKfforNXW0CILNOuzm5DrPKhE0SRhMyg8f0WbwbprsQQnCekQwQL8WtkqBwnimllFShntkJscmVWG+IW5sBAUZcxuthhP3/0PfcbDZ93+8eHe3t7Y3H4zwtGGNFlmLKUJGnSimMIp09e3Z/f384Gbuu2263GWNJkhFCCiHNFOEHVPeRhDDF7vDw8Pbt23fv3o3j+E/+5E++8Y1vfO9739vZ2Xn77bc/+eSTw8PDNE0RNgfZi6xAVJkFPWE88VD5bi1JWvoatNacTcHpbVJRVZn1TIxIqcB1BBVaAjYx00QTwignoeMAJaC01ErkRVbkshDjeKK1nkwmpven1pIQRikIobCTBZoDvu+jf6fRaIRh2G62WgvtVqMZRGHg+ZSz0I8oZ5wyyhkFApQgYRZVB0ecDZOEnYwnRn8wWocGWSjBHIdWZKOqlpZov9r2pABQQtNSCWYACgBbExAACUCrM9NvK5qfSWvGG+Z5jgoFpQSAQgloNnX8gaUW215z24VshIiaNnCdBslP0zbMInvYO5RanWLJtC0fAakwXme2DLESzwolMXo8nkwm43GSptjbGAccx3EQBEEQUUrzXIzHY5xe1+VaEyEEMMCqFa01gpdnWZbnZO3MpuuwhYWFwPPPnDkT1YKiKIaj+N1339c6unPnwf7+vu/7nhvUarW1tTMailrkh6F/dLivFZhGckHoeb4zHo9//etfOY7T7XY3Nzc55x9//LHjektLS63Wwng8JoQFQQCFBAZA3KWVlSeeeALLfIUQQRCMx2NK6XA49LzgpH98cHCQJEm3e1yr1XiSjanDKBAKjDtenhV+4KRFPpiMo3qj5kTpIGVSuj5TSjOXSSkZp4SWIQJdmUGGZRNCqnAtaA20QsfTRl0mAAQYoVJJUJqg54NQrbRUkrtlDqvNkbXWtCIFXqFdqjLBwEETFAAoJca1k6U5Y4zRqd1piBh5cjWe0pYljGrQhBGgWhOlUScDhU4X0Eqqaa2PEALBZbWWAFrLQkrglGhC283a7u4ud5w8zynllBIDjitVgf3/tJau6yeJODg42N/dfeLxy2//urW9PU7TFJHzEdMHSwPHcYKR4kKoLE8554QzzikhBCgtpCJEEUIkkOE4ZsyZJBl1XMIoIYyAzoWgvq8cTzMVZ6Mg8JfXzjDG9vf3tZYnk97WwfF0e2tZj2pRFHnc8aNwpbMU1muB64T1WqveWFjqNKKapsRzmON7LuOO42ZZyhhD3FywCsKCIPijP/qj3/u939NaY1UBAEjQSirXD7JCoPAWSme5YK6XJbmADAC6x/2o3g6VdqXyfR/SRCnFgDDXIRpyKYjSwKjMBVZGp0WexcnJ8GR4MpxMJuhVxbDmZDJJkkQIgZUx6KsgVaInEKa0dsNIyiLNhevyIKrlee4F4Zm11W9865tPPn0FdSwMCMpCKEdKJRF3WYMsikLnZfUShh0xrM85x1rdbrf7cHsXw6FFUaRpTghBJA3UItCnhfIMdWhQyuEMcwcdRilnlFUY3m6ZDKqkBgAptZSCUD6aZI4XCZX88te/vnHjRlhr3HvwUCl17uKl5154nnA2HvaVyD2HeZ5ztHd0sLPV6XS80FNUrqwsNxqNhYXO4mLHdXzm8Fu3brmue+vWje3dnbNnzz733JUqIFBIqSnlSZIxx9UgHcq2t7e7J8eEkLzIHIcXRTZNQ2SMEGbEFRYPUc4osDwTGjQhVEp50uszwpVUjPA8LTzPZ4SBAqJBK000ECBKa0y7ZJwned5qNbSWlEKaxvV6lCQTKaWUZYwbvWtSyqOjo6IoDg+7aZypXGVJ7rtBluSMcArMYVQI4TD3YO9Qa90/GS51VpqNNlBWq4XoLatFAeecEO04zvvvvffg/n1KgRB63B8wh+aZSPOEAgMgSmmbB+LBGCPAKGGiUKJICSEAZBLHhBCpVF4UhBAhJYKvmfA0zN7E5DLaGiRqhEYE2h5lc7GtzRvhaqtE5a4nilCCpX7IGxVISoBQCkQrkFiBba4xEQxqwJvLwN90BhChFh+gpeKMKakopVLkge9KLCajpfwgiMhbZeghrCarWqZD1Y7KRAwMh8cktMuXL29tbSEoJ8aF8eeqqppAVcA09WSEEgJoBphiYtDSWMVaKca557mlvpgDo8xhHChp1puPX358bW0tjTPHcRcWFhhjezv7Ozs7k8mEVAljDqdSFlLktII6BgA/cjbOnR/Fyd7enhSCM9ZZbOeFlKKXiwLJ22hIjLGsyClnQInUihASROEkif/6b77/X//rf11ZWXnuuedee+21q1evfvvb307TdDAYvPvuu5988snDhw8nkwn2J+ecSyk5Z2hajEYjjNt4njcYDIiV81CkBaUUobvm7ByjZGP1tqGlcqiMJXnBmEMJidN0PEoJJw51gIFDmdDK406hZDKOhVYu44UUpbOfAKOcAWgtUQ2VWvhhLU1zyBWltJC6PxxjEg4AUADKucs55Zwh6lQUeUFQC0PuuoHnRfV6Z2GhXq9jD5pWq+V5Xq1WqzWaUkrP87zNsgEWbkx0k+d5qmSBDQWLokiSJK86l6E5gQSPdeRSyslk0ohqWZbleaG1YowzRqVUQhRCSETsBqB4nlJGCJgiPwJAGVM4BilDzxMyB02FzIXQUS1wHR9TcbTWUknQQAglvFS+MdcOiRUIAYQ6pZRSlue5khoTobRGpXyaNzXd8FXbHWIFOoxYjKLIXINJNTiSRq1JKc3ypN1un5wcA8BkOGKMpUW+t7e3v78/Ho+Ho3F/NFSFwo3mui4m7URR5Hke5y4AfPrpp1g0AkRxhxJgaAMHtWgwOMHqL8fxvvjFL7/44osA4HmB4zjNWp0QEoYRhqNFoTj10P7knANm9iqdpBNGVZomRIr3P3i73Wi6nGfJZDIaPHbxUu/waHdrZ9QfiqxIxnFroXPQ6y4tLWVJ7nLv2qfX189sPhY1gHFQABzAJRtnN//+F2/ef/hAStnv913XBaoLmYdOlI6SMAqDmucGHAA4dZBVaQAgmgAQqXUmikmSNuoLnLIsSfNJEkaO1JDmSeT6ajaLCCxQOWL5HowYUFbmu9mftgfFbNc5a8l81pZPxdhJYDUNtne1ERKWQj8dj+EIYEEsaa2RT5mRmEdjL06NYsEK58HMgS+ogRDHYZgmi6kiSk2rdIsiw4gwKdGgmFKq3z9WSi0tLd65cwsbaNVqNeyMzUzPW1062jnnhdKkkHke28ai2RuMFYwxQlRRlF4cqUAqleUCAChzwqjebC14nue4vq76+aF+r7UGrceD/ngcIx+54bqclyhpUkps+8I5j6IAuwR5nnfx/Nkg8MMwRHQ8rNcOgkCWTSh8XWFMFkWhQSspVBW7L6SaTCZxlmZZJpV2KhsXh4QLNxqNzDvmeT4cDkejUVEU3W4Xu98Nh8PxeGzjfCkrpa9iClRrKUErAoQApQRrUkFr5nCp1cpaZzgcZnnmel4QBK+8+sVLly5hpriUkjtlFk2eZ5SXgNy0CiKj2E7TGJMvpZTHx8f7+/v7+/vD4TDPBeeAHiksOXccB+0fpRSed6vu0C7nDkOQDUzTBEIIMCCENJv1PM/TNJNSctdzHIdSIBqkUA7nw/H4F7/4xd7Orut6BweHjuN8/vNlyxtshYPQBHs7u9sP7184dw6IYkRzTgPPefzxx8+c2ex0lpgbFFn+1FPP7OxsXbv2KWH8C1/4guu6okKVRrIXSspccuYkSTIYj3A5kMJNSoMqj2oTVXjbRscym9GslM1M5vaX2Y8aZBRFYRiiewl3PaZEYwEWHkYXYYwdd3t4t9u3b9+7dy9JkuXlZQDApFKlFOagr6ysIJovYTTLsiRJ8jw9ydGh0k+SpNc7KYqCUIoUnqYpdbhUis7yKKP42vmOhjWpCmGGVAAvqDpPX/BUDeXcV3OfyexhuKvNWm3uaglTo3Pb0BbSBOiqjsilQxpzVGA2qcNm0XNjMCd11UgCKpxggLL1t/V20x+iX9k8hVX5ynjYxgBOMnbcNRnSSAC6CknjQ5E1lRkOs2VktjDCZ9kTDgBREGIaWLvdvnTp0uLiIkZj0LsxmUyOjo6QS+CQKJtPmMG7ua67tLSEhRZxHGNm8CSOpYbheIQZwKTKKjQORdvji+o4c+loNPq7v/u7119/PYqixx577JVXXnn66ad/93d/95vf/CbS+Ztvvnn37t3RaDQcDtM0QadMEATGDgnDELPDiZULi05oamqjLUlKKtxlVOPMLiOEKCkBqKbAmAMgAUBopXKluMrzPKOZ53nMdUSWpUWOvH2W/HgVWom1Js1mEzPEjo+PV1ZWjo6OlpZWUBygkBJ5maqRJJltE5Kq0MjzvMlkgoiBUkosnsHCBjx8v8wPiaKIc7q6vOBwhk5WFLgmaqGUwnIRXYWmGWMyF2a/q6quSUqJBceYGvrnDwAAAQAASURBVA4AqB26rru/vycs/GxpgV1g5gxyAMzDrOcRAWbti+lhknPsHQcAnufjzKBnjVg5/SUrqK7E32LqztQHX5WZjUYjpRRaEQjVXBV6SkLIeDTgnOd5VhQFAxJFUZylWPYqhPCDMAgCvx02m83FVtuMgZWJUkQp9eyzz25tbe3s7JQWOCtZfRyPUfzFcRyGtbW1teeff7FWq2kFjDHXo0ksOWdCaNclSkFpjyLQgICyhpkApKBUfu/OjYdbdyeTyc7ug52t7c7Soud5BwcHOzs7aZoKoRhzms329vYuAvjevXt/Z2dva3u33++vr59ZWOgEUT1L87//+79/8OAB8haU8v3+MQCkaew4DGFwFxZajDHuUK5BKQCtJfZ5V6CzIs/SwveDWq0m5b6QueM4muiqgvARss2smf0VIUTPSkez8LTKirOFgVlU+/ry4urOarbF99RzM5cIWEky81DbK2PGOR2wngobW0fHCxRoBVqXzTUoutjn7wAUNEV/iVJalxRshJPGLcQYuqwUJtTjIj3xxBMffPAB5gm1Wi1EN5NlvMOVomw6pZQqc68rjxRYCYLmekIIxjRd10VEHuQjyFCMOmXEEu5eTBeApQ7efzwed7vdOI4pKw2Vk0G/e9zD1GdKaQkSB6per2PlNSa3IbgeVpEHQYDAoshwXdfVRDPOCaEAEusgZdWAF2fywYMHR0c9QxiIoIx1hOPxuN/vj8djw/pRtsmqtyUa1obbmntCBbSsq0RMVmU9eoHv+77D+GJ7YTIZ1Wq1r/7Wb/3e7/1es15L0zSZjKGy00quqrWGcvJtCx49WJhgvbe3d3h4iGV5juMxCpyW4RFCCGOEEsIYc/yyBXc5EpcHQRD6EV5DCMEeAEA0IeTwsBsEgeP5DoAQKs8FaEoICcPwqNf75S9/ub29DUrv7u4Swr70pS9dvXr13r17BwcHTzzxhOd5n3322XA4nIzGq6urT195phAZpcA5Hw6HWutWq8U8D7cArr7v+2dW1y5dusQ4l0VRuT9L2hNCEKDj8fjk5ASRsNHEIlaelZRSV4gKRpEy31YmZYHS3WwlI13s7WyxGoINHbrdbp7ntVqNc76wsIAw+0Z5Mko5IUQW4vDw0EBz5HkehmEcx1jJuri4uLKyYqoSh8NhVuRKCSllkiTxZFIUWbXdxOJiWyqYTCYYduSuTwjR+Qy6nDmM2jqnrmlVWq3o2SozwSyOdJoHzs5AeR9j/BNLZ7UZpvnWeHOJpT0bDUbD1KrBqKK5+SMfzax6O5tD2j805ymlWLeAF6COUkYcT6XIIz2b7WDEsHkjo0wbKhJC9Ho9xhiapqpKwDO+VWWh95T55aKs51Y2pABjpYevCnNLq6qBEFKr1c6cObO2toZeNPRf9vt9zP8RFSa9UorPduwztlye541G49y5c0mSbG9vl4YTAHN8jI8jJzSOT8dxNICqUIQNkSipzMwURfHpp58iuk6j0bh8+fKXvvSlz3/+89/73vcWFxdHo9GdO3fu37+3v79/9+7d+/fvY8708fExRsnQSwIABlsQ4efM0kgLLgYR9My2MjRj3tTYMFWmssaCchNdQRGD7VcNr0bXI/odhBCdTgd9LnEcf/3rX+92uzdv3kStDsEM0FGCMUZDbya0aASfEAJlKL5Fr9fb29tD8jP2CUZBHIYJS1O4RiQ5HAaa6zhLvu+7rhv4PoancA7RaYJvSqsoYhRF7XY7qEW1Wk1CmaVmtGcAIKTMAEQDvtVqua6LxaNhGNncwKgic4chTilKhFwwWgFoQki/39dVglyapuilKooincQodjHwZfpNoqdflZCgyqwjInF5Lr9w4cLVqy87juNQBligRWmvf9Lr9Rh3ms1mUKv7vi/zwubwhmawhLTVat29e3cwGDDGgKjxZFhrNDjnvh9qrU9OTr7//e///d//QkrZarbxvJSy01lutVoLCwsAMOn3hRCUchwJY0wrlWXJ3t5Oko63tx4URZZl2f7+fpKlrudNJpPDw+5R76Qoik6n43je0dFRp9M5OupRyv1gyBgbDEe93vHKysr6+sbK6noU1Q8PDw2jw5zPer2OLEVWYO2lI5wQoiRuUdAVyLkoZBLnADSMfMpACAGaUEo45TapkdPq8m/AfJ2TB3o2yKgt74j6DQq3zUTm7mNOqpn0aGLR61Q4MateRFsZUYROa2P1rKMaZmV5ycge0dSAGHeKUlIpKLs7E4LRNNClpiWlEkJ4rsc5Rx/G2tra+vr69vau7/thGGLfbMSmZYyRihFIKTHsWKnpZQmF0V3wV7rqRSKl5I5jXhO3CvpLqFWtgjdEF2kYeA5liPpZghAzMPzU4GMwxrSWlNIiy4UQJ8eDw8PDLC00SN8Lg9DTikS1wHMDx2W+Fzouc7jnh16j3QoC3/cD5Nrb29uoyhwddh3HgU149913zVLjZBqFGCx8K4zp4LCN1kWtiASW65lQFGPTygw66wclhCDkqu97L7zwwm//9m83Go3RcJBlGQWFvisTdVFQ1tKhDgRTGcyHw+HR0dHR0RE6ZWd9aYxSwJIYSjkhGhG37MlHrwkofHGsMZjSebvdBk2EVkIoQgjW+kgN3W7vl7/65c2bN4Mg2NneTpLk6aevVKiugE0ci6I4ODjAjjxra2srK6vd7tFoPCCEZdn43r17vh8+9eQV6njMcbVQcZyurKx94xvPr21s6DSxmPi0YiFN05OTE8Qyp5RTSrMq+gmViDUAT2ApXja5IuNWs50IzI6eExW4fOgrMhFzjF9rrZvNptE/dBWZYYxpqQAAcWqxxQ/nvNPp7O/va61NsT+KmclkokAyTtAMSyYxgObcUUo98cQTtVqtd9xXStWbrQcPHpQO7NIZMs/rqj2iDfGQKivaSFOkUm3F6B7JLR95mHk+zW/tr05rzHN/qhldfzqAuduSWQV9bmlghg3OHNTyWFegv9OtPacQGI6sq1GZOTRPoVaNptGYjbYnqxwtQwmqwktGnqn5lBMaYiYVDrQhHnNkSYYQ6RsbG0iuWNV9cHCA4S/jLTYswp5nMzPIzDudzlNPPcU5v3v3bpqmnLuMASHE8dzxeIzA8MbljFzDrA7SG68Sas155O39fv/NN9/8xS9+EYZhp9O5cuXKK6+8cv78+a9//etRFI3H45s3b96/f380Gr3++usnJyeGpeuqkhKfiN1ezRONLYpZhVAxZONJ9Sv2C1X+PS4B5sBMJpM8z1G/NOUf9Xod28qi5YDvgp0LsW2KUqper2PdLVaPAAC2d8FFpJRikt5oNBqPx2h74NiwksRo2PiIPM/R14Y+JlR/CSFKCYdTpUQVKCbYFxVATSYJpTAcjosiM/nZSglS0S36brTW+MTJZMKs3HojT8u9Dwzho83udhyHUiKEDMMADbNerzccDsMwAssUN7zX/mB0JwDQaorhI4TAdCAAKKrmlNiBbvorOf25bTBgtQaxKmudqgen7/uey2u12quvvrqwsBC4nlIKoRv7o+EHH3xw9959Sinhzng8dhk3m9eYN9XcKmxNtbOzg7lGvu9ji83RaIJevG63OxiMtNZ3xT3HcQDo0dGR5wULCwvnz5+vh5GWAt0fABC4getxLaEoMkKVlIVWsiiK7e1tSun58+e11py7Ozs7mIB0+fLl9fX199//cHNz0/fDvEqXF0LGcby9vT0Yjre2d59++gqWoff7/SAIDg4OKKUrK0usQoxhjBkEVY5eTwT/UlogpLHWZDBOJnHKHMY5SdM0STLCGXcZ6pm2bwAXw5iA9gEAxIJrwUNVIF+GJmyOb1KN57i2qjKt8emGgdq8npyqWNKz7hxtgX7YZKq1poTOnS8/z8gFSkhVo4NjLgdpGGXJpoWYBqaNn5hxYvgRvo7jOC6nu7u7a2trFy9e3NnZQ4crRg3uXXof/v9/IKwZcssmQPP/t7sJAAEQ/y+vIQAXAS6Wf3HOVYXVClWDXDaLMm68yzifxgONJG4kIu5JqACMbTY0XXdKsyzzPGc8Hj935envfOtbi+3WSa9rBqO1zkosBRBCMHfKGoy5JYQ4POz2+32Mz5LKgVGJc2xzyjh3EbsM6wAppZzTKArQOsd3jOPUULCtHhVSAVClNPl/s/dnMZdl13kguNba+0x3/MeYIzIyM5gkU5kcRaUIWi5qIGQJshr2iw2jDdiNgo1qGPCLgYZRr24D9kM3GmjA3fBUarTtKrkl22K5ZIuutuRB1EhSEkXmFBmRMcc/3vlMe+/VD+vsffe9f6Rc7kK7+cADInnj/ueeYQ9r/Na3QAFD05jlcjlfLP/lv/rl2XzZ1Obo+UNg/uIXv1QUhUTm7ty5s1wuf/3Xf/2d73xXaKedc+dn02fPnlVVeXp6KgnT+/cfEGlF6Suv3EnSHDV9/etfPzs7+emf/hNtVbVeOUHUMkBrvZgvT09PJfUsecLYGPKmTzdBzjmVdFjeWGeTZ0igSEpwFIF2m2gxUVcyZTIFbdtKG5eTk5MgDVTEbULQiQ4JlouSk4aCdV3P53NBx3ameaqUwsViLrExrZVO6Ie+8MNf/vKXDw8PHzx4+Gv/7j904RMmRJVlGTdmezl7JRS/RdB8VVMGFwI2UWThHbcuFf8zrAf+iFBFfGZsKwdDdvszEm7a7rwZqtj6HBdtbz1JeNqwBphZakXks0SCnZMaa7V1EQEAuEjBxysqfA7jJv+U1W597UFnZWotaISgwrnrw6eBmH3fNeuZHABANmyIm4Rn6/V6165du379ujTlkStL1CO02WNv4ncUnEREipDQuwoA0CtSIbM62L/U1Ga1rKx53JjWWpckyZAGWZKKKRYDQqQlH9ALADMh7iiR3cCXrLWeTqf/8T/+x2984xu9Xm93d+fWrVuf/OQnP/WpT/3kT/5kURRN0/z6r/+69MGVIQrWsMQjMWKBUBG7WfBVWt++JAQsQjg/WJBBZYvvKmWd0jNcrBDnnOTrJMI3n88Hg4G1djQaSWn7N7/5zW9/+9vSqDWsWxHyRCQM3FmWHRwcCMHos2fPTk9PZV8TkdCkiH0mMeOwNoIzj6iSLHdspCgfmAAdO2QAlSSOTWvZMABpSlJG1dhGARIhkdKJUjqVgWpaSypRMarYQVW3xrLv6asC16rzxDtpqtvWOmcePHwks6C1lqkQWRHvvjBHwRTmzhDPQoB/LYQRVZLJXaxgXoAll0m4lo3x9YnWNEfWBiIsq1INigDV2fn5YrEYj8eyfZAY0F26dOnjH//4YrWczWaodJYlYkBDRNfdtr63FHKa6l5vVxwYqRyQQkMHZlHVeZ5n47FrzWq1MsYSEYIydTPsDRXg5HTy/MlTrbp+z0qpVb1aNQ4dInK/VxRFL03UYknz+dSx7Q0HStHZZFI1zY0bt5RSq6qeLZZImoFm87nW+urVa7PF/N4HH56cnmdZdvMmWMtV29SmnS0Xj589vXTpUussspstF7I4ASBN04ODA0Tc2dnRIf6KCM46UoionIO6Mm3D/X5R9PO2sW3bZolWSsG6QQ9+lNzf2O0X/hpbQkE4hum8eKlYZ4DXzeg5AeLz46fqUN1RJQT74oBYJQSvC3wMO3622CDAKHYSnsp/76UGoCCD29a0YLxkcdJ6QAJmZVkWRS9cx1p7dnbWtu1rr732O7/zDaH5LIriC9OvzGYzgV4gdLlLa23ZbDSqDY9qrRWzWyySUBNjfDzD+foJ5Yk/ZYmH5S4aqG0q6wnawOMCnXNpqrs4OkDgBwUAEdzI7HwdsiZixFRrIHLGWOYsScRBZkRAh8gCIJHyAmt4uVxKYlTrFJJEUv/sbTXyuJow7M458bDJ93uTeLOKSpjR508lMCnUcrEpE+a3bVut6XOf+9zP/uzP3rx5czY5D8tM0HfIkCQJADvnwDJ3ZPtdqGOxWCyXy/v374fWtbgRPXXyjEmSKAFeAyOi1jrgB2TWhLkWIs5ysXMAgBkts7MMgETKGPP8+dEf/uEfvvf+B7VppU7/9u3blw4PpYZmMBicnp5+6lOf6vf77777LhHduXNHdD84vvfBh0mqrGV2WNd1Y9xwOBK1nWr68IP7v/Zrv/alL33x5ORkZzyybRPvU+ek0wWUZSkIH/YEi2G0w+aSAehGGyGW+6IFlS+G8zsFYmnwIkEBAjwNCUdZ88EQZ5+IkMC2tTZROssyiZ9JofdqtTo7OxOPRSbROSeZXwBomnpnZ2StLYrsj//Il77yla988pOfHA6Hjx4+ef/997sEt8OiKMqmNcZkpLfEVHid+OEFH9m2rXFdK02OUKfBEAmLB/9TxjFEVkX4E3sSvbD+YwM6/u16VD/yPts39f/dyOmFafqoBw6vEyZLDvJRW7iA8yaP7pNDReBAuRcRXbydRBaDWRl+G5vFiAi4EcYOQdYgBmOVQUQv3Xrp+vXrkrsQi/Ps7GwymYTsE/iaDRGt1gP9t6Yp8Q1Qsiy7deuWYG0/fPigbY2ta2ttnudpnhVFIaxBknbriDVwjU9r60ZGIEmSwWAAHgcl3QMkamg9lYRS6smTJ3fv3v2VX/mVPM8FhXJ2doa+UEyEZyCsYGZBU8Q8RfJecib61neiYpIkWS4WYe5COMM5t1wuZbgk2HHlypXRaJRlmSCzA36JffNqseoWi4VSajgcGmPu379/fn6uotoqiEJgz58/lz27XC7lyrdu3ZKGNdPpVHgSiEiewRgjvQ7kc6AoSdP09HQZlopSoJTSiUJMm6ZZrSoiCqENYwwwsdew8SqSf5qoqyh63yPPe36ZyertavjEbJDkaNMYMa+dc8GADhcJWxiixEu0awIyUBGRcQ6Y0VfzO+eEe667CGFd1dpfMBawYZCDayTP3zSGuc6T1Fqb58WNGzfaqrbWJqmq6zor+rdu3TqfTr773e8uVqXWGuEFQUxZEqPRSFyaNE0/9rGPjcfje/fuCZyp8caSUmowGPX7/aqqiShN8n6/v7d3EJiXjp4/Loq8KIp+fyAd5RShUrSzM+r3izRRt1++yWx/7/e+KTx0RX7+6U9/+uxscnJy8uzo+ZMnTxQlZVnKRvjw4YOzs7Pzs2m/318ul9byjZduP3369NGjRwBdY4GDgwNBe0sL59b3QpbOQVoqXEk5BLRsnEMmdIxtwwA4Hg97/bRpGmu7enBrLdI261wQarHgiMXrphm6XRADm0Zw/H2QQYo6sw+9Jxqf5qIenvEd5QiadUuobUzzhUfdfOyuahwRg2KU7xGRfYQAHfogf4UokpSZw07AxWIxn897vb4sCGOMZVtV1enp6UsvvXT79u3f/d3fFUNWetKKaBPVK6EO9EAFjLJ47FGn0eYEkdoc9dCKLW+hxYgHKhRmZXkmVpF1bWtNwq7X6y1XK4FtIKJxXbZUKWXLChE1KSES6uwkBGYkDc5K6yZj2TljlcIkFQYcAADTruMWUmKRJC7xDZClr2TQvtZ3nZWpl2hWkO/BbgipxnjtMbMxTfxlkEG2rfM8v3Ht2k/82I997NU7p8cn1rZaa3CGPIwySTQjs3VKKef5W+RPq9Xq9PR0Op0KqCDMDjOLgiFgnSitiBCAnVIdsGRvb+/w8HB3Z885N51OF7O5yOU0L+Q5iQgUcaczwBjb7w9ba+7f+/Bb3/rWBx/cF/6dsq6PTo739vb+6//6Ly1m8/fff3+8Mzw/P9/d3bXW7u7ufulLXyoXy9lsJmjjRKdn00nRy3q9ojatMabX61J1Yt/8y//xf8yS9POf/VyaJPJGYeXIuhI9MZ1Oj4+Pxe1p2y6oHKB43Hkp232qOvOIOtJTgTOGeQlbEi/w/IdzRApJDEMyszFGQm5tfTGA1rpalUqpsiyHw6HcbrlcSsWPOIThpm3btsah4pu3rn/605/+7Gc/+/onPpkkiai0y5cvM7MU1iyWJ1uC7qI8kVUqzxYo6qy1SC+QjVvyENfWKsBa3shdxNNn9OWwXaVp91sIYgpRQmXdTzz5oYg6EXeAiIIT8s+/FuCbj9E94UV1C5tGbfzk/jrWOUukmW1AMCMikfhXHV45uE/hsrGVHDZ+uEv4ILHnINmUb7YS+9JiEIBUsG3EfzAY2YEukD3+TZgELl++LOyTcrXlctkRn6cp+NIu55EkL7Seg5QWG5GIhKqcmUmrZ8+e8QIcWwBIlcZeAcBZloY2nx2G2DkH7Ny6+Mc5V/oWp7HhDh08gFar1XQ6LYpcXqdpmtPT05OTE7GV5UmKohBcjWB5hb4mlm9hz4rrGOYixMiLokBfjhI2e9hQWZaNRiNpZt62rRRcBq0a0oPWWiHNODw83NnZ6fV6f/iHf/jw4UM5IbxX2N3OOXlHa60A55RS0nfm9ddfL8vy7t27T548EbxWnueCnw6bi6P+DFa4rhlMa2xVB8s1SZK6NUmStNa1tktyWtuOBkPLbExjTBubCkTEvGbyJSKihoiUSjbtis4OCeWhSZJYBpCq4uVKq7WTiYhoHGI3WRDp62h7gsxYYzri+bZtHbCsT+5KsZCBHCMB5nkvjKeNKhqVZ6YDsIwIpBEAAXppKq6OlO/v7u5Oz0+N6YiAlsv5eDx+9dWXF4vZgwePZNKdQ2fZ+yTKv3WHGuj3+865uq53dkZvvPF6v9+X5mJa67ax8/m8rlullNZJr9dL03Qymdy/fx8Rr1y5sre3c372vDX14mR2fn6+t7e3s7MzKHpZXpR1tbu/w84sV6v+oBjtjMuyXK6qg0uHRdE/Pj0zzvaKwdzMW2vPJpO6bYt+v1zVwNQfDauqYsb2/KyxTrhuEVFKSIWlQOuueRYiLpfLBw8ePHny5Pj4WIdNLpraMjJrZqgr5ywlOQHaRVm3jXUW2rZSgEigojJqObRnyI8Fq/yf20xGxBItmDLxotlYQP4nIZYQRFKY8q34AXT4kDW2z0WgOq3XmMXw8M450l15QaweLiqMrQ/dP8PJnbpai06t0TkgEgGHZVmKpZUkCTtu27ZfZMaYhw8f3r59+5Of/OTdu3clB+d8bypmLk0tZjQAoE7CAAZxL/MqMKYQexaTyFgbLG8XFRKFChKMbG7nnBRrS+JJCpmNMZK7RA9HDtaApJxinkj2jkqjlBg3NqoizyhrFqVOurCEPKcxRprDSeWv9R1SpFo/dpYircyDwcD4br2BKkgEaxDKATmNiMY08dIKV0uTdH9//2d+5mdef/31+XyeJIlzpq5rZBtSnCAOvbFpmvrGUijqbTKZnJ+fi3YJKU63rk/CLEkFtQgAWmupLxkOhy+99JI4TkLgKta2BHfXxgozO3SOreWmMW+//Y1v/d7vPXjwSEpR67qdLyfLcrW7u7tcLv/+3//78+ms1+v1+jkAnJycnJycvPnmm4eHh2VZCqcbMxdZL897eZYJkixN06qq//2///c//mNfUVn27NGTb37zd7/4xS9mWXb58uXz87NEranoxKURfOF0OpWOP1mWOVcjIjsncThex6IiA9Ev2u6dnGuaZrVaxYHnLSEQaR2/v/w3ouxl2MU8DXU84Ht9S4OGPM2qqvrmN78pQevBYBDgH7LMAkbIOWesGY16P/ETP/HFL35RdIZw6TPzfD6fTqeyPmezBXtwc5LmWyJLPnTUk20b0uKiLBm7lUkRp4RspVgfBxnCDC9ct7EQiEVu7D+Hv168wgU1vJXP3a5FCXMhNB0XBXj4Ybh4dx2zhuoRrX9LEWjHRRieWMAGQweiTFR8L/HZRLHJ/AZBhJHXHQx3yUhsCROKYvNBxGVZdnh4eP3K1SzJlsul1IRMp9Pz83NxRMOmCNeXtZR4t3NrvsI5It/SNBVYyGKxkOKYwNIg4jQETcSGbpqmMa21NlFC22pjr8D6VtgiGUKkP/F9bQXkIKt3PB6XZSlYjoBiSpJE4nkynlLcHAo6mbnX64Xl5CL2CfJeh5R6t13XKkyStNfrfeYzn3njjTfOzs6+9a1vnZ2dCaYu1tdBUF+9evW11177kR/5kWvXrp2fn//O7/zOZDIZjUZCmR/UeliHob25XEG2f5Ik9+7du3z58ptvvvkDP/AD9+/ff/fddyXbKdAOEVBh3Kqqakwr2QDyGdegH2PyFklvOufm86Xwo0sSKRZcsfUcRJYEwsPQMYN4QbJIJAwkwPc001vJljj0oNQG5CnaKTaom+63hMgQsoIorrPYOQCO4wzheseFosbYSEBUkgMXN8kY0x8MwBmhtsiyrGqaqqoO9vavX79+cnIm7YTbtjW8ninsVsg6kCemhazYz33uc/fv33/8+PHZ2ZlUeCdJOpvNEGk+n2fprG1bYZKu63o2c9bavEhloS4Wi8VikWoaDAYA7ujoWZ6nuzujfr9XlvX16zfH4zEAvf3228+fP7eGV6uVaNjlcjmdTl966aUHDx5Y4NFotFpVgrAvy/LDDz8cjUZy8cuXL0vdalEMiWg+nwvtrAzLcrnUUvssPMpMZIypLadpMpmW59PFrRtXs0yVZSnjrJRKSIJpABGzQZhm8Fgc57M/DNsoxnA+RJmOcFAEpAuaGAA0pOzTPUEa2ojUHaMfgkevclQhEezv+Hbh7nXbbGkLeTZBD8kzOGZrpODAt6ADR0gKyTlnWteYpiobiXgRiTePSZI0TUVEksmZTqez2azf77Nzo9HItHVRFOLe3bhx48qVKx9++KE8sLSyFKNWJONqtUKPIEfP5ijtWKW6JWwMmQKhjGEPObDRIeG3EFkJAyuGaZdAbKyoeQnPZFmWJBmiAXBC7tM0TZomCIodtx72LRuSuQ36UrrKOAtlWRJBWxkA4NYiOmttXbeM1BrP8+9EhXTMcUpr8EiSGOY1XyzCqgvyCHzDKuexs9ZTfMjekOSLRCMEh3d4ePi/+ZM/+/onPmma1jnTNBasS0ghUdsK2WeHD3HaWWvRds0m5/O5xJ7FsXHOCW2caCBxY7QmrbXSnfTM83x/f//w4NJoNDo6PpnNZstliYhKaQfYWqeUyrK0bOq2McKrtFyt3rv7/r0P7r/zzjtNI33gdd3a2em56FelkuWyZObvfOdtZ7rsktb67bffBoBf+qVf6vf7Cammadq2RlSpXmitiyJLMz0aDUVzEx289dZb1WLx3/13/yDLstu3b1+7fgUUGdMgdyHesIXl3e/duxe0F/qscRDiPvG6hm0orZ1HLAA4Uflht8rPMeKmdb7mgX1AEbEjfpK69atXr/7+7/++1IvIZhfLQMIk+/v7Evd65fbL77//vsy17JFerxcCzyIHKQLUyhaQ3HGiNCIqlcj+EsB36xtEB1fcL/hOd0pmXCKIsqRDYt1ai2pDv4aNHHZiJwYjs3jLMCVPK4bREeRqzGKBkXGsfBVBCCsG811MBKUU4rrkblNi26BTmTcSX+DteDGbXJQJBB+aFZ3a7/cBnFLoHBhjJNB47949ZlYqkcUMAFmWic0hJpEkGaTXvVxW5kLQOGVZIoNpWiJKJbIASEpZa9k6RZQI8t51PRQVkm3aXq8HHZ9aZ/wppXpZLpaxsS5P0o9/7LXr16+LlSar6/T09OjoyBiT+HYtsX8ShhQjADFEGHfw7k14kfF4PB6Pkyx999133/vg7nK5bNtWBH6SJHmWWWul+6nM0WQyOTs7I8K27SiGmNc100RhrtlaI/VOUofnnJMeq2IIhk5S8iTke3YG6S10yGmaDgaD1Wp1cHDwp/7Un9rd3f3617/+7W9/W6w9kTNiiAPAbDaT6ZC8OQDkeXrjxo2/9bf+1vn5+V/5K39lNptprZumMc72er3FYpFlmUo0OrcsVwcHB7v7ez/2Ez/+0z/902mqv/Wt329MW7eNcVZMFlFVskIEnSWEcfLNpUuX+v3+eDw+Pz+Xh7969ep0Ol0sFrdv3z45OXny5IlSqt/vC9EyEQkgp23bPOu1bVuVjWxbDPltFu4gVJQoSthxIyYmcKITFhS/VkI4ErKmEtNRqtvyztpef1jXtXVOaY3Epm2JVJHnVVUZY20lDU0p7xVN0yRJai0jkZACGWO0Um3barl424L3JMV9AYA81dZaB12zOMsd3Z5IZuucLFfwefg0SeKYYyw9xKKt61qCxMa/b2vaxhoAePb8OSjqj8emaUajwXK5NAbmi2mv1/vYq3dOjo7v3bvXNCZNEgK0VujnjLMmSxNBHratIy8cCBAZrDPXr1/d2RkdHx8/e3Z0fn4+m5XsSwuatiIiYxrn6OjoGYNNNK5WC+/GWwCoanNyfjYaDZjw9dc/Ach5r6Bp8uanPvPaa6/9q3/1r+rG6CQztu4Ph1mv0CoVUpfvvP1u29o0zyazOaFelbVdrDpPaTpt2zYviudHR6RUXhRVU2utsyKvm8YBW3ZiSWtrrfBkKYWEiiWpx9AYrlvj2GQ5idfojGldo9IMoyZ/sTHKHk0BUYRDRcV58RFEDG/2zXKeeyBWD+CTZWEd8IXQdbChY/s7mFZBxvEFr1E+xB5efI6NwmjhXhhA/dTFOZjZGnbODQaDwaAsikJ60soPKUIhSyx5MBgordu2zXzJ8NOnT+/cee0Tn/jEw4cPTcTORkSkuvYBREQR+Qkzt54ILOQHg5rptKO3FTg6glYWi4d8MAwARILHzDgMVvRrcIhlmAFgDf6+UKVkL9ALMjOgY+7478AHmeQKW+ZI+BA8HHkq8NHl+JzwJTMToo0w3LBOdzjxDUR1iWK+eunyV37ix1577TURpuhZ7hGRu9DXeu3JLRRiWZbS4FBal3sDohNJMZ4EgNI0dWzTNN3f39/f30+TrG3bZ8+ezWYL7EJ9YC0rRQDYWm6WJSKuVqt79z585513Hj9+Ml8snIM0TdvWCvFQYwwzC4xBORYepSRJNCmtPe6T10VU6LoWvsY4Z7q1fXR0tFot+/0+Iu7v7xlj/tk/+xff+MY3vvKVH9/dHWutj589yfPcNA10lZ1OOEEBQNbnRXc0tuS2xIP11YRhI4SB3brIxYMjhINoeqmaErKRi5bKYrF48ODB06dPi6L4d7/6a7K0JEuInmdgOp0a30tSnlUUz+Hh5adPn969e9c5d/vWSzdv3izLummayWQi2Os26uhGRBhVGXPUQziWP7ARlN2GOG8ZuFtCdWt4YdNe3xKS4bcXh9T4TuzhUYOX8p+83aZg3MY4hqGInweivR/mnSPz/eMf//jh4eGDBw/efffd/f3Dw8NDAa0ZX8QW0jKSLJYrCCTAM9R2LUuDzAm3uLgswTseKl1Da2Jp6XMpLkmS8XgsmQpmNm0rhX2TyUR+JWkTMRyDw7AOFmwikdA7HhLrCSm1sDdv375dFEXWK+7evSvoZAnlhsUpTyUlE8PhUNIgYlWzN+I7BR1F+sXi1J5nKbhb7PHT0HW3bcLaE1IL8VWYWYyMuq6lIfNP/dRP/diP/djP/uzP/uZv/ubXv/51aZcrjOzi4SCitA+U8SnL8s//+T+/s7Pzt//2375///7h4aHcVLEDgOFwyB4QdXBw8Oqrrwrs+8GDB9/4xje+9rWvTSaTg4ODxWKB3PGIhbvIM0td4J07d4Qd5cmTJ2JqC2XK2dnZe++9p7W+dOnS4eFhv98XKgaRHpJ5kxlvTRciCdHxEFeK1nxYRYg+beWcE2NLHBVZTltabGvvkNeM0s5G4jij0UhrkpRvmqZCsiSPFKZGRRRG4OVhl2zpuEc3bAyxB4goBnDK1UKkeWv/hthwv9+XuwTXUZwuefHp+bkzFpHzNJHFmTJLQPCTn/xkVVXHx6fOIxjl3QUdJJjmYGUxMxEqpdIkk5sOBoPRaOfp06fPnz+fTRfT6Xme9/I8V0pb2wpoRCeqaSqhqyfPxxUW+WQyee+995qmGe8MZ7Npr9e/d+/e0dGR1rrX6yMSaiXpdMnJJEmyqup63gCTuIsS2Jadrn1zSknUpJkWdRMahQpNmdaUWGCGFkARISgBaHDbVOWqda7t9dMkSeq6bZrGcJv70OCWrA+COLaZYNOQhUiyb/18/RkBPkIBhKhMHA/bOsLtJFECmzKdI8s4fjwAQEW4qYS6C0r1mSAHu5abDkAc1A7j7GwHKJSUGXeWuqhSDhwFsmqbplksFjs7O3mRtm2bJdLQW3344YevvHLn9ddf/83f/E3pCiFrN1Q8IGKWZbV5sc0RYq5bGjGU3Ip9EO9nH8bYKMoJcAgRzUopa4kJZYuhDzKFDcjMgJIVEk4SwWV6lhI/8n5qO2Z1+SezFDxs5I7DOol10ubMOuehGvF8yZnWGI6YpCKN1V1Tqjyrqrp8+fIXf+itL3zhC/28aKtSsnvAYMAiKWvXIBMQQQaWwS6X9Xw+FzrqOOwa5EWo8pb1YNhlWT7a2Rnv7pFO5qtysVg0TQPsrVtUaZYBwGQyOT4+/uCDD54dPX/w4MFsOk/TdDgcF0XfGPf8+LiD0wH1er3hcDgYDJIk0WlGqAHAupZAMsXdmCRJgsRt2yroyCuMcQC0WCyI4PYrL5XVSin84ls//IlPvP5z/49/+G//37924+q1T3zstZvXr0qo3zSVpEkpwgUZY2azmVBHBSXB3DWvj+dIaOxkKIw3oNmHXSVXcHElb23keLcCM3nGq7CkQ4JeHk8qP8C30Zbk42AwePz48ZUrV/b39wHg0aNHh4eHorOZWTqAIqJjU5bl137lf37vvfestZcOD8fj8e7u7g/+4A9+7M7Hpbor4La9WFmvcHla4wnU4nUbG1Xxug3/pCgqwZHbD7w2ZON9EY9VvMt40zoPRwgtk8fox8/gr7Bt7m/JW5nb2FeJH+ziBwBw3teVyUJEIkgS/frrr3/sYx/7d//u352fn1dVVdfl3t5enufGdCW2wQkXM1ouIrU7ZVmen5+LWWl57WlzlO+GTTBMePemrCBiwwwZKuuhbpImEn2slOoXAwAQBnpJgoXA88bK9Lewdh2DR0QiRaQQCYC9QNJh0SJipvD69eu9Xu/yweF7H9z98MMPz8/PQxZX7LnadiEMYdwXHKDgegOPr6x59I6EuLjgc3fBskcPJXKeBspGlX/MLDA2CVs65wTXcXZ29nf+zt/56le/+tnPfvanf/qnf/Inf/LrX//6V7/61ePj4/FoJPgQ4cTo9/sS3u73C+fc1772ta997WuIGNoOJGmyWq3EAV6tVjdu3JCChH6//0u/9Eu/8Au/ILR0sj3Pzs7Gw5HsiPBegpa+du3a/v7+zs6OVA2KKW+t/cQnPpGm6dtvvy3Pc3Z2Jv1TdnZ2ptOpjJIY0EI817QVIiKxdcTGBuAfbaaAwj5SUsQB7JwFZ0mRdbYu193X2VpmbiWlz1iZmiQrpTURkEYDaK1tqjrVibWtaWrTdKHG5XxBpBERuStVZK1N2zrqio6sR6jLHkmSxHg2xg7g1hFucKS2hLnOyeoFu8Z7bBlggvG7dOmS+K7SqkynKs/z1WrR7/WY+d69e6Zpsyy5ce2K6BRr7WKx6BfZS7dvLpYzMUCdgzRNjOlAfUopMQwCgIeZARwp1bZdmi5N1KWD/X6RH+ztzufL+/cfyPu2tUROsbVtXdkkVYhrYWIkJsRcFOPFYvH46bO6Lo9O0ratT08mvX4edFaSJLs7+0S0WJWSiqlbA0zAUJu2ddYhZVnm2o4kW1wjWVRZlimNoikCsl+sCJ2maWOtsa7tOA41ESrSVQurVWXRDgZ9xPPFfDUeDyilYFdRlFWEzYBfLOudCRP8kZXasVWnIoyyizBAbrNOiKN67YuyDCJXLFIPwJEz5/WBVwwRFjO+WuzYhb8654SiE6KwiowME2ZZluc5u5YZ27YxhgFciPUaY6bT6f7+/qC/g4ihpPf8/PzZs2evvvrqK6+8Iqrd+mro1apERPG5W1dxBJghj8ALAWMTEaAyc5pluBmZlg9iXsQjHz4E0ySOlDg28eDYiMo3SO0ga2IFHOxgjHBsW0MNURKffKxdHkAKDWFTTyuf7g8InzAONmrCFN6afNuXECF45ZVXPv/5z3/6jTcDgJK91658Lyhm7lg4ZCWzE76LqqpkgijKZaepdlHnYURMkkRiS71e3usNmsZMp/NyVQOAoAKIqCyr58+fPHjw4NHDJ0dHR7P5ZFWWor2SJLPWnZ1NrLWmdcWgL9jELMukT6EMwni8J2TGy2XpbOsNejccDq210EVDO6HJzGma37x5vapWSapf/4HPfuUrXzncP/jqV7/68z//P7zyyqs/8zM/c/vlW71ekfcyx/l8PgcgYwx5qCUzr1ar4+NjqfJ+8VbyhzDhbO3l+Js40hMvm4vyAQMonHmxWKxWK+XbNUssIeRMlG+lgR4aURTF4eGh1B7s7e2J8aGUEmo/kZJdJEPjyclpWa7Ksk7T9NnTo2fPnu3u7I9HuzvjvcVi2bEigJWGYVsbJ3wIAVe+EIF+4avF4xZvnK1NFC/si4scvbEb75dwKF+BB5vBDr7gcsfmb/zf+FG3Lr71z60T2AfMxA5WSkmkUKZA4C6PHj1qmubWrVtJkgaLMJ7H4O1L7FmmLPgDEIXwwXsj8eMFnXX79u3VajWbzcRiJqLWc3KDr5BDRFGi4qkKTEtGOMicYKPHs8MXiunDEd49nggAkBe5dOnSeDze2d+TThNnZ2cCfQZJzfmQvPO9yvf29g4ODtq2FWi+lJvHujisH/H3wjoBjw5PohJhAezJMAo2T+weKXUYj8fGmDzPZ7PZb/zGb/zmb/7m5z73ub/0l/7SW2+99U//6T/91X/7b9H3JQgTJ2buycnJBx980LatwIXzPA+4i16vN5lM/upf/asvv/zy3/t7f0/OF6NNvKYkSfr9/o0bN8rlSi6uot4rAtgwxhwfHwf5rLW+du3azs7OH/zBHzx79qzX62mtpZ2Kc+7atWtEJE5RWCrytLE/o3xGK17A8TyWywVR11sg+P+iqUPohKM0CCJIiNoYY8yaKV9eGZFDrkBSDSF9uiUbO/cjAmAEdy7ey0mSiGUS1CIiWue6UUKsrVG4zoGEpSJJlatXr77++uvf/OY333///eVyefOlW0dHz+Q6u3t7xpjvfOc7bN1g0CNwN2/eLIpitVoJdlH272y6aJpmPp8TkfC3AoCsZAljbe4gViqTtKoUrUn37/19MxwOz84mT548mUwm1rBU3mdZamwTDwh1je068eKAEVXTmCRJzybT6XyWKG1sI7b+6cl5VuTD4ZiITk5OmFnrlIjQKKEVr+ua2AmQTzp2yboqiqJpK5E8KP3piKQnnVZKo/MinhywdTZpwDmmctUY0+SDnJmXyxKgWwpKbxjQ7JEbce4sSBYH66QDXEgyhvO39FD8fWxmbUntYL5syXFmVh5ycFHD4SZRVKeeN8+JFy4AiB3e2Y7SlVDsJ1DGdD6rSrT2+AHJ8gh5OCJKFw/w+RQJYY6Ge0TE7EJ2++HDhzdu3HjjjTcePXp0cnKCiIKzCYgOaYxko9amIaQXtq63Xbo/SaU2bGqRrWmKtbVpDBIKqgdh3SlTU4KIzBaQmBkcMzA4lr5HvGl/44vUvxzWbEyWNDxXSvHmCgkvYiNatPi/EpiPxUQnRrtmDRtrTPRunucybjdu3Pjyl7/8yU9+UgGauslSnUn5uXfSnHMCJexeh7g1HW+/dHgCD2wNrxli+SEsKrX2qJV1MF+sxPpEpZummc2n3/3ud58+ffr48VPpmypLhZm1ToxxVbUCoCzLBv2hzlJENRqNrLVEQERVU54en5XlElE19fvMYExrjEEA8Y+cc9ItXBJPmVYifNM0tZaVUrdv3xJI4le/+i++9iu/Mp3MX3vt4z/2Yz9252Ov3Hz55fOTZz3Va9s6SZS1DFHKW1avNAJkZsC1xba13bY2XVgM8c4NuILY1txYHpvrSj6LIBOkrI5YDsUWiTeCtXZ6PpFWO8KfcOfOHXkXCXwGuu5unTi0zHle7O7u9Xo9Avz4x1975ZVXpTJBIt/sSSRcB0fZjrmGJ9+SMGGUXihnYtci1m0MMumAGHYTBsArIiByPFSx4RrGEjo55rwPEjDQ2LZrrLnPImwH3rYE5sVp+iNmXGlkdoTdvMiyKYoiy5LHjx8+efJEtK90tUTE27dfQV+/IaV7RCTRRKVUVVVCwNw0jeSgCNZZjthuiLOUGHkaV65caZpGqOgETSvZW3EIsyyTWGaACEtj0eVyGdNurMF1mxLVOZck6cUxRG+ZxaatHFmWaU3GGOfUy7du3rh65datG+++++69e/cEJAYASZJqhasKjDFJkgFAMJcHg8FoNJLnFCNAYDBBigotXQjxiABE3+HVRo1FxI6RRLbWWnx1YbeUqilhggOAX/7lX/6N3/iNP/2n//Sf+TN/5ke//OW/+3f/rpB81XW9s7Mjk5VlWV3XoYbPGPP06VOlVG/QB4DlcvmjP/qjf/bP/tmf+7mfk1DOycmJdFdh5vl8zsyHh4fOSVdQK2GmoijkZSX6fnR0VBSFEHc653Z3d3d2dqqqms1msqgk5LxcLs/OziT7dHp6Kr5QVVVdLMmBJpXqjqSPmZm292aswlyWSXG5BFMFO2etFXr44PUFda9UEr4JqkFiHE3TKFUIQEJcoCRJskyLHSzrSii0ETF0VeMIEwUAChkRXUTFLYZ1F5hTa4C7KKCDg72wViUmEt4xSfV7d999+93vPnv27ObNm4zDR48e5HmvbpskSfb29ubz+XvvvTfsD6pqOOwXw2H/6tWrRZHledq27fTs9NKlK3fu3BHT0xiDyFmWyPQpFcAtIpo4iKYsS7QmX2zGSExEly4djMfj/f3dk5OTk5Oz2WxW1StXup2dnRArkV0tcHxApZOMmYGpaZqi6DMm/X7R1mVZEimV57kadMweZV2jStIkESJdaDUzGmtR/BZFOkvRtNw9KBt2ddsqpZIsU0oB0fl0Ko+hg0rQSiNp59DUxrSsKVuWddNUWaakFoGi5jSRzO2El+zS2GSJ5UiQreFXFyWvHMGhDCaR/JB4Qzpv6VfYzGMSEaEK/twLz49/KFMZnirWfGIvCnIxPr8TmgzxcwJAnufOdjRDocGKYM399bFpmvPz837vdDgcFllijFkul1K6dHx8LLz9UpSKiNKbUFo6JUlCSYq+b6r1h/PEz+BDTWFqWmPC5sFNGuzYAaUImYeIMhoQ6R7/4tuF9rjpyThfiRIH4TZGGxReiJyFuHiYJnkvRGS3xmpvmWjKt02hKAIUll9Y2MEKF8jyyy+//Mf+2B97/fXXkyQpl3NXt4pyAWBIzSX4ZpTBzjC2WSwWZ2dnoW11uCOtUSIdU5XI0M4hRuhnvdaaqqrm8+XZ2dnjR0/ef//9hw8fW2uZO6ybtVyVHe2JUmo0Kvr9IREJTgiUBoD5fL5arYSMr2rK+XxubZumubNEpADYWkuIiEqIFsuyZOamVW3bLtkJcDDLssFgpBQ+eABHx0/n86lzLs+yL3/5yz/0hR++ffuV4XAI7IwxZ0fPkCTvr5RS1gd3JSglATxElBmW6YhNwDCZwRHa2u/og2pBVsTCZOu0rW/ky6qqJCwhBrEUCAbUbPDnRe4/fPgQAASGLrWAYiKQD0BKbA8AgHA8Ht64fuuVV15h5w4P9/v9/vn5+dnZWWxAIwr1+XYKLqxhvOCld/ti81cXhyXedKSAQXpYbhQY0GbM+H/JEfZj2KHh1rjmXoT4abfmxT9eeJBtGxFe5AiJmELobiGpHuE+73LEWkvCtK7r58+fK5Vcvnx5OBxKdYek3SReFbpvBDwxIrLjWPyqF5EVxCGDDz74QLgdJIIrJfZiSWNXJ50IW4VYjcgkrXYkkMG87lANm+IxXhtb8xgvBooORFBaI7KK2uN97GMfOzg4uH79+pMnT+7fv39yciIrU/Ja1nTWFfiglcRTLl++LK8jh9hkgS59S6siopjg6FG54QmFIl0mSyAZMhpSYydR+Tt37hwfH//8z//8O++887//b/6bv/E3/sY//sf/+Dd+4zckWi82bpZljx8/ns1mly9fluIBz7HQtQb843/8j/+bf/Nv/sW/+Bej0YiIhFTn8PDw+vXrACCB9pOTk2dPnspcS8h2Z2enKIrlcnl6erqzsyNxcedcr9fb29uTRrBnZ2disUjssK7rPM+Pjo5u3bolBGSiTwFApCL5LBZ7/r4NjFZ0AIA0NBVHSxQ0MxtjpHQSI3KwTneYznQObQp8Ks+1bStrSbDj3i3MQjhMVgV5FprYgA5mdJ5qIrI+8xwMdOHSZgRZLRIjF/i1PF7TNAJICCF/2Qh7e3vSulIoNZTWsmGFKbk1zaDXZ7Cr1erp06c7Ozuyl6lj4jeXb1wVzLo4urTmwFkbfnLIW1TVSuZX+MqMMc6RI6NRp2k6Ho+vXLlyfn7+5MkzYeqQul4ZtCRNZW2HgpwwRE1tiDQAKZXs7RW9Xu/WrVt37rxmrX3v7t0nT54Y49I0JdLsqVHLqgLfrEMmWhw/9sjM8PyifcTn0euFogCRmAEQnYUkTeWkJFV5nleVCtNPaqMgL5YXQWzFgxWLs6BQt+R7+JJhA4wRK+Bwzpb5viXEg8II9hZtpjngRZZ0rP7jCzpm6RCyFn8S6ZEcLgIzq0QH+ZhlGbAuiqLMWwCq61Y4B9Bbclor53g6nSb6uTHG9Atx0aRs5f79+/1+/86dO8+fP3/69KlUG+zv7+d5fnZ2Zq013IQlGLJacMF8CZ+TNI0zdGFGZGXIl6ESTimFvLY+43EIs0CbmQfCtU3jPB3V1uzEo33RbxKTGtVG3dX6M6zJXyFS7SKI44ijPLOEjsILBuc7TbXkmL785S9/6lOfIqLlcim3ERxhuCMJfRysva9VubaedQQx2vQ6QEoTxHoTAVGXpbPwwf0P33nnnYcPHh0fH8/nS2ZO0zxNU9PatmmyDPu94d5u1xp0MMy11oTaWls27Wq1nE5mi8UCkK21ljsWC+ec1kprrbMcsTNNnBUZKn45aa2TVCml0NmQQdZZWpbLd955R2kYjYav3nn5h37wratXr964fms0GvR6xfnpEbNdraoiz+qqItVJGXmpxWJxenoaCGjZx0Lkc7xmyKfRu+iX3rZs2AP1wq6M/xSm++JfAUCUDXmKGLcJ8JVDlj3bzjAaDoef/exnB4OBaE0ACMxfFJFSNaatqubk5OyVV14ZDodV1RAtkiQ5O5sslx0ve/w45FP/sazjzU6EF98uHqUtCSnX8YtKih82gAFB+m1vJP/zrW9iibf1kBel9NbP43g5dlCotT0RPwNFqIktm4OZkZxO1i1RkiQ5Pz+XZA4iCpBDNvXDhw+VUr1eTzL+8qfAocYRX1D3YMxx6hx9Sn1rPINIOT09nc/nWuvRaHTjxo0sy549e/b48ePxeJymaWgjEtZYvxjs7e0FUyNImHh+XdSqPR5n9Em/cH5Ypf6brtOWZIeMMavVKtPJ7Zu3dnd3X3rppevXr9+7d+/p06fT6VRs/bJqtG/IwBEntNjKEm0BADGmhaVOgBNit4moF2sp0IlI3Y64o9LQXtpjaa37/b7glcuylD5/eZ4LwVyWZd/5znf++l//63/xL/7Fv/yX//Ibb7zx3//3/714pGVZPnr0KMuyK1euCM5EuB3qun727Nn+/v5gMPjlX/7lp0+fXr9+/dGjR7u7u9JT8K233jo5OREWV6knm09nMm5t2y4WCwA4ODhQSsmkiM39hS984e233xbrWfIYRCTcHZJYUEqtVqtPfOITL7300i/+4i+KzBf3bDAYDAaD0C2FfewmLPgtf7WtS2tbZJtonagMhU7AtgIpsZ6N2xvQSVV2Rdgy1M65tF/IMpNhrKqqKLJbt24JSWLbWjEQZZnled40HSUX+JY9EHXwCYs/lNUyonNOSF2M56EXwr7wUohr8gNZnwJ16/V67LvzoqBG8yLP84P9XaktkdobodeYTqePHz++efPmYDAQNnFjjAK4dv2KqNTQMT5oYWvXAFGRz3meS3tx65yz4BsnWolq13WLiHt7O4PB4PLlw/l8/vbb75ZlaayFyOpg5rIskyRhUjpJc1Lz+TxNdNOYfpEx25OTs+Pj03feu5skCTPKOnfS5BNR6wSQnGNrTZZ2kB7nSczQ413lGxkZY4x0L9KpRmO5ZoeWFCGxBgWETiXQtFVV2zzv5akGw9KJmhRbu809h5GXT5slJh91xMI36BhRtLEwWkdPtWK2Xp920tt5LBpEpp78rfJsnUGwxgLu4pOYqEo9XIoRgLUEIwEIEURFAzpjbHhCB8xOHsu9/8E7CPr58+OmNr3eQClkJgCHxM6Bc0J5A3Xdnk9OdUK2lQ58Xf2vlDpdu3btxo0bksJTSvWKgVSCi/jjKOkc0kahgQhveghpksRqMkwT+jxOHJ8m6gKwsii16fj5g08sI4CRfcwYNOsGqVx4jC3NLY7HC9V8bLWTT3uFC8ZB6PAT8T7DaTKPSuzXiAnBOTOfl+Px+K0f/MIXPv9ZTapaLdI0baq218tNWzNzkigAErvLOUtaBZUznU0lziF9g4NQCNU51rZEiVJKzHpjDAAZ41Zl9Qu/8NWHDx+en0+zLNM6TZIMEQeDATDtjAuJQCAikbbW1nV9fjZtmma1qlarlZGCLUZrrdKUJElKmWMR006kZJFTkiQElGhlEZQShBa0LaeZJqK2rV3bre2yLFtnr1y58sbrnxyNBrdu3bh85bDIegcHBzu7o7293bJaWtvWdXnp8uHTx4+SJKvrMssK9LMzXy6m02ldNYjoEMB1KNUw3fHqCpPsnEOmrc3u3NqxvCgf1nswdpK5q6wSujqJ+kAgWPD4xWBmIaIFI8ax1vqVV14xxohYlCC0cFHneS7nEJFSCaJ68uTJw4ePb790U2s9nbbGGKHL7YwoBABQgAoQFCFvW2lhGXPkCQAAoIuLAuPjIwxQebUNdmc53EdwTXzUEYyt8E+8EAEJ14lnM7yOfwbcOj9+5jgJ2X1ju2JlSQ5IykjsFRsRK0loOc971tqnT5/KZO3u7krVpuAB5OHDFusYarM8OE5hEIK8ikdGHGPfKbadTqdCdn758uXd3V25izFmsVgErWmM+/DDD6W6ERGlHbTcV22iXYN9HAcR8ILFHI4wgLJb2ae/BJAgQJerV69evnz5pZdeun///oMHD549ezadTvlsorRGgKZtrTFByGZp2rStaVsG0EpprcejkWMeDAYSyy/LUmp/ZTYlrt/4zqnk8wNJkiwWC9FHy+Xy/Pw8IHTlUlVV9Xo955xQdhDRP/pH/+jb3/72X/trf+3OnTt/82/+zUePHl2/fr0oMvAIk9dee+3dd99tfefasixfffVVMdNPT0+vXbtWFMVgMHDOTafT3/md3xEiiD/4gz9YLpdZkgb7XoxIMejH43Fd13/4h394cHDw5/7cn/sn/+SffOc73zk6OkLELEtkMIW8b2dnZ7lcHhwcvPHGG4j4z//5PxddiYij0cg3Plt3mQjqOJ44v4XdzeuvnJ2dyEBJMVlRFM65yWQiXlaQA7JlJM2lVQebHg6Hr338zsc+9rG6rr/5zW8CgFRtHh7uN41xDkQoIaK8QpZlMkcBtymQGMm2EZE09gMAseestY0x1tcasm93aq0lrdJ0jS8Kigx9XalsScnsMXOqkzzPsyw5PNi7fOlg0O8PB/2Dvf1eL2fps2aTJ0+e9Pv9wWikiAqlqqpazWa90ejKlSunp6eCtHEb/CRr2eh9DG0MAAMhqQS1TpXqghpZluWZCtbO7u54NBpdunTp2bOjp8+eiYcQaGSIqGmaxposK6SXxc7uGJGRbVk2wud9fHxMRGmah6RlY1p2KOvKGCm6TXZ2RoLgn81m4mROp9OiyOSykgoGn0rSo4GyDGWl2hayXq+t21zpxi0qu8pJ1xVku6NhrmdnJ029TFSGTInSbJ3QFAitYFVWwdUGxwBAwqbhmCLUThwYAF+XDZtmlnGt+O2IKEVI7BNk2DXTYiB24BiRhQ1CepcgAAIDS0QTCEzbATcBwNluFm2z7thkeW2xDQZ9a6302JOnRUBFGpga42SZybq0Fuq6JZRCaRDBNJ8vqqoy1pZNywBIOs2VtdKmuNOLEmWxlhVgqjQxLGfzJEl0pnWmJ/NJvz9MOLl7/+4ni09eu3nt0dNHVVudnp6uqur69eu9Ye/u3btlWQOs6xKcM9a2EsA2xgBgmmbir0tew7EBdKRklACxi1CmmfaRadDJuiUpAChSCpQxxjG3xrDHWMsAIqFWmnyRuA60egiEbK117Jx1RJ3BHdAgXc8zeoHpzMxap843XetsdGJm7hVFOM0FnJRPu8SmmLXWMZNWVVMTEQG2pgYAwbftDEef/sybd159OVHUy1LXlNV8nuVJ3ZRKEYOrmpYZiBAQHDBb27TVfD4X8IzsFmOMZcGxABA5dKRIK40oPNN1hgUAMSog/T//21998uSpTorFyuS90WAwCCk5AXiIYhNmtJBQI9IsDfwACZUMmkjV1ndJSJQCcCpVWZYtl0tFiQJUqChNWlPX5TJJlCJybZNk2XBn3O/3R6PRaDTK8/Tw8HA4HI5GI6UQAPKsODzc39vb3R0NTV0JmCHR6uzkOEkSZgvsnDPWmra1xrjpdLqYL5mQQXUePGmOJlg+hf3u85XM1hGRQmLm1jbWNKatgdk4D7LyMVYxvroaGhS/FZlZEAa9LKuqRuu0rtumOQu+n8TMvCStAuPezt7ueDy+f//+peFApwlptVgtG9MWRdG0LSNkRQ6Ilh0ROWAAV9dlmqbvvffewcGBaOuT0/OyaurGNI0RLhTbOkS01hJ1fQo2LGMiVCC9yrTWigTk6rp3I5E56/8BsHUtBVgCM4ADBEQJRgidYgAqoOwSD6EK3jIiYqLWrFUURUmBlEwRBhCik9SkYhY+O7nmBjWb33prK5Ctc86xYyIC8RAYCJHtOt2nfB2nNbbriOYAmKRfUmvqOx97ZTgcPn36VIq6xuPdo6Mjoq4MV0p1kyS5evWqAJ2ttQE9yMyi1STkISkIY4wk1onItQZdJ7I6P4oB5YGJrJWMIilFJycni8Xixs1reZ5D6xyLRDTWsjGtcy7LMoNdE74wkhQB5ESkS/ROGKyFpQMAZMEigtZKTiPCELlGBJHD2OHiUPajzGKa5gd5LlbOtctXLh8cvvn6Dzx58uTx48fvvPPOolzNzifGNEoRaoWOG4uSagKrW2fZWGMa59gCJzop8tz1+2VZ9ns9iUq2nsucvRbubCkAY6zWyXK58lupBQBrXdN0cYq2NWVZBd8gz9Isy/7Df/gPDx48eOuttwRKYYyR5hfGuP39Q8Sz69dvPnjwIE1TRH7zjTfrum7rZm9vDwASpatVefTs+ZMnT377N39rtVpJXS8iJkqLzyPCv2ma+/fvf/rTn37ppZd+93d/u23bLEv29nZ+8Rf/X//sn/3C+fnpYNCrqooU5FpaT6fMPJvN2rZ95ZVX3nzzzX/4D/9hkiTn56dEmCQKwO3u7jrfcAc98jDgJWRdFUVxenra6/U+//nP/u/+wl/4B//g7z179kxY8z71qU8JKb6Aa+U6wSK31hp2iJhnPUlO7u3tfeozn/nsZz97dnY2nc8nk8nV69cfPHjwznt3nYPpdJ4nqXg7xhcRhkDDYrFgzxgjwRpmdgiqarrYAWlrnDGubY108JZ9rNMsWUckO/64JFEArTEGGQgQEE3TOucUkjVNnmXjwbDf7/f7xbBIi0SPesX+3u7OcJSlUn7KbWu1hqOjkyRJrly5gh1qkWxd9/r5K6/eBoAHDx5Yy1pLEw90rg2Orvat2bROte7MAOcYkZKI6s05JoAEFSlgh0VRFEVx5cql6XR6enoqnciWixnSEBE1awM4LVfGmONnT5NU9QYDRuXAApG0/7S2lcAsotKErbWL+VSA1EqpG1evtW07OZ1Mz6ZsLCNZx5lOFKjzk3OxJ1OtQytcPeilp+ctkQYAZxFBgQNF1ELTWFfWDlmlWoGtqqrURQpRgRp4Wu+4hUcYINmZLqoKp03ahyCG4g+xXbVlYzEziF0OLqha/018/otjzOyxsPJBCKeJKEkyrWmxWARiDURSipxzjXHsLDNonSjVgYRWy2o+n5+fT5nZWtc0TV0JkIhQEYLyhTq89SBrteRYnqFpmqpaKdUh0tI0b9tWGPt7vd7Vq1dlI82mi9lstre39+abbz558kxQbgLBkYkEAKEVA5/WCQOOEalk7MkoX7enNvHHdbUm2A9/DXEX57vNoQ9g64h/GjzAy0WtH8P4h9ePbxf+GsBGuBm9lsqVrZM5yi2ExUNEwGyM0Vlqm7axpt/raa1N0zLzq3defuutt37gEx9frVZHk6d5nudZ0tQNIyPqoPMkNcTMq3KxWCxE+IacjjEm7wnWjYmIVFdZjEhN04zHYwS1Wq1Go51f+ZVfOT4+efmVO6tlM1/WRCSBCmZumirUQklaVhwtRCTShAl2VdI2ft80TZE6Sq8w8lprjQTWtc4AuiItBsNxr9cbDvvXrl3L8lSyk3meJ0kIgMkctWla+HbiozzPm7oK+7pDZnQH2NZYawGd0H2UTc2MSArZMhrnJUKwn0Lkg6PUQewqhwXAvOFRx0eI+uBmiNpFIMUQfvAGCgV7mr3Xd/ny5V6vd3x8fOnSJck+S0RNDO4AAQwrSsKQkqE7PT0dj8cS26iqpm03WgWR75q9tcE3jdr1ou3Ma1oH6cPJwRzZ+jL+L0Y3+iOOMBGwybVPFxKDWwMbPl/cnrFUx+icrV/FMjy8ctMYZk5THWJmRVHs7e1JktdDC7hpGgTlLKSZlujmw4cPnXO3bt0ajUbM3LatUKpJqZx4oRJGZZ+o7BJ03mcLry/BYbcmve4owKxtq6p6+PChtfbg4KDX6wEIR7Lk09had3EFsjedlW+gLel7cQ/iGHO336KJ2JroeOK2htQ5E+J2iWc9Pzg4uHPnztnZ2Ycffnj37t2joyPx7b/wrP+/YGmMAAFSgPQ/fep/9pECnAL8T99+CeAlyPxXAMcnAHANAOASXLrUnfwAAAoAgOdS4C7/1Z+CW1ADKADrGwys4XLgaW/A/NLv34Xf3wEAgEOA9v0/eAR/8MfgAJIDcAApdCVq6H+eABQAv3v6c3/m/0AAP6vvwLU768uWL3qdJvq8kv+7BCuAf/3ez/3r/1YBXO8ezsze/gYA3O5OJf/cFmAt2X6h+v2uWqN11tpf/dVf3d/fn81mjx49att2MBgY40RrO+c6AOFmc+VY20olAPgdJ4gCiPap3WyDAFF2l5klpC3dWGWBKewQzEGVD/uFwGwAXEq0Mxwe7u3t7+0N+wNZ4YiYpp35u1gsTk5OkiQ5ODhQRQFNq5RSWXZI1NQiRc/ZdzQLLwJ+nUugjVnmjBE3iCjifQcATCycreAZLS9dunR2djabzWaLucTga6w7+eXQsZotFt3cRPm3oNsQEcARScsz0lodHT1brSoBHTlnhENGPHYBsWR5IupDotp6b3fn3sMHSmlNyjkHXdjXEWljjJS6S+uB1Wo13N0NVpHzhaUBuB1PGGwaN15fblvMzqNF1z8nAiDJkjIDMyIDAhrXlZBLaLJbV4Ab9pbwmCIDgCICrUXAAaMYteAgyXLwxrSo/dY4Y22S5qKAq7ZBxDRNk0QpB4TJqqzLqinL+Ww2Wy6XZVkvl0tJTQoTBkTEomyMQD6YWWI8fn0DrJVTR9MhqiLEALKsSNN0Nps9ePDg9u3bN27ckIoZBCWRg6Zprl+/vlgslsvlYrGYz+cBwCDRTQCo63o2mwFAVwrdNOjR0hjhn+JNuGUWxPaBfFa+gic+WYYxbMWgKqwvJ+2Wsf+GPFwv1tDhmgEfSZvEzxAlmiGyAALoJRzOOeucSrQCdNjp7KZpkkRdv379J37iJ15++WWJzTuwwo/inCNNa8MRETz2cTI9F0clSLGgzy7oPgLAfn+YpulqWSmlvvGNb7zzzrvW8MHh1SLvp2lalsu6LkPFkrVW0mSInCRKGDOUUkQaLAg2qXO/vJcowZswaIqwyNKiKA739oejvgSVJcacpmmWJYPBwLFk/RqxJZIkEf67wWBweLC3u7srzSCapplMJlrKZN267Y7tKAKpaRrLwAhlWQoWc1s0RwZ0+D7MGkXZ7TgyihcKBOPLxgZcfI4EosRuEF9OABiS9bNdQW1HMiXhSQBYLBaSgD46OprNZogoGYBYepAnmgXP0vjs2TPZOAIMlYnb9gBfYEB/RFAAXbytILKZLtpVwc2ATYsWcQN3gZtmKwDwi2jyt/4Z76N4eC/eLr6CzLWwXoT9Hv4U/9N5TlwiatuumXZIH+d5tre3J6gAIUgh4iRJ2HXhZCmlXSwW9+7dM8a8+uqr+/v7cscYA8rSCVUn8gryJ0QUNl+M4DQOgJ1TnWuHbdtw1BRQIsGxvQKdit1oc7s1dEVRXLt2rWmax48fC5pIyrbCOVtY7SBUL3pKEG2TMPsAXWwCfENHae9SluXVq1dv3br18Y9//MmTJ8+ePTs6OoInz+H7x/fqIRmStm2BSRDhjx8/DtO9Wq2yrJCwiOD+FZHy1HhN23AUYEqh690Gm62XJJcehDAzK1pToXciAgAQm9pYyyBUykjOuda0AXmSpzrChRda63G/f3hp//Lly9LpWqluDTMjMxCBMWY2W2h9miTZ+PBQaXLWkAGd55evHNZNaa2Vxq7s88ZieSECkQrxi2BawAUnPOgOZkZQzkPCiqLo9/s7Ozt1XRtnBUQugUWJ4pdlCb5GBTatUO2p1sWyEoQYIqYqlZjd3t6O6AilUSgRwZeQgme7stbqK5f2tAKbkDXgjEVmaw0oVko5dqtlxUC7e2OtKXCh+xFk15G1dVktilKQsY0fH7Fmje2k8BmR4n9uqmS5soy1VFm6EJCLroDoEwRiPWMXkWJRqwxEgIyERMr30quqKisKlaQZJsyMQFXZLFar1bJaLFaCSZUeS4ho2nUnPO37S1tr67bVabKmBYzhm/4tnHPo+XGttVLXLGTyUjKolDo9PU2S5Pr165cvX67rmh0KCcB4PNY6TZLk0qVLACCFhjLfUuImURnB9DRNU5Yl0JovLAhx3OxNFQxcImqho41zUYgXvMEaG5rx1ATbKGwDitBjof4GEcXKj6/QiYBNPulw8a1vwn9Xq1W8lkQ9M4DW2rITKm5nbdu2L918+Ud/9Edfe+21piqPjo7AF2S0TauUQt9LEj1ZitDEltUSAEJtmfXda+s2sHCsGUXUuvKXnj59/o1vfDNNU4Puw3v3kzR/dnxSlkvypLbesGhFGIWhBgBEVjoR4cLMiEprSpJMKVRKFb1s0B/1B0WvGIzGg92d/cGwJ7QfSiUSFJcuP0qTMa1S2OvlaTpK0zTPU0lW7O7upkkXUJ/P567r6peVyyUAUNRKo7OESDe2QVQMsFgtZ7NZ0xidJN5sds65i+s8SL1o864XSViE/BHhvdg0jBchMwOgADFD7ktgtRKOF6SE1uQ8ybSUUjHzwcEBIk4mE+ec9KqNDc3wSFJ7LlN8dnYmqHdpoRK4w+IH27L/mSWOso1+lmmPRfnWfyPfbDuyGy6OF4x1eFEgGTcN4vhGuPW4sOEAxENxcTq6KfNBgWAahjtuTZn8qiOb83skCJNQuNy2LXdRN7bWWmeDdKqq6v3335f56vf7AbMR6rHigXKeawLsOsO2pUEQUZxGcbmxY1iiXq8nRYR11bZtW1VCTNspl4vDCADSqO/mzZsHBwcffPDB+fm5MBkH9RePYTz+Wwb02qbeNqBVMKBDlMQ5J3gG6WQulWfPnz//vd/6H7an9fvH98whSsQ5B9wl4kSCCeRDiirkBCkkjaNd2nceEd1hfcsC8vlhyaSF5imBMCBedfIYJOGhqlVKJdIDpZVuOy5JkuFwiMTDXn80GmmtmS0R7e3v3r5xfTgcDofDEPyKkbdy/bZtZ7NZrzfI8zwb9dG5pmmUtXmeX716tVzVZVk2Tbd5EVGpdX4yXtthT0AUpUaPlpad1TaWPB+2GN9iRqMiaTMkxOd1XUu7gJOzM45ciyD24zIJ7Q9E3BvvSTnEeDxOkqRuSmYW7Ad1MWwXqjOZWR/sj3q5bi0rIMuWLTtgcI5YWdvM50vB1yZZKnACmVEZxPCqfIGNHyLRFo6L4jvWE918MMK6yx2w/6xBMbCjKDDpADs4mhUgx4Y+ZkQgYEG8IQCzc621pJUDIGC3GUos+gMgLMt1z975fDmbzZixbk2womRNM6kOdUiIHcbaGttaazUkf8Re6mQrR9X31i2ms1Tp4XBom9Y2bdLrt217/Ow5Mezv79++eauf9xOl+v3+j/zIj3zpR/6rb3zjG7/927/99OnTvb290Wh0fn4ukI9gDcsuErNSDOgYjdptp00KizALAdGhPJG27OQQdwymj/wqSIfwTXxCrMDksjbidd6a/Xj/hO+l9OTiQR6JGLY0IjJAmum6adiBaVsiePXVl7/4w1984403FouZQkJEY5u6XiMKBBwvLxvq1pfLJSmIHcXwYGK3hfCScMVLMncwGB0dHf3Wb/1227aL+YqIzs+n1kEokE+SDswgupk7SEyD7IgoTZSUGGpV5Hk+GPbGo93ReDDoj7I8KYoiz9M873msqlMqUQpTnTg27JBB2rZJTQwKj8FgMOj1cylUCuPmTNtUJTNrIiDlrFktGmQAcBzJXJkdB11AUaRkqJ9o29ZyiAqsTd6tGLOL+lrLCgwLzN9i/XnL6AzrKhjicojbORgMBHgqgUntO8uAr1UPQknQNQcHBxILkdcJyoAiSGtY+XKjsiwFaSMc+9aXcGwZrNGjSU5wg7AJoIs9f5QBDZs2K16Ygj/iWIvNFxl5W2dufeh+jtHnzT0YrkxR8sq6tSuOF6oG6UIppGQyg48a1kkwoKO7dylNZl4ul5IzXSwWwpIhDZmHw6FYDFIf1uv1bLsu/l77/Aj6wlsAIiBKR3elUJhJm6ZhsMPhcDweA0BTCz5YEKjEzLQZlQ8vm6bpo0eP5vP5Sy+99MYbbwCAyGHezFbH6yo+wgZRvlNs0AhB5AbhJqMk20dS8BLM6vV6g8Hg8uXLvwffN6C/dw/hanTOObuOFilPlya6A32TrzTPRKoSIiAyQ2NaIbwLDhWEnFVo+8JsPb9q8GwBOgzplt4HZts6Cx39S6+X93q90aAn7tlw2M+yLM2S/f39y5cvXzrYT9OOQoSoY6hARAmWi5yzlquqmc+WRTG/1O+jTlIkNgZID3fGN69fNU31+PFTtgAWFSkgtNY6C0QE5E1bKXQBZCQAMNzVwMiXzjmWUCDakLEPhqy1tqkrZpaW4LJ3JFF5c7WSWH4weYMlHXaW8v3YZScKNEDGMKccEZNEBYNbiP99Y2Olh8NkMEhnk5odABCDQwRroTaWASbT+Xw+P9wZp6lerOp6VepeIZMkNns8nejBGLHkjcM8sT7AKFwRy3RmJ4EBgC7YDN6wAwAZxHXErmtnwAEgIT9kB8xOoCDsJMiCzkHbWlM3pJM0TdM0R0RrbVObxrTPnz9s23Y+XwrRIGmtgIxDZgTWigiJgR0SA2vmJpba8qYSW3URVCPUz0VmZGc0BCuTSM1mM9EWzFyWpZgFiCiJjzRNDw8PtdbPnz//9re/fXRy9tprr/2Fv/AXmqa5e/fuBx988MEHH0hDIIEchMGROZIiLeWZcZ0HVDS+t5Z/vO4Ri7wPm2TSIRsbJHv4lfPtwTDC4chlQ/Oh2FJBRNF8tJnEJJ/BwE27AaNIHm4Gb6Qifgvz6pwztkGitmnatn3ppZtf+tKXPvXGm2zbpqqzLCMF0mjQGMPWKaVa24Ye92IgysgkiQ5aX4BfIomSrKeU0lqFGIAApMSS+63f+u3nz59naSGZaACHhNL7BhHFsRHvuSiKJEmKIhOzYDgcShOmw8NDpVSa5mmqtU4DQJ2ZlUJmNKaRq8m8aKWUSkRwSKRZckxJkgDKdLdVtQqzk6eJpBTFCBDJaK3VhGExh4XtHLAzhh2zW5X1ZDJZVRWIWczrcDJskeNcgAHEVkW8eLbsjC0pESRdWJwAwEyyuoRIS4Bo7AHQ4GFFgbe+ruvlcnnp0qU0TY+Pj6U/kaxq+W2QreBDEcbTUQnxrWzGQDUKH23XXrAdPd9cBIdde86bou+iPAyiIx7G+LfxRaKx/UjGoa1J8d/+J4z1+F3CUoz/Gt4oXDy+UYj3SPAllGeJQvKcAx3ZCCI2TS1xOGttnudSOXB8fCzoZ/GFhFvt4uhdHMCttcTMdV3JNglyO03Tvb09STVsvZ1zTtye+JB5nM/n/X5fytoODw+li8e1a9e+853vCK9iEKFbE31xOuLhDe+ilA5ZFPTBSCIS8JKYU7Lg1SYj1veP77VDxCwASL10EAXz+VyEsDEOfEEqb2Z9Q7wm6Ef2CX/hCcCo5XtsJQdWsfBXACBETYmcWRRZr9frMpOpynRCBEoppWlnd3zt2rXDw8MiS1MdKBdRqcRjMLqFJ0JSYBXL5fL4mAHc4eE+ZplEMkDr4XB47dq15bKcz+fLRekivnnwQBTnqZziLQNRVCVs8F4vC/EReQAR4LGODsIcvH8i8gQ2tyF5QrOtsRVvRwS+ZInBk/8455wzAXWZpqnOEh70Ensyt63WmLXMOkmsba0BUqosy/lqefVgPy9SnpVN0wz6PY7iTLCZW986wpdrk3dTTMQ6Fdf2t0R6xPIVR0qqR4mE3kOFrHeIaMoFERGclSyqAiaUUvYu6sPsIM37DNC0dlXOJVk/nc4Xq1XbiivTxVCt4cZa42yvN3DcilXOSESok4ycWq1Wcl95YPRx0HgRM28zfGHHMNJtiYBbkDZp+/uHzBzS08w8nU53d3evXLl048aNS5cuPXr06L333vv2t7+dpunNmzd/4Ad+4E/8iT+hlDo+Ppaykvfee+/4+HixWCwWi47vljpdEkfaODpkzH01jw2Gb1jZYfeGcGAckQpWlNokVAl1pVuLRNwMuKCYxWyFCI1DnkA+PjkckmPlzTpIAJDUWKLo6uXrX/j8D37itY8XWTKbzfpFz9jGa3HVNI1lq5UGCwIuF2R54yHj4RmUP+R5sqInFUhSRSTMXEmSjEaj09PTo+cnihLppCU7sD8cSXZ4OBxKb8JLlw7EMpDaIAktS86amY1E3JkYLDt0LH6zS7SWUc/SQhocFEWhlBr1B8Y28njWWgF7WGtXi5k04AAAYkAECfYKMWKWaERkZ5vKe9u4TovD2ngFY2U/8Xw+Pz8/F5Ed0gIk3DfEzA54benG/8WI3isYT+u1pNY2d/j5lrURyxYJNgdpKEaGfBNaoogBLcA1RG6a6vLlQ6VwtVpU1Wow6GWZAPolgsPWtog6SVS/X8gQOee01vv7+9JiDTwGMVhmQQu6LoTrokWNQRYjST/zNc5nK9K89Y4cuYt+FiyzzKNcNvzJQdckFCTdJv+T2JVw3XAUgEBhC8G1xdw9xgUQSBBfcexjvbWpozpiuTkhMEiJHq77IyJAR3DpjGR4KAgTsScW85XInKZpmNEYIxJYDiHxXa1WgpuaTCYHBwfMLBWEly5dGo1GACAdWBCAOlrTtfNm2BESeChFEHf9fh9D9xBiwK6BcL/fL8sS0DnuJlqAJVZmlr2rAN0U5L2itcbUJrXpk2dP7z/4UGiPZe1BFIPYso9jkzoshnjpyDnBcw4eiPwpWDNB+r1Q8wLAf/v1/+f/8Yv/24/609Y3H3Xm94//9cdaXoFi3/EkTJ+1Viaw06RESOSsrZumqmvjmxAnScK+xEi8RwkAg+/7FRsYiMAOu2uRQiaFHaI16eLH6XA47OeFEHAhcpZleZ72imIw6F++fPna1SvCqKhwTQkqXDECODGtI1KJTrM0Y4a2bZumnU0XzBaRDw4OUClwDtpWa9rb27l168bR0Ymzx1VVWbsmgQhGQngL2ESyuehgZkUdLU8YwK6cl7tqumCfoM90oW+wElRMrGXCtoKuwKYSba9UGs4U8U5EbduBL6TQLkm1VlBnCYOpwQElGYBTClm4TQlNI2QlKsu6hpBpmgGsjTBY69oO2U0+6+3cOiW3tcnjR4+/ISJrWwCUJ2a2/lVVIENAROdVNSL6BDIBIHZtXZGZFWkkRdRZ3gjKEihlHj18UjX1alV1LU8dOAQA0jptG0voiIh0AgCOnGJyFrqGcIjC6uZcLYtYebYmY5ooOxC9YFQP59y6KESwBN5rBCkNOT09HY12BOImQEzhSVmtVsKSc+PGjfF4PF+W0gvgyZMn7777rlLq1q1bN27ceP311z/1qU/1+/3ZbPZbv/Vbv/Zrv/bhhx8i4rJcySaUfYgesxsmSFabBN6MMcDrbgXWrkn9nK/YCzZrkOMUoUHCyULJHv9QPquIrz7eKkGXxGZcHK4LQid4q+Ei8lTy/HkvQ8SdnfHnP//5H/7hHy6KYrGYF0VRN6XY9E3TSBt2MXyZuW3b5XIpfQq170oj5bcdtJoZhVU+y9K8l6aZsMnKNwFIkOf5V77ylW9961uXL192zu3v74/H4zQvhA0t7domNdLoSxwAay2AZ1p0TqJuzlkxXYhUkhSBviBNdZYVWnckoGJ8ADrnDICzds1K0TTC5dmhzx2vnWwp23LOhh0UnO8wd+tNDVi1LZJmsMuqXKxWrbWEum1b0kkQgR1mqpu4DSEVZJOEhOVwXRNssc+ctwLXB29CwoKVIPpGUENhPYS8trw+MwsMTvmuts654XBorRUfSXIXsaUrtxOmW61T8XyyLNvb25O9FoP4wyN1P/eRAdi0gbqB9XpBXpwvhJDjf/KmDR2+jF8f/lPH1uBfvOPWEZ6WP8IOC0MNnWG3He8MrwybGzZ80FonSaDn65xSSdrIFpPWBsCklEJKjDEi/YRZyPm+6+J7Sw0oeVKqDfvYh3XkRs45wq7wIDynr/NTzKzVumC6Pxg431XKB/O6XRm/TnAFQyRY1pU8zLvvvjvsD+JYO0YR+ouzE+Qnb9oNiAjAek0z39VHigsqDr/sZYnA/ZEr4sXHlsX8R1jb3z/+Vx6yjIuikAbjkisWqdXpI0YAaNsWFRljvFDtNl1osuOckzJ0KZQyvt9KkKvBZHTOJUpD1G0+GJG9otCa8jxPU01d83mVptlg0BsMBocH+4eHh+PxUPaaUipLOs0uO9Fa2wE5VFdD1TSNkNVoT/w3n8/TNB2NRihpIqIsSa5duyY7xRgDIDVXSESOXyAPtyRzENfOuapppA5edLRAqLXWtm3AB/LQVxkZY6TeSQ7ZSq3vBO7jqog+/GetFTrgYM5Za7WmNM1CB0dmVnpt+ejd3eL2rau/9fsfqCRrm8pau1xaUKR1qhSTTmfzuXNmOOw37WN5jmAqad/eUEdNJlvfI9TbatpaKwrb65fgQIMvH7FexDBpZW0LDFprDWSMMewQIOtlzjnLVgifxSITtddVn1gjC0ZRQqgcc7kU5CJXVTWZzCaTyXJVGWQHID9BRKUSYLDGATEDAilGZIfyLM4xIwMiA7ADUpJkcUoSGQ4sG2YGKUcEcMCrVSnCtK5rqVjtRixOy8K6QQwABlzp+fk5ER0cHEili5y8Wq2IdCg7OLh06erVyy+9dLNt25OTk8lkcnp6/ODB/d/93d/WWl+9evXNN9+8ffvWw4e3z85OAGBnZyQhbWttaA9elmWerh0sa23rbKpVniZV01Gqaa16SQ4eUUoIXYyri4S51rSCZBLrOTbCwPMYhLUrBit55oTgZQUzLhQpiqkaTpAg05b7GLau86nSsPF6edHr5V9866233nor1VQu51rruq61yCZgpToaQcemaZ0xTtreyjIOmxapyzVLzEz44NI0TfOe6P48z7MsDz9RlPR7+k/+yT/5Uz/1U2EQwGfTRCs756xrrbXWtsBWESpSwm2NiDrRmCbD4ZAIfMJWWLYRhB0CncSky6pdz12LyE7QudSRNhsEtqYlIkWEQEYobBwjoW2bMJLOV3MTkWVomjbMnahqZ23TNGmmJPwss9O2LRAaI9dx1nasCAiOmd06I9SZ1OI6hSVhjHQrIGtbb1NuoOrRBwj9OuwYGGUMEVxZltJXdjwe5nn+6NEjadgre02A7BLaB4CmaaREDACkIk3sG3GQAvqQiCRFsLOzJ8zuWZZdunTp7t278UoLy4N9H3K82FVbEM/Ejo0CFVIoAE5r5SF0G+080Uesg5SPxPoafx+PEvnKdPTebPCHgyqFyKYP2zPoGNikfA5YLDkCeGlrXoJFbqNihlgXuKgYiIiAxMNJxCexHZW+lSGFrrNG10lbhINz0DbWKQAmYGKHWqXHR6eXL111zpWr+ux0slpWV69e3d3drapKUjHWWutLYJ2nAWESMu3YfrUA4JwIHKu1bts6yxKJHIHv6CY4qLatheI9lC0KdDtcTdaA+MbOB87lBAnQCN2VCLcwibFAk4RAiA1Fk2Ul2SISu9fr1XUtVNNiTgnfYvArvn98zx7SDbGu6xku0JsBEocWSy5Nc9kUpJUxDaq150ZEwOCcS9OU2SapIpWKTFW642UL6WIxtAhRJ4oIk1QJEFDSOB3IwTok1gSqW3XUL3qDweDS5YPxeLy7u1MURZao4P6Bs2wdSNSPRBshAJimTdNUYdePGQnTJE2ThBQ2jZlOp8w8HA5VlgEBOKs1Xb16tWlMXbXL5YqIWKilzJrhwPp2EwLxh810dDcgeg1fCWJHAk+h9Is8TYJSqqpWQfoxO2ZLBEmiAiRPqc7BcMKF7xgZgC0wE4JKFACYttWCVyly8FFCAjRNq9GVaQKDIq+BHCrnnEIEredlmxc6o8QYpzSOxgNEnM+XcBUgCgeGVSJ+MIeGdl6OW7sGe8RyPBg9sYBGBIbusnIOJTpDFA5mZhbhAwCAqFiGFR0DO+UYnGHLBqxhhPPTyfl0Mj2fraqSrWMgTUolibFGCg59caEEmJ30g3AWANC3EwdmxjUCoStzAVgXWaNnGQtvEbwLEY5yIKLxFUiI6LAjr9VaBypciQpLyBl9tbg3ntZkK1XTgO/wdPny5evXr4tTe3p62jTNo0eP7t69S0TL5VKqU4UIT/bYaDRSSkkjrqOjo9A5SXmeY1mRgk9g78vKTySRLUfQJc45oZ6gCwQsYVcEqzcsgFjHB50tXCJhLQVFIndxEbRArrNYLCSYKptHLpXnaZrqL33pSz/8Qz+UpuliMZNrNk2V9HreywKNApZyxpiT4zMZ25A/6V5HY6/XE6SEjKTgDnuDUaQCu/hQwJ+J3Rnvi7Ozs7UUUOuerr4VeRe8l2FXCpfLpfzQOWdtXdeShl+3EA+DyczErnEOI3g9M8sOwsh7CRNhrZUOmrFsUkqhIunXjZFt3TRN3RrroGqbVV1VdWskyaiINimTutt54zJeJ5EeCfZ0V+wiD8YvgvlyFHYNf+1+ApgkibV2Pp+Px8MrV66UZSk9fmWdBPiyzObZ2dnBwcHe3t50Op1Op2I9I6JQCMvri4Ut1BzWWknjLJdLsWBC87awHyHOv296iYgoTM/kYU7RLHRiZGOyPiLuuzV34dYveABvWIdRCj/Zmv2L94qHPUxQ2KRhD7qI5jJ+nosPFj9efFrwcsNj+PiFCuROpmtTv+EnBHkym83Ozs6EIkAk4fHx8Xw+v3zlMNji3ZjwmmIVIohwWPAYsn9gKSILCreWHS2niVi2my0zL34Ih4tAOBLuUr6BYhhVt9m8MOhBWEtIBKXrea21TvMMXCdvQ9hS3q4oCok1/NFL6PvH/3+PwN6DsM42hJhjUB/GGMVsrJGmrUE6yeeqqoKmYF/wY63VKg1qFwCSJMk85DpLUsmOaiSHoABJgUpTAJckWa+XC13daDDsD4rLly9nWZamQoEQAW5Jx/9c625a++EqglC2bSsMHkotEbHnXJIlohfT1N24cU0pdff9e/P5gvQ6mqYiNLN4C84jNJxnOpbXlE7JwV0P0snBmgUOvYcPAD7j6jZExCb2OuxEZlZI1lrr1hU1cng3tbP9wjNrZ6tehsNBzyyQkYmQEbqOIqwdg6TPBMfpGzOuraIgFrcUZ/TE69KZIJ7cJmVJkB1E6IBRJwAARA7AOGtM62xDXZ0ZghRpOmcNdw2bUSFz3ZpqWU7ms+VsuaqrtmqrprGNZcKENBA5x9Y4JNVlngWkB0p6oFHHMrZRegLQ4eqAHXTc1N7qloiCE3FJ7DoMaJiY8NYyFCriu2Bfh6uUSvSaTg4c12W1VAu2jq0riiJRWqnO80uU1kkiVxOmCEQUpoUkSW7evJnn+Ww2E3b9pmnm83kHg5Y94ZyEVeLPQbvIT4wxg9GYmeWHYg7KswUaV+dcAJs6T6sUZpN9lkR1hDXbwCPjO4iG1Sk/DN4ne1x/wMuG8YxvJPlfSWDJhyzLrl69/IOf+8xnP/3mYNCbz+cEyI5bWyVdZZjvTEnOMTd1I9Em5wnqxU2XK4sBPRgMJNgskSRETLPELw/HvIasdLybxIQQ25Z7+zu86W2KGxY2dtu2xjR1XdZ1CQAEEHyq2Eg11gVBFi7lJGFNHnDcrV6h/OySbuT7RwYHyV/B90uxDqxjZ2rTkqcdlJvWde0YHdJsuug69SAG7Np6WjseUhEIG82ig+SFyIB2PprrT9uwJi/+Nwg+RJTUQOsbqokj2jRNqAi0vk2XvGld16Invvvd7wpKBz2vuQTzpML98PBQcCAAuLOzM51OJYJIRN4+617ZmzieZiR+QiUedYeJiuTbRr8YjKzbLQss/lP4Bjdt03Bs2V6waT1jZL8GDQSRtR3fmqNDztdRyX8IPOOm1b71VPEd15PuFduWKDAeRjWbzeTvzjWiOHHT3He+PeH5+floNMrzXJpHSOII0AkDugi0ztNGcB6uxtxlLYEZAcECSUW4hJGIpMdQGD1mtq61DhGkT0rHIxaPtjhpHJm866W+BqmvXyHmJltL+02LZGMYEUC6fCddZhkR+/0+EDpjSSvhXJI43PcN6O/xQ6w9RERYw5/iHReUabceOpMJAUB1mW1f5yMrA1EnKpieYVdK4KDIcimeVohJkmRZigytNcic6lQpJKX6vf7+wa4UvwqzTS/LleqK8NCHb5HYmdDVBgh1uCMoCKte+kZ3UgIAHJumraTqwnEfejrLwDlwPBwO8jRj6x4+eFyWlUFDghR1DMCalGXhIdVSNcHMThRXx9HBDiLZElnYxtkNsexVZ6K0pNAtAyCTb4QsuizsSLkaMBgr+A2Ul0VEwA5wGOSY1kqvD2h7RTroZUdnC6RErtPYJsmG7IxlmK/Kui77/V6a5L6VQJcmC1IALsj3YDRoTVvfQySDwq+6wWIUNDEGV54JWDFbosQ6B4DWgXPQNM5aaxkfP35SN6Yqy7Kq2to4YIUaCNk6xyTTDJSQIiQQ/hS5LGLIja7lnZhEsKF41mjR7nyfUvdxtPX7OuekpyMIdClJra8YTXw4RLQu+A5qeZYEO9salqwcAIQIGUSGlPTnJK3lAQS8Gzq2C3REKSU1MaPRiIhms5kwR1prhY1L/rmzsxM2sAhi2eqLVSnGtPXVrMHuibVgiNcCU7z5wzOHUC5EugSjjLyLGMpi/QSRDubNlt1bh6fLSMQqunXr1uc+95kvfP6zRHB0dGStHQ2Gjk1VOSKq6zX7h4RXJdcvEZ2AyJT6vF6vt7s3FiCmvGmopJZ4uH8jkVyIiM5K3DFEs9g/ZBuA2sGId85NJhNYY0+70VNKNU21tadkNIxpLo4AACB1t3qhAQo+XRhkikAdgpSxPgBireuSSAhtbRxYcFjVtQV0zs0Xq7IsXVSKKr6Nf8g1vBUvzHg8p/HMdj42vqBGIqxM2PSaiAiELNg5rfVisXj8+PF0OlUeweZLp5XU2UimezQaOedkSUiar9fryWgXRbFYLAKfVFEUbWvTNN3d3VVKtf5wTih9NgymbhjDRCACrhNrcTB12zyKXjN8iAdqY36jQcNNqzd8H1t4sUS9eLXww3BHjiKm8WU5cgy2nmHrXeLrxGe+8BXCNzJNvV7POSfZmBj0xZvBIfkg7cGEM0d2vWQYRFiJba18dYfa7POyHsAu+rMV5UFBTYmT3ElypCCg0As93MQabUWCAED5X+GmtyA5vTjHFb/apnkNAOBaq7MEQGrpUSxpAKBE2cYIAlv55ln/XxxbdYTfB0D//+7g0CIDOlnnPC2G37nrsGhWFHGsLUIXrO0ouZoofa11IDZ1DhAcAjk2o8GgbWtkBGcBlULo5b3esNfr53me7ezs7u3t7u7uSQdyInLGIK77wXUS1TiFmsFKGVhYqBQVd4VwLCICcKIzadDrnBNdozQV3UKHtq6TNH311ZeZ+YO7963twMdSeito7wCCCrsvDCMAa4fsNwr7XBYz82bok3zfQYn2Kt+mLWxJGzFZhYlwPvi9EfACcM7JQEntkxjQsmF1luFokA0GvbY9TVJKlGqddc6hUrUxPa0Q2Vor73Z2MqmqiqgIcdagJyTtHjvZPma8UV8JUTApDE34hgGyvG+stcY45q5RhQIGax0YB+igNs1stjg5OTk7OyvL0lhmVAoRiBSQQ2TnrOV+XoBjaenM1hFSqjUROSed3y14G4fZAjhnOrGKEOoS5ZE8yz9AZ2o7Mf66Pm20LprsgtTggf+pTgT1Dx5uKKEvgRDIZ0XdJrHWtmiDwBXgssR9iXRYvqEiUGw+RAw2tzEm0BlKOJmIxHqQdS+/lUr2cB1pgCmp7SzLSCey9CeTyfn5+WKxYGZJmsur2YgmhojYrXWAfCPgvLDow3IMp4Vv4lURzkTfRoGjxgEXvTW5TmCgu3Tp0mc/+9k333yjbVtNmCgNjpu2komo68orUWeMsV1JZRvAYUVRDAYD2R7CoDwaD8R6DrtR3AOlkZicc8BKmgSL01XXNbMzxhpjmqaW2La1LXjuz41tiS5AMqJX6zh04i+ZGTwkY9sYQgaAprGxrRl/QERCxbwef8SuTyeQ4PPZMpjWtG3bNKaqa+dcY01btYYNOqxNa4xxjMIgBh0AiR2zinsjd83rHSLBhdDm1jYPmsAJHDlRW2d+5Lt0kDAbRKSQBDdNI65jiLiLZhE3Kc30weFe3ZRHx8/qpnRsAF2SKgBHCjQQg63qVVktk1Q0HBhjpPeqADmcL3kMb8GRJd1pu65z7xqL7x97Y9HyBfOXL5i5uGlJy1nQoXvXfVv8nAYifL/McKPHAXYRK3Ch5h3RefAMIqLbuFeYpjiOEJvmXXlIl5IGf0m01kkoAv330NG/bIdj48cbDAbhFuG0oDKClpLnmc/nk8lkPB6jr4jSWjvIyqpqnj9fLpd7e3uDwUB0E+puKcYuPa7NXxlHF8qewRc7SoiDPQBPti8CkrTF9dEWEvQyIHWMJ4yIxMCbrYjCZEkTLm/xrKPOYXkrpeL9LX+1jQEAlWr57JxL8lQlukg0OI6pFf9zj+9bzP/FDrG9tNaEHTWqc67f74cYhNapKH0JoATYRhAvrotF6rAjwurKi1TcYWYLIPpYEYEmhaASTIpelqVFmunxcGe8O9rZ3+318n5/mGVJZ1cwgw3dwQgRkZFtl0nu9XpCZeblwBpKwGtrFX0wAQEAQSEoAHYOxMBAxDxPVZIwm7Zpkqy4du3abDZ79PBJ03Tp3xDCC2hSuNCQHAK5SOS0c1RDZe1aG3bBMtPVdIlXwN57kQww+P3P3l3xdUfrHttyr/F4rJTSCcUGLTNrJDMY9vZ2xwSPFBIQITsEpVXaomUHTdOcnJ8Oh4PRaPTk6KwsyzRNgpoPG/iF8Y/whhsqPJJlzgfGyfdZLVc1IyFKwoKcdVXVLKvy/Px8tVpJKrmuu7R7kvbzfmJtR6lt2RERUqIVlLVVSpFOUxIOcDLOsbVqM2oSjBteV4NKtMnK80r5XXymD4C9ALsWpipJkn6/n+qOckUplaRK1kee5wmpgNRUgWuMKLSpRERBztR1XRRFmuYCLdDOBmBDYAZwnv+EmcuyFEMnUPwuFovwSEopKa4SMHSINAvwWkqDVZIyc2j+HrAcUj8rHTLrug6FcVp1HpsNrXQ95Ug8OCH9sTVW8edwheB2W2sTvUGvFnavELnLeF6/fv0zn/nM66+/rhS15cogSyxZ2ghprdj7oMa0TdOYpgGALEuzLMvSflEU4/F4d3e31xOOZ6217vVz3Xlc3QZrmqZta1BCe2eapmkb2zSmbY2MDEQmixDIMLPPc0ThPWLa7NIXv9oW9EoudVFHojeFY1ck/lWXMaA1badY59KHgpGcB9wvl8uqqYGpqqrGOmOMoDXklZvWhqmJbaDwGEop6PLhjIj2wuN0myqKJcSvg54vLP7+4j/D7nNR4YhQL6pNShmtdZ5nQrZd13XRyy5fvixFAtK9UqY4BrkKrYExpmlWiS6s58w/Pj72bJW49fzxAgYAT12/kTyRR44X+eZbv8C23l4qGOzmDakVPgczd+tSWxcPV96KYyEi8DpqHn8fz138Q/eiNXDxBbsnQSDunjMoi7CdxYwQhRSyWxdfgb37JMB3oUsPl+r1em3bGt/lZzAYHBwc7OzsCLYBcWNGnHNMPiXsv7eeuxN8VG9jBqMmSm4TBhMW9jpgBqBwzdoZJkgks/PoydiAdh7i6aK6GgAIxakq0QBg6laniUJwrW2aJk1T0irJ08RB7Vtcff/43jz29/e7BKbP1jq/qEQKpWnuQzBcFAVF/LDBgJY4cVgznc2HjkgYEaS2BwIQUREpNRoUvdFoNOwPer3ecDgcDgc6U0nWiUepqhcz2u9xZGbH257e5rFh84RDzmxbI39U2FE1NE0j0ZJ+v6+zrFou28VsNBrcuXOnqqrHj546l0ooUPSOROsogoqF/YUI7IAjCDH4XDd7xz5Yw92vbMdKGe/3MPhixjiftNRaJ0lGRGmqxVKS9qLBaLauDXwAchFdr5ZpsrMzGistLHDWdYyeYjvycrl89uzZ9StX9/b2CD4sy3Iw6MciSXmSFAhRkEipEykXxcPl6J7GoyHJV1y2xlGStdY1tVl1bbQXZ2eT6XRKpBhAKaV11tNF27bGuLq27apBqcTSHQauMdY1JkkyZ53zhNhSGEdACF3MDJgInWhvZHZe1QEyOMdgu0JMInAWnO1iDNBl/zQlsc5gACLFzGInpmlaFEWWdGX+WZblRSqQA4lAG9/9IdAsAIDWazXMzFLkR0REfikr2tnZGfhkJUdwYXnTMLZms/uXrGNag3g6p0K6byBi0zSCz6nbLkotMVT5bIwZjUbyWf5pPRGjNd0mCcBoeRcbMYUFfcnMkluP9wZGPpWKiLRlYXDkeoX4pQyOUmowGFy/fv3OnTsf//jH+/3+ZHI2yPPFYtaaOs9zCbo7J4BFGzYMEydJkhZ5mmXD3lDWhoySaFMimkzPZBZCZYMxpm3r2XIGIOANrbo1QMxsjJi5Ya/6t4B1RNCxCRve75euFiTII4INI6lbksLC4feOH74ub2UjBrrwV3meeInKPyfzmbxm27Z1Y6QjcdM0aZpXbSObt25MMKAls+Qbwtsg1tlYL8EJWTGzYEliSzeWA87nyKxdg9V8ThzihwziLxYysTEXqRAnAiTOiuR5XhR5mqby8HvFTlEUd+/elVyKXDCkOKQvnRjQYlVLCs9au1gsTk5OJLFIRCGWvKUwutgzb6sTZruFPJJxQNywaCEyizd/zpuztw3GoKjjgFLbuPPw32ANx0MarwfcDHyEI+zE+K/M68Lo8BjxLeKLy/eautnxmDeStScySjapSLBgImDUwNL68lyxa5fLZdu2RVEIUYacKfu3aZqqLKfTaQhiaa2zJA0Gcbd0JUhGa8xY29ZluQS2ELX9CwtPSkLjK2y9b5gs+aeLDG7YtKTjn2DQmFFKIUiGLpbH69gzEQFCtSwfPXr0B3/wB/fv37fW3rhx4/bt21Ju/v3je/YIpFJBl6mIOUprLZSviNi2raa10QzeCnSIRZYFQQqeeYMIVKqcs+ClX5ZlgoG+cngpy7JBr9/v94s8z7IsyzKdJFW7FIIgx06hFBppAGgbi4gExMCCZgpIElwj9deSvEsNqS4kBOiQkFAp1TU0YYeo0BtghpmRuFgHfc1oNHj11VersplMppI8j+NKsZAM3jIjAKPDTv7LmfJsUkSI3hcN5rVI9VjDokczSgRTPBaJuCVJ0u8PIer/IJJ8rdTEEnQITJLE1fNVWQx3sgI0WWvZWLIOKYXl6ixJEq0StklZsmXdK7KmWnhEIHao604rBH5Nn7zzorCr+hfcCiACWnbMEgBz1lqVyJJRrXF1Y589fVzV7Xy+XCwWprUAYI2xDn39HAgNFnO3ChWj8+kykUppSuhbtkKEtyMiZGBCAgcWADe0+1qRsGJw7FDYDGKAP3pnCKN+v3KslRkpRSpROktSwQ8oxGJQaIlRWadRKMoAUSWJssZEy3Qtl4UTwB+e0QLh9PR0Mp8Qk8703ngv7+eZzuSvAuQQhSH5IOUbAQaTmn2+gzyOSn6FiEJpbFyXOTXGhLZ8SilRXWLTm+gIBrTYK+xBUYGUV6wTMbvDMHJ0yPuKfg260/nUBPgFFtBXctn9/f1Lly7duXPn5Zdf3tnZsbadTCYaqWpKInLspMKMiIxp5WrWttYyIiY6T9NUq1RIryXSL/yyQWFLbjwwTXrN6pJcigiZ2UpnKeZugckKZGYJHCIxMDFaAERQDDZ+XzFMxYAOlgpRl3cOKTlJsSOidKsC0biOGQHZMULZ1BcNVvCs0tbKwygRyNa2y3LVjbAFZm6dZWNbZ8+mM+vrOFvTOTyhZyHSmuRboSKk2rWy/xER5I6AwMBghWk/flmZMhFksjLRk9q+ANvuxUgciQniUkd0MW1rpRBQQpLBDpN4j0yctAN4+PChlJnKGylP2SZrTLymNE0TnaVpTkSz2Uy6EQXbKNhVcQSRiCwbiKzbyGZF5zb+5Lf5xjtunRB2hxf1L8ZJh18FqwujhJ6LAqVBXkWA9Y2kRwzkdlGpbiCwC1qn++c6GrQBUOYIeR++RERFOqzPTthaMG0nWlXHN89EpBMK5uRaLPsnJ4/ikF6t4vDImRJlKIqi3+uJ1Hr48KGE/RKltwVOZ8nEy9I1TQMOQK19Cb/HmRyjQgWd2t6ahc2ZRRA2AN7+kwv8jx65570yhKhVimj0LhKPwMah6ij4KFVg+Gv/5l//X/7P/6fpdEqeqEv8vZ+Al1+0h77fMOV74kjTFB23zoKzjJBQAkp6PrMmSFLVLzIHgGwbhda2RIAsqGaWz4xclyvSKlFap5oAHTAyMLo8TZRKsyTv94vhcDwc9vv9YZ6kYjFnSSrSQRaMdW2WZaiVAmRij2pY428TFWgrnXMI4JSSDoVaMF9hG3XqeJMUHhGzLAUAQZ2JorLGOQfDYc6OF4uVmBmLxcIYd/nyYVVVf/jt79Z13e/3pO1onudiY2Dk+QfxItgpQTYAYCgfYmsBUSE5IrbOOMvWOecEHBKbcGGPi/Uct3SQkHF8BJ0VKwIvnSwza0j6lbHDHo4HajJRyD3AmtERlYhpvWx7enByxnWdDAe9vd2Ba9s0zaxhUqBIt22jlHaOpRIziHW5hZgOAF1LEeuQmS0QMAGlqBNS2Dh7fjI/Pz+fTOdVVS2rkn0qFjoafJUWuvHMAGyYOLgm6IAQsalrAOj1esCuqWpETLRma5xzyKwJEVjQMNYCoAMgVErGwDnHHVq0gzojdm1ErHW9LHfoHK0TAcEul3Umjot0qJbaI1Fp7IxtXS9POdFNU6NSqSLSitmZtgZgIm4bI50CxfZg7GhBicg605knKoTinHMuSXJ2tlytyrPVo3sfVk25t7N/+5WXRamMx2PLlojyPG9ba6wV28JZy9ZKOjLRWgs3U9s6Y4gogKrTPCep7/Uusqwq8ZLlvQSuEOB3q8Uy4ElkqcnqF1w1e8aZ0GZcfhh0M0fwHvYRyrAAlFICQgSPQBDrSCl1eHh469atW7du5XleVVXTVgjKaTRt00FCocuGOgZjnWsNg2MHSMDWcWscoFKubSfknX6OaobWmVxEx2xDT13f4tvZFiJ4dN2ljNe5eKWUJgREYxrnQMh9sMsccXgpFdHUExEytW3LDpVGQGVsYze7frTWsrWttcjsAKRxWhhS649O3Di0rnUWrGutYcsd1YZzrmmMMYYB2Llm3WSnI12RqXTOpWnGzFIh4IS7Haxl44xFAAAlxpBzQqBplVJGCiatsN4F7xbKuiLSKkmttWwdKq3TpFzVocrby+7ucFF2O3zftabXuqprRLSu64onaz5NU4FksC+d3N3Zf/b06Oj5iVapMSbRWaKztrFK6dbURd5vajOfLVfLaj5bXr9+va7b5bJ88uTZZDJrW5tlOQAul6vBYBBHQ0NeD1ygeQYEgQ8Cg4RzFAMDg/wHkRSSZPmYg/UMwXwFAA8tFm0UkjNdUMfHXdaYWwml+1XHiKgAFSlUmzgE5kR0nfRzDYyT1jlFfq8gKArv0jobzvRvBx36P4qPRHfvVEuYrM6lSbQDzvMeI5FOkiSpW2McJ0km9ZpFUZyfn7dtDeAcdw6AvG9gdQ27koieP39+eHgojMvL5bLXz5VsK2NQa2myY4x59uzZzs5OkiRJlgrvDSnSSlVVmWVZa60py16eW2t6vd5kMmNGW7ej0U6vN0j1dLlcDodDdlDkqWMGtuBYASAhAoPt+iQDIjC5rghMBhzaqOSDiJzr6LSIyLh2vpzpVPWHPSCum3VFb7e8TdM0ldLYHwwwkWQpG9sooF/8Z7/wf/+//V8J2//qj31eIKSzxbwsy/l8Do9eYLf9Ebby983o/5IHsQNgjSC4fJIct7NEpFMN7OazMzEGE41pklRV1dYNKBoUvSTPFGDrbKo0apUqDYoSUjpL+3mRpmmWJ71ePhyOe708y4osSxAV286sDJhp79MmzjmxLSVYI1ImS1JHAADOCVWA/IoASJNCAuE/AkH/IziHsumQ15zFHfCSAbwjTagQCBEIod8b1XXNrmnqtq4aEaGr1eLWrRvz+fThw8eOTZ5n0tGs1+uxtH1G0USt4AOJFKNhY4ghS5Q13BoDFjKtDLBhx8ZYZ9ExESpFqBUAkE4UoCgFRUoMtv39Q91Rx6ogtVzrrGm6/chsjWHnFKDSiWhVZy0wJyTJf7DG6ulsOdop0gx7uZqjtqwJGdFpVQLXRCmpoq5hMlkVuSG0q9WqNS5NUNjfGKipjbFWU8LoCBQQK9TUpcpQYdqYtqla65xSGlWilHaMZVkdn50eHZ8ul2Xd2rZtm9Y6lmplJ6qJAKXJTWeSroMIASBIgmbT624FsHVymE75oBOyFsQuEdSG2IsS4euw1+soYGcmarUmdZITjDFFUSglMe9UOsTmeW6alpAQsOvBAsDoggvoFWFwc8DZNQqc3QZo2ForJMhhJxBRVS4BwDpDiGmmHScnp0fHJ8+zvIeIly9fHo1Gw+FwPB6LG1CWpfwwBiXHSQ328V3nXFmWiE0w2V2ULQo1v/Ik0ryAiC4fXvLBThssYLlUiHm3bSsEIM6zRwcECPsYP3j7NSjgzo5nGQcDAFmWDYfD0WhQFMWdO3fEWqqqqjU1AAA6a51UM7MnuAk2MRExYxcdYmQH1ki7P5SolJ/07TKveP0gYlMHV2oDnrUVnQo/dLxOddjoCEHQGIpDRMRJ5+8qQk+DDUL/RxiPsNzIOWMjQHx42vDu1jOGOuccsGGDipxdd1wTryZ+jHjviH289SVE0Uo5wsRZMuHx4tFwXRZIBQvJG14fScLlTUzEKCgLEed6WKXGGHAsVdKyQgVrtLe3V1XVvXv35vO5MWa5XN64cePWrVuSDwEAWZlSKyPtcqxdLpcnk8lEUiLyqAIc90qoi/hefM5YaUrwePNLQOw45i8eQQ+FUXWbYICLg7N1yK/C+S5KhgYb9+JF3CZa+uKa/yMmJZwZP0Z4HfSN1p3PLytfLb1cLnt5oZSS2A8ReY7Ulnm706EckuSVD2VZCvQ58HJuDZRsKymV7vf7Uh8MvsEK+TY9smjrul4uy8ViIbHhfr8vbyQ5tBCcU75UCiKgUTzanfbBF69nyYjKmCyXy/Pzc6l3DGMYtq1jYx01Z2fyPESU5emThw9/4Rf+6fHx0Zd/5Ic+/vGX9/f3y3LXOMvMq9Xq/OfvvvCm3z++Fw4WNJGfffGCVaKDMCFfgq8UIvNo0GNmmf3ABCX6N0CcPUI3SXUSnPkQdWLmtrXx0go2BgAgs7CTBYEDAMHMjgxuQCRSAnmCra0dlzPFu8/fFOS/zCC9nOfz5Wg0Kkuez+f9fqG1rqqKmZfL+Y0b15j56dOnwNTr9Zqmy2Ojh0R2D4mOwQakBzMjWscK0SGy1hqMacGCdY6ZgNB3SAnDK+MmjLR13YYBCUqZowzhRekdUvoualmlz8/Ph+P9fpENBr2TU8QWlVKSHmALic7SNGWuW1Mf9Ac7u+Pj86p11gG3bUOkSaeKSGfaNpaRFGlKSKO2YG1rGmOLFCwjKe3I1W07O5+cnJxNpnNr3bIqm9ZqnSZZURRFklnnXNM0AMSMzOgYnAPm0JJHWDKgKx2HNW3hlh0T6/VoUpmZ60qCc0ioxZzyYyfLwImoZAbJaYgFBIzBQpJx7/VyKcULZLRiKSaeOBkRAR0SEVN0ICJaC/E0gE+4y2tqlRCRICuSRBElQo0nr1MURZJosR1lt0xn8+fPn5+enpZlOZtNiChN8729vd5wkGXZtcvXtGdhi0cphGqChnDOGWvFXwz7KhwySoLoiC0GSZKSJ4GSLqNENBgMwHsC7HtuE5HYbYHHV/4bnkf+1Eadk1PVoU0k9SOdTdI0Xa7m7aoOgVuvnIzWBMiA4NhZs9GwGqCjHAYEx5atQ4dMGyZR0IvByIsFBwAIlDw4adZajyCKtjoAAAh3vXi0QVQ53xAB2nVtX1i3RARm3YQPAIQSBwAkxcHMDtbAUHiRAb0W3N5kD5tCngq91HA+d2yMwY5OzsThXgAw1rzQgA5jFVvPsuVkMKQqN7ya9YXesQlu7QvqI+PjoqUS24Loi0KYuchyqYjNsmw8HkuDyeFwuFwuz87ODg8Pf/zHf9w3Y8Lz83NrrVTSyFYqy7KqqjzPnzw5Ojo6Oj09FSdHgqBCFiYzGFxZjkpVYMOMXvPfxysKwCECfMT7qijWGwaWffFr/MqxwQoXsNThprxpGV8cRvmv9V1gN3UnhqnZMkzj/249cLhIGBZEDATh4AEnzLxYLAa9vkhOMW2V54APz791l+BzOufOz88F4aY3mxbFz9bv96Vmw3k6PKkbUZtlhSLTxL+SoR4Oh0QkVU0Bl9XJsTiiH9VyuMhxZdqYlHCIwyYPLNQuzjlhGg2vLDUSaLoxLMuSCIwx+/v7Dx8+fO+9927dunXnlZc/+drHdg/227ZVmoiobcy//L4B/T187OyMgxkXdA0RxeylwVZOlNKaBOEjei0ADGI9RR6km+oEseO7CHuBiGR5OrexNz2odx2kWy9Ub8xvnRA2crjy1octueHLqTHa8mitnUwmUnAlNgCtgRCws7MHQGVZTidLrXWSpE3TaC1WsngX5JyzroNiKs8xEMwnAJBTxcEg30hLe6ayIF3D04rYgc0qfOfcFu1yrG7C4FtfRKiU0lJmnmXZcNRXqiILBNS0DhCZwVsJrXNuOBwOhsN7j0+rqhr0R50bQmSMQcN5byCWgW3YklVKoVIp8el0ulisJpPJYrFoW2uctYbbju5eaa3Qd8oFWrfE694zKs8PGGt56/gdwzjGcVC8EFCUf4ZaFozQJs65NM3DadbaDmcKDpADdQsiSpVSmqZZlhRFgYiCTAhXU2kXZQkTAFGVD1yIDJFWEMll8IJYalFFziZJx56RpjrRSuS7XCrP8/HO7mAwuH379mQymc/n0+l0sVg9f/6czk4B4N3vvit5UmleKP2Ku0Jdz20XBpCNUVH42foOSRSFXsi7ufKT5XIZLIlYRkBX8dmRSoqPIaijeHXGwxL+GSYdEdGtm/UEDr7p7Jw9rY/oJDF0AFzbWnGaAwgBXwRYXy+MyPOOHyzebGEjBVswDplLE5GtizCzBQYAUzfCVEhRiYMcYR+GdUiom8YwM7qunXwXrwBomoZxba1GPzTx4gkxv1AMF6xbRHTYOQdBLsgP0YO/L6xDBHDCZR9eP0gT2LScwtiFYQzB7+DndCE2Zl73e9PwoiNIdvkQW1QQRT3DRI+HI2au6zpYnKPRKEmS1Wo1mUyOj4+zLLt9+/bVq1cXi4UYYfJUsjWm0+mjR49Go9HDh0+fPXu2WCzEsBbPRJxD8EGIOHCIH2FfhjUT//OFb7r1yuyTIR/1k/DiF+8eL+x4PV+0R8MJBBvx47CG4zPjjbl1cvieLxjo7PNIsnJM1GV3uVwS0Ww2s9b2+31Ze167vzj4zZ5N2Tl3cnJy6dKli05+WMwiIUWEWmsrz1PR6/WcT7OEl5VlM5lMDg8Pq6oajUb9fl/Ii9q2VR4V6jom0+2pZF9YGUvvjb/CBiRM9lpZlhIRgGhJiwENXpZaa5XSxhhpm8XMSmGa6d290eGlPWstokSIvt9I5Xv6+MxnPhOWpdakdUoE8S4joiRVaZInqXKtEaWGvnhO9OZqtSKP95OjM2NAaIXWxACx2CHqakiCjRsbvpt7fB29DhGcoOVjjbxlUoeDmYERVYcxAy8u5L91XZ+fn+/ujnd2dmazyXK5lJhjnher1arf79+6detue8+0rihyt1kaLs2MWsMdB4CXNmIodzsuIfmnmM5B4caPxz4la4zRet1UDoIwJPJQuvX7xlcIyhS8oaibqlWAmnDYKxJVlyhWplMJISAzVlVFbrVaLRgZALRK6sbUrWFmoCbPcyCFSpdVrZTSSQoATdOcnU/OziaLxeL58claCjMZeQfXFQNJ5FcC9YnSaZpWdYuAwIAgwXkE6Goh0Ud3YtCk8v14wHdQC/IoyNN4mou0CCaIcAjIYpUCvhCWA3CCPk7SVHu24CRRkiaWom8Z/zTVzpfypKlm5wAYiXHbqGJmgdCsp5+IOEIC+Fuzdca5LokjdwyR16au2raW+qTGWFu6JEl6/SJN0/HOyFk2xkzmM6Gwnc0WbLhpmuVy+fz5c9ErRVEkSbK3tzccDqWDV4gcp2la161UF8SragMn1DXP62ofe3kRFlZoyAIAoUqGfW2TLOsQ8I4POS18jk9wpolXf1jBXcILmdkFJhqtdds2iomIgvkoD79V5BoOZOUxoOsCx7V4wrU6DOo/DIXlbXoZOS2Yoo6NRjKIzG08gHJawJGj96cBoK5bREQGt17CnvYrmOyh0nEz/+sNU7bWgeffW9coAgJL/Wyw1dCTl1PbtU8PUE52jgUSx+AYnGNn3boOkpjim3b7EdhasHZdehusZ4FahZPduj0y/OcesdxnZnbADJPJZHd3tyiK4XAonvzBwSEAnJ+fSujx6OhoMpk8fPhwNBrduXOn1+stFounT58Kv5hSajabvf322+fn89BNfWtNYhRGgoDzi+KmXjqtxa5fTg4/2oxej140FrF+feHrB+UUVkIYWIwiLmHVXUy5yqFpbSLHt6MoOhU/PPGGHvUPgCwEF447HDd2fVuR1hcJTzuZTLTWUtAp3bnFPkDs2KnjoWAvSAUFobWWEs+dnR1jjNJIm74c+ICLCAQAkMpCALDW5mmX8o4NDufchx9+OB6PAWA8Hu/s7JydnUllS55vuBPorYo4oMPRzLoIeBM/UuKbyIbTmqYpyxJ43VAsKCznuDFlojVbp0k5Y8vligDL5VIpTBKF3BJIqxdL9J+/hb5//Bc87rxyu4MjUkePG+phop3FRJoIBL4crx9EBHaakAgVbYV7ETxtgHMY15xE5iPJBiIP84ALaStEJNzukNLFwoRX3gPPCIlw2zAVzQLQNc3wGyLsmk51zmYzIhiPx73eYD6fN00HylqtVkKtu7+/P5lMECHPM2tDHZ3Hg7FyztEm31F4zTTJ438GuRf2XWwoB5UaG2PYFf+s3ww8+z4za51aa52zzgGRRt/GV6+WlbWsNI3GgySZYenQAbHQgxIbZ43JFFZtrZQajIYOYbZYjsdtkqXMDEgK0THVdVXW8+V8NZ3PFrN5WVemtpZdbQx1qwflsZ3vw+ecA8I0SbROxfyaz+dKpy7EaGH92n7iCREpkjXKy0GIkhRhvOJ1tp7v4FrhmotXUuSIKDWnkSvTYY+yLJPkbVhedV2D724vRXhKKRcFe4JlH5ZCMInkjZRSYidJoAs8E02SJM5y6IoX/FFjWzHpmDnLsqzQ4WpC65YkyXA47A0He3t7ErowtVmtKglOh+I/pdTx8XFRFGKUy42Gw2Ga573BUPsV36lYrQVqvLVv5YOQVwQ7Ixi+4WWDO+si+hv2rCBhrmOBEouALIl7Pq/v2zSVi/u5dHxzDam1HJEzYxs0HGvJFTHJxHcPUUaAjRPQGyXOORdF71ycCYpR0cQAgE5Ky5zgOkCRa01jDVgHihSgYcfGAoAxXdf3MDjMbKJW8OHWBJ0ECbH2+L0EruCimLH8ybg2svzWwCTblSpy/IJenW8c8vPgQQUZJEdr1meGWaAoMC/DJT4YobYfgQmO7cJ4AayVih8NueByuRSckmAzxDM8PT0V6hiJcDjnxJN88uTJtWvXpFRA4M5iTp2enpZljYgB4BQXmoRFHq+ieM14gbv9FvHq/ahjaxGGi/Omh7G1AeNbxLvj4j+DAR1fh4i2aOnCCSHWtf3YUXkcROs8jEw87+ABNkQkylJQMRL+HwwGp6enwsIueTyttUDu460XBkH8c3kw6ahirSW17mQZVmwsbeTW8k1ZluBsoK1svWYxxkwmE8H/KKWEuYWIer1ehE4nF0mStZLaNPqdW6eV43HgqM5B/lTX9Xw+12oUBxHC1Ah/4nQ6laddLBYAMB6PB8N+lidNUxljer0eIl8IxH//+N46+v0+APhYjMyWjgRjJ1atba2FPM2CKAjeHTOPRiO5Gl9YhNYTPjq3TnXGSjl0UYWLyI0gCnCdOqYocKZwQ//GR/ge4uTb5jKW+6Dvp3FycsbMB4eHzrnJZJKm6Wq10lqH7siIuFyUSZJUVS2vG56HQSOovFizU5OvDWPm0KQmtiuYWfs+HrCprYR0OMxRGFXcjEqEF9S+80lQZ3JZfX4+b2rTy4vRaJikyrFhVlqntmMJAaUUJSSwrb29vcbYs8n0yuWrWT9pmraazcvFcr4sZ5OJcc61rmxqU7cWOCFFiQadOACBrSutFRNY65yrW9s0RsghtHbh4WQxeVXUhXEBiFly9ATi7jCH8TCeIcF5iEwsdmFTBwgWMxjQYcRDOWCa6q6PYNe9OYB+ulvIT9JUS1CcfTKawdWNS1QSqS6Q1SPccQDdW/opBEQmBMFba01a66Io+v2h2NDovcZgGxGRFDQ6RlSkFLatEVyycElWTcON0F+4osgBYGJnKkmyorDMOk1DWiQrirptF6tV4MoQShcHKAFvsd17vZ7QiUOEUwwrMuy0oD7D9YVNOSxigSLJyo7dxLDVy7KM93xILLS2A5CQ6pjgrLPsOE1TNgzgUCMSWmNb0zrnskRLgowjrIUxEHkyG/4xRCgojKztIGXCrpN/KiSxX906tLvOzJpNIrn/D2X/FXRLdp0HgmutvdMc9/vry3sDTxAEIAEgARIiSIpG6lYgRPbEhNTBVveLnjv0pnnvJ4WkESOk4USMRDUbJCgSEOhA2ELBFIACCmVQ9pa5dd3vjs3Mvfda87Ay99nnnL8wMRmFi/Ofk7lz2+XXt0TEh0bv0OMkANYYJNIAcFDgcCIfAisd9BKBCGMcahBGv+JXEQStJYjCIQQflgK0PrIa8rS8FNxekuB7aLVZtRwsHVjCCICOl7bzlADFzym1AgAWjFbn7tyRCGgknE4sCFWLZj6rvPfv5IBOiResCCLYGmWWpJCIqBhu1bVTpfHy5cu9Xk8rp9R1deXKlf39/d3d3aZpLly4oImDb7zxxqVLl7Ti/enpqVYRms1miIYIAVr8TWMUcVIpkiCmU5Ri0jGcrQnw2t+paLj2fVw7XJGb1SWqT7W2TlhW49KQGen+XUYrxf0QvUnpfk7eeEbfYDUCZGVFeAVRNW711Omcnusum74lZfr9fD6/ffv23t7ezZs3iejg4EBjz7Is8x2Y/ea/iKghOv1+//T0tK7rogPHTQ8vJKcAloi5yzCwODrfNNhhelprT05OLl26VNf1zs6ORs8rXYoQV5LobOkWlWQ1SVaE5jh70TUXv9RsyOGgF/mRwgfF/jOzsVj2ciSZzSeT6SnAJYtkyaAIARIgCxhCAPhf/s//zZrMOYdo8jyfTuZV1Qy2RjbPoMvmDEEAQF2pIQQyoKAwUSZg5n45co2v62WVLu84hHDz5k1mVkDSxWKh5bQaH7wTTcHUo+29H59ONeZEddfpdLpYVMyc53lW5E1TI6L6PLMsszazRV4UxYULF9TXWhb9rMhjyCIRkVmWXI48IuY9SyyUjei9z6w6gJbBvunu1cT69AwaSPyK4pNMEjWNJYCqCgsjunmI2WvVOhH0vsnzMgSnFjwiy+x1sz/x//hcvyy89xprR13s8jIwEkUS+45JSjK1/xoFY0nRTtGaFjUhsMSTBW2qboaIMVenmweM0Yopv46rT7gsp5J+WEeqS+YTW/Pz2gyvYJguuS2QMVBV1cnJuN8fFkWv3/cibXKw2lPKsj8ajeL+jxG52nIBhYhAEgNNyeeY7B7Jlz6lDsZk6iIK50pBQUjU7409syQslCQs6WrayWnVNGFEtt8vM4sQPGg0DIjyZIsYQrh9dHgyPhWk8xcuTBd8dDo+Gk+Oj44EKDg/r+rMWDLWEJHJTUYIYk1uMutd45xjDoahIGtMV9MiBGNMUbQ5lRFCGHGJfYuJiBaS+gtddW0WEQ1R0NZCghiajj89MBo0o3KwFkFQvUsxj1R6jhSfiKzN1fLBnUeAiKzVALVlYKu1lgxqzsqaCpgee+xOS5Q5WFpL82Aw0OAQ0yURRhYVhRcE9N6Xvdx51hOiQy6KQmRpp6/r+vT0NIRwfHziPXPotKUO4Dl0MGeIWJYldvXAnXNV49RPapIMVrXKaA6fVrrWUBBrrWeJ742Oe+j8SjEKVudQTXpxc6e2K7sCDghJEHlX7F5E1yueTI0C1BZ02vM8d3WFKLH9eA2Hw2hAXRUgDHcZnJCYeNOdEzk0IuY2E5GgqOpJfl6e5yEEt4KPwSLi2VFiq4sW06gZ226Vde6Cb2+IAdyC0IULd51RrcwYApHQUd5OQ4irkLL5lJal9JpXQ8/j2AFASWqMOZNVgc90+cjx2ZammGy5t9tfRUT0eLapWkLKg7WAC7zDJatSkSSCVDcVK+6Lqqry3N6+fVsTWN966y0i2t3d3dvbU/yWmM8+GAw+/OEPHx4e3rhxQ9n8bDYzbT3U9i2pTqhW7c2ZfKc+p7fFzbZGndeuOKh4BH7GWyIniA3GZ41ZlgvGBD09JYOrb1w3YMMqzUzvh0RLWOM0UXAPSfYhIhJZ3ULxsCgTunHjxv7+vv60tbXV6/U0rgOp0XLh6XbVZrMsUzKyvb19enraNE1ZlultmMhMnCC9RI3RGMPBRzrAXWIfIjZNc+3atf39fSLa29vb2dl5/fXXnXNN4/v9/tbWVr/ftx1rwKQy5drBiIadtRWUJZb80nodNfyu50tOjxopbjCEMJlMNIzbGDObzkUky3IiRjTet5Wf66rJRwUzM/uqqr71rW99/6kf9oaD3qC/u3dw+fId+/sHg8Egs0WWhSw3Ir7s5cZmKlojGqXMJycnRERoNJtKhKxlEXPnXVeIQHkTd9F63vtF5UMIddXMF7PZtC1nKyInJyc6wOl0Oh5P1QCHiEcnx1qlq2maqqom01MRMVn23HPPWGvzvGwVHmuKLLd5NhwOiyIbDEaDQa/fH/Z6RVn2s8wMBqN+vzQmU0LL7LOsyK0xxgAyCQmiBrSiSBApsiyIICMDKKo3BBZmn3qWhIxZen6IQMSG4JRc67IapM5DSLS01knnGQ4AFjHWmpVuK4IiAXBngNPtquk6erVbKxHoV/btRiXUjgIAdRoyJwXLUim5e4QoMS3Hw9L+gCaS1pRHbwrQ8anNP+PRkMT5Gf+lFl3X3b59+8KFCzs7OycnJxoNy22hhmCtHQ6HTdNoVeb0gOhVNU3qjI0ThWA6gW1JAGWZWbEkwqGtJG3itMcPm2wuXl2IY2ucCl1OvGWxVcPGmO2dEaIgMQBXVSXg+sMhI9bVzKJwkMmsGo620RTj2WH9+pu1dwawP9xydVP0+iTQBA4ukM2zwroQQgDvAqIxtpX268YjBkNkslwzmbDTgCNuv/PeWosI3nuQFWvc7u6uur36RVtpzBjjfWNQJDiWYI0xBCght9Tp3EF3BBFxCBzCtJ63ZbEza21ZFMVg0NMoSU3zRERNpGNm75wEsNZippsSvKtVCCAia9rg5iLPdM0MUr/fV44bdxVR9BewplkCcpZl/X6/KIoszweDQWdvts65qpqrKM/MIQgzAwJ15SttnjnvRVClAQBwHGrvQhfrPJ1OtS63C55ZCMxmEphqwKoMKA5Gyn6ieK1Cnkpyp6encQMZY8qyVHCoMi/UwFwUhWLEdIDkbV0Azb7S9vM8j4uihFKkzQyIhqJICKTL5lyeUlo6tqD1OYS6rmPHqqpiXgd2QEQkO51XKfWJgnWRLYs16sC1J/HoxhOlzZ4uFqmoIV3AhlssYniMUjGtjSSCTeMjCXYuVo5s8Zudq9OukrVJEMSyA2SsbulIC7TMkFkmtK3U/bHW6lg50ZgRsbMgUsfpNe+w1jKzkfJCl5wnsBKjucb7eUNrD8ssAkBcWv11P1iTN02zWExns1lYxc+JdFY6l1lkIfEVmAiXIqL+qI6AgjGmrp219u233z46Ouo2obU27/UGde3Ksk9EGu0yHk9PTyc3b94+OjoJQRAVyJKMWaouKXuIiMuxG92oGRFwBbyMAdrxppKlQBBh71c8MJCwQ0qMvpFhxC/Xvkm3JSZ2oxCCGsuNQdOhA3nf5HkLh6xPURvfz4hLcwN2JuS1HqZXZK6pnkldxft4tKMQEA++ftk0jWZEHR0dDYfD/f39N998EwBGo9F0Oq2qqtfrKSaGVghbLBYA0Ov1WCTLjUDwoXG+zgt7/ca1nd0t6OzfJknbCG14fetKgoSLc5eS670v83w0GilRaprmtddee/zxx6uqyoy98847X3311Zdeeun27SN1RT7wwAP9wUDNDWVZxmR0ImLhdntbS50AHXsCAJEGxhMtnUFrPp8PBj1rdZkYABQxlTkYi9pVa818PsvzzDlni9IHzMWKuKpqAMiYDACG/VFTOUsZWTo9ndy8futb33xyOp8Fg0LmYOccAG2Ndq21Fy5c6A+KD//Cz/3CL3zIEhPZetHkeZaZcrFYKMWORpaiKFTDJDQCwtxmXxGBMbizs1c1NTMXRY/ZO6d4PqgwkYpTFkLQAEKlDMdHpxF/yfs2ELx2zbVr10TENV716sbXs2pS+3B8lIlmV7tqa7QznY3Loj8Y9gxlZS8fDbe3toeD/mgw7PXKQZ7n26NRlmVl1rN5hkiEQIBE0CwcWWONJQQJrJXSyJhoyIiXtSbLrXOOWQDQtC5lRIQsM5YwlZ/ikVGrU3vSV0VMkNBZnZ3NLBHVda0rLm1A6VJozoxxzhFhnhfqK2PGIut5ZjKUyr6iePKAIIxIWVIKOjqsENTIvdSWtc5Deija3EFeemxSwC6RlaiPOEs6fOlCMdeoYjcDLYla0nAhBNPU/vjoVOWfw8Oxkg5a4nIwERiLyIhEIYjwUjFWAxYAZKZVaYTFLNlZ20SryDL7Vp5sUSh0zVjEN0vPalw1FHDJ/dyV2YYk14W7WhYK92HrBU3HjmzW79P+uZ3Xr0/ZeedC3rNN07BrBSYvEJiyciACHMATEFokg0hAxpgWvJYFUSQoDh0KIBhjIMllkc7KpR1aAQDqZhkTu0j8BhGn02kIoSzLIi9am38vL2wmYiMjj+5jBWaOKhd24dGjwZZiQQwGgzzPEcU51zTNcNQXv7Tq6xuNId3cLBh3iR6G2WxKHXYbdeH5+kFvaHkps3NtWYc8zzuh2cQY67wTN9e8PHGu4jfK8zofE4mIUp/xbFpV1enJRMfuO/Rl0IQDQezOeZxkSay2kf9F4WB5PkOInFI5B3beQK3TRkTBeVrCWLbjMsZsb2+rohIr/SgfsnZZqiMk1XojuYncRbvnXL0UHcwyuSo1c8ara2epWKdCD3Z+5I5smSzLgmsPUhQR4glJpyt2L5XX9QrdDTrzS/EClvGOiBhrzUjC1zepraaHpl+2glEnr6RP6R7AVa8cdtjSsir9LIkLgP6Snsq2Vmjn5k7Eo6WAJYlJOJ2EdAmcX8ahRiFGrWghBNcsfRF8FgxZHPXatKwM4axuqMdUd1fMzgQAFY8inJmO7ujo6KWXXppMJsfHxyquUVcELgICauCsqnYagARnCZSyqj+ko0j3nn4HAETr4imuSslrLaxFhsQGKUn3iUdV7zEdlhF0hh/NpIGExsYdSGYFlyoShDMXBVeHionFN56p+Ce0234ZK4+J32k8Hmv1R3XgjkajxWJx48YNY8xwOIyHJc48AKimrUPTF02nU/U2RDrJnRHO2iX0JyTnhTqJR2cpDkGN2VevXr377rtd3dx5552f+cxnvva1r/3gB09/73vfOzw8fP755x948MH77rvv8uXLp6enKt+rpk0dGoD3nnlpGIs0hzpX4cYu4RCc91kkCwAAYUnfup5LBCnzjhGNCApjluV1s1Cxu6qq2I0syy5fvvzoo48eHh/NnHMBjm+f9nujH//ohfPnz//oR8+WZT6bTB977DEyQ2tpONxyLtRVIwxkTV01iHh4ePjMM8/s7++/733vAwBA0ZpcVb3IbL6zs6PiXdErfGicq5yvQchmaK2xWU5UFsU+My8Wi4uX9hURZbFYcEDnXFPVVVM3lVvU1WI2r5p6Pn+YRXwT5tXC1Y3nEJx3gRfzal5Xvm6Ox6eFzU4mma+b6XRsAA+PXGheCSAWSavrAdBoMMzzst/vDwaDfm/YH5Rl0c+ybHd3V2GAi6LI88IYMsYit7lPEWZH9U+No4v7ltnH5TCYRVkCO9EKAFI6nPKdeKbianJnzMJlFG+74pFohxYpwsaU6FSiiIfRInpecrr4injW2jJ2CS2iBHQh9sEYg8ZwYjNO9vAyOj/2UJIyonE2ov6cjBpSagAdb2Jm1ZbV5KGRS6ZL0tA2Q6xVtFwFHfgZnrFNZhevqJlgIv1DQrvWqLfqxjqQaNU1SZEElXA4onkADo6O59N5M69cUWbO10R2MOgFCIJEGWVkCcJsXh0eTwdbASlX85Ux1phMBPUwK1w2IokWLE/8fct9JpKOQbrgBEygi4hM4hZj6X5iZkUHzHPL4htXqcrRNHW6RaIUqxtahdSsu4goM9Z0qNpGw2qBuvAHSqktLd1tLrpERRSagLpYDhWgNcxAo7t95I7KpbQPAkEBs2JSYBxXdOjoUnofnKsVl1fFRSIEaG/r9XpVVc1m0+l0Op1X8/lcK0F0DSIAkrVxQoLjZHrW7UaSyP1xD6WnBTrx6PT0NNUWYGkh7mIVOg1P9YfXX389zrPtLmPMYDBQyVUjC1W2VmplVmHv9ESZJJlJGAJLgCAii2oW40xiV4lQTSDGGGOWoDxRm4xmoTjw3NgYIGG6ooAdKN5yw8bJ8W5JIzghEIht0R8AAWqhYZnFexepVTR1cBI4kdIIEQldFnZK9fQoxXtSWtDU9ZmEO9Uo4jfqB9eJij+p7UFrI7dqLUMIonKUiGjRb0To2hG1Pq8cZJYQOIRg8yKEoEqpwg6qtc81rXYXOswy05p/zhAQYZXmrk1R+icAMCMABHbRp+FcaJrWp3Hjxo3T09NYpFBH6py7detWamaLJsy6rkOXJhFXVhPg4mBlNWxUVqzR6zEViKjJyqgpJUnF1njnys2rlukYRb321OaMxT87c9fSMqR/pu2kBBM6OTuON1LCM3oIQG0WSvuf9rgtoYqdZUsEqTXcYRcJk25R1cCVDqjh+eDgQIGD0hXHxJAcj4+WUGHmw8PDfr9vuuA90yVpbG6SOAoyxB1iT/RydHuY33rrrYcffvjG29ebprnzzjsvX75869bhm2++ee3atWvXrr117dpLL710zz33PP744zG11DmHtoX7CCEUNosTG+mt0uczV805F1wdLBERLvlh61DCjve7qkYWAlMUPdewsPO+sT6E4AENAFibI2II4pwri/5HPvz3HnrwkcaH2+PTRR1uXD8an86//nffeOWV13a3zgk029u7Ozt7RtGiGH3d9MphL++NZ9N+vz+fz5/63vf/03/6TzoJGmzTNI3agJra3bx5M8/zosznswkRMENmWoA27z0K+8Zlhli8ITbGMDtC2d/bArEhBPEhgJBAABEvjkNRFIG5rqrxZLKYLRZ11VR17fxsuggCuc2qppbA0/msqeqT8eliNp/OZ9PxpHYNCghCcN45N5tWTdOMxyfRPqPVVVUAUMfpoD8qe7k1OSLu7e1pTJfGEcWNYWwX/oRElHW7C1zwqK6BNjsBARENlXkRz0hc5fYgd0yR2vLXaPOsrmtAJGPQdEWchUiEkHJrOxMYWWMEsZ7PB2W5pLf6FkREjLjmRBSFy0iRsBOjl+c3wZmN4i8RGbK89BymWcKtI3FtA6twGULQTLCOgzeqgaRIIV231TmGiBSCr+tKRIwhFkW37AqXWk1hQmNQlWKRVkyEVuI/I2cGV02uZxOuswLYNimqFujFzuXonBMBBeQJgX0X9AWgZSWMDd6eHC1ATH9YXr7zSu9HrzbBCJnjoxNr8yLviQhyAJamAaSCyKrPSPel9947bqjphrHsMQCgJjNhC6QMq0pAJHDCK/a25T2dUh5tnHmufnBnOoii1FgSZQLsalArgY4fsiwLzhuLIBTYLapK16zf78e3pLJCnGvqgI1ZUeo6W1fsc7S/LhYL/aC7M+uK35AB/d4kkHDQCYhxK4tI5yGySrM48RAR0dWrV7vMjEXj28mJLkJ1lyxT3IQoOTyQ8KR0Y6UbPdomI0+NolhqKo5nTAvVprKU3pBmDas4pTfcvHnTrMYCtoJsnsdVjtI2Ee3t7cTvdfbi0mS5SVOXrLVEtiz7ztVqm0+oQGsHja8GAJUwfJK0EYM1ldkv92eyY9OLk9MniWmhLc8OICJqZsPEPq2viEXU2hOwlHdX9vPy1Rsas7TA78t9uLYQ2makbvqN4r6vkA9pLSi+w7dnXqJxaShRXClsS5F7Sizo3IW5hxDG05nKzRHyRfvjmpBumyhLaRzz2nGLeyOlCWs3rM2S72CGY5f0zvF4fHp6qhlLUY7RSM242VReXCwWMZYpqm1x10XTZvrqdNo3aTGsujIlEYvjiYNVG0nsf7xTVuU/TAT39CTG1YzHNp1q6LLINw++bDCYtc/pYBFxDTMtvUEXIu0JM2dZrn/GyLdWOWE5PT3d3t7W6GdE7Pf7BwcHIcjp6WkMMNNgAKWczBy5mrZzenp66dIl2yXIR50nnfzNS9dXT6U2pUELAHB0dKR045lnnjk6Ojo9PZ1Op1tbW2VZTqdTm2Wvv/7666+//vbbb1++fPnOO++88847e71e7d1kMlGLgPiQzkAkm/G8x1VARBEQHxTBKY6iu2FJq40x6viy1lZVdXo66ffLqqrqepHl9uBgLzar5hjvfVn0L1682Hh36e67GOxi7seni2d++EJR3OAgV+6441Of/GVjTPCLLDNVNdepm0xmWd6bTqonnnjiL7/0t6+88lqv12tqF/ePc242m5VFT+P35vN5WfY15tOYFi+saZoWSEoUPZBHo1EIUlV1XSNJzQGEGRBBRUdD1pJ3DRrqF3mW7dDuDhhLAl4YxMyrBQo03lXzReMdCswW89lkOq8Wi9m8dg370Hg3n84WVQNA3gXNdKyqSvOjmHk8nobgx+OT8fgEOq7kve/3hzq6qGOrqH3p0iXN81GjtTLxPM/7w9bzEM9s1Ffj8YwbIP2XO8QMxWcbDocJb0kycwjT9CHd1RrkGbf0KrWR5KVLmhzpMyJGOzQA4CpAMiaycipVx3uY1ykzdA7VOCidgWiWiscOU8QqbiXg6IaVNuBQjAWNJOwM7QhdaGI7MyTp0YANFpDODCRMMP0pfYSIOr3jjNQUTUXTMca1042hhwuSMGjrXHZyOp8vXC/LBoOezWheu4CcZQYNuuDrap5nXOb5ZNHcvH3iGgYtfQxGS0/rYncccSWMDwCwBYBNjHUaoWKWBRTapCh1zUuXtAStAC0SAEye2xBC0zAAEIq1RvP6Y+ARdk55NXlub2+bNiuovVrTF4EBYywxW01nJO0kIMkyZD6KNWTaLQedAO29nhm1LgTnQgjLAiLqPBqNRhrzAABkILqqu6VlolatsHnmnAvBCwuzjaavpqmJqNfr6VGfTqfj8XixWIzHU2YOiY0cACPGf1s9nAkBAdQQBAKdzRJBEBiEQUDtHQhAiIYQ2p0OsOTZKZNWIA5JRH8VByMO1hrJiMUL0gOpv0ZrXxrFoZUCcIOdv/TKy9j5W6MALdJiUUUbdr/fHw6HZZljYkUTQQ0i5668SNwknaTI02oard1p/G5kxqlIKiIWCVZFZ73aZDuE2P9EhPVE1NbS7gx26tpOzkQrQBMsT3t6aFYCXZLGc1uwLM3T6emLbhMOAJ1l3RgjAtCCKun9ahLOmNn7pT01RgRFqhGl/2hIDt0VAzMa77hLP2gZDKkyybgu6mHsb7r0a9+sXcpzU9UGOzUgeAFYRqZqIzFJRTMEoCtRpHJz9GBEkzmi5HlurVHHYp6r0h6ghQXt+BySCp9dJxk2MOwAQCAA4HIhk9VJ/02vte9FBDow8jh5yqjjPZHbIbbviszMdkDItkvSheR8YVfKO054yofS3ibdW96QLhYRRc0z6iTMLN7HvO2o7BERIozH4yijaDzYzs6OCiTHx8fcgcdL59RGRBWjo0iNbeZoHkcXOWLUANNZ0l5F/ZxDiLYY/Wk6nb7yyiuPPfLo9evXX3rppaqq+v1+lmV7e3uLxUJEmqbZ2tp66aWXrl69+tJLLz3wwAMPPvjg3rkDzSFGROR2GkNYaoxxltK57ZgcRI20IxrLAqWgzNti3SzIgM2NILgQbh8fvfnmm/P5tNcvZ9VlAFhUVZZleWayrBdCUFApaHDhHQMXRe+73/3aK6+80jTNXXdc+Uf/6B899OAD1XyWGTY5BWBmefJb3/z+D35c9kfXb9z6zneevHHjxnC0u7W9TzaDCFkAWJS9Xr9/8+ZNO58xc5n3siyzpuj3hlW9IKIQkMjWdd3vl9tbRVXPNTOh1xtAYARAYhDwEsQHRiAhRjBEiNAuFwC2IfpkLDlHGZn9/V1kEULxYV5XvbzwwgoGGhq3aGpX1ZVrTk8nOp9N0zS1jwAAmrM4n1dqKdAbnHOHR8dN451zTVPNZpOoQj/zzI+i+zS6y4wxo+2diFKl13A41Bxl6jzS+lRHhCDdnO1BI4xJaYgIiZGLkJiBCBXbN4puaRIbJFYtzddKiQB0peXizdjZoVeIyJoyz60ykPZTRGQ1CCT+Gphj9USNQZ3NZrWrLBmVhqM5SXGfuCvIEDOF1PpGpHZ5fcTroe+G6Ltm1rnAGV+985eRWGFisxDevBegc4PrSSeira0tRNRoJewcStF5RUQ2s/26kvHpLFhpfG0tBWkYqDfoi2Dw6K0djAqDePPW0dHxdFG38YWxu6luhJ0/XbvL7FOrACdXhGtZI8SRKSIi4IoEo4yw3+/3yp4mIhBRLHFpunqYKlElUpRESQJRDIBP6lcr3XfOWbtMEoq9BUWuWYUC6IYfy+SQ7WplI+JoNIoIFa38REKrAYspdJfa7bQn6kxXdm6MWSwWk8lsMplokIaKaFlWQMfJlZc450MIbWlKtX3SMphbXeTpNELCR2k1eAMAUjD29AS27CGJr21lqbBeQVCPrmqo2CnoqaE0yuVRsWFmVRXSva4NFrbgpP4fYkRDW54QTHCR+r1CY9wVLSRmL0XdFxJkK4BlBVRZ1sZbd2GnE8jCIrImQCO2oSOCy8AyWcX7ax/v1Oio3a7N3grB6Bxha0cj/XPZMV4nCZyErEFSgDS+Lh5GEc2i8zGaiDtTlkYPx+/jU4rcGbsa19HmGXYOmZBUIlSKE7ukWyl2ZvNaMpt1ayie+VRql42ySOxt3L26VRQwK/YtSn55nnvfxA2j32Rdsat0vWIfKPGAvdMo1j6vtRApe1zr2DKiMCPS8s6ogZz5Xma2JouLEkVGSUzy+lNcTXhnmKp3GlSygmeMLu0qAHBy3NKTaMkoEstwONze3m4DaotiZ2dH71cMbxU+1CqcRszrQud5Pp1OB4PBmh+GkgSPeGnPuQsnjXsjTpGKAi+++OJjjzx699133759W0cxHA4ff/zx3/7t3/7Tz3/+5ZdfjhTj9ddfv379+tWrV++5/75Lly7t7e1tbW0Nyl5UWqI6EUNo0lOsDA4SdJqodcTu6TeGW3uE8rs3r731zI+ffuWVVw4O9g7O7VfVvB21aXlW0zQhLHq9XmAoimIyq776la/9x//4/5qdLobDrX/0j3/7Vz79KUOOQcocfKjJwHxePfnkt7743/+m7G1PZvO6rkej7Swz3rNrAqLRhGcdziuvvPJv/+2/vXbt2v7+uf2d87u7u/1+//Lli71e7/F3PToajYQxz8vXX79Wlvn58+edq+ezhbWWBApDJCCImUaedHSgaRrV6ttDDgxABEIgo0HJDCh+Nl8YgwBUZMQSLAGWeS6Gy2IoPYWoy/PccVAW7xqvcB9Kyqqqms06AL6mUQGaA9WuUXdZVVXz+VwpnogIt6JC0/imqZrG13V9+NprqRsznjI1W2qUppb7VRkAAF5++WVlT5p2pdICduciZYUiUhSFbhVlmq2bdBnkuaQV0BkINghC67VYP55CACC4XhioFbU3MgXbBzWEpdMKTGfAJiKyFohABJLCXpJYVTrGvbSvU5ePEfmFMWrFWJqQUjrTGmLYJAfnbA+trMhX6/QKEoYimizxDs+GpPrywcHB3Xffraggx8fHp6enb7zxhpZkos5+YX2gqvHj2dwODTMPRoPTGTtBHxwj5VmfaLi9NfSuruswm85A8SeMUfwvIrJWK6Y21OImxrK9wMyW2pA4EWGtbqaZEq5pD/1yoLGyCQOg0ayAdvXRWLx46XxZltZaAzidTqtqXpblcLgEoockDEMVCF3vTh0kRAl1HdhpAWaSFmY8mqzaeWQUAQQDGBAwLnbXUUYk74O1NtY6KYrCKDFo7W3onAvsAMCAib3qcHWWGQN6swYwVHotmtlspvxDD7+eHb3Tt0biGPVrisIAgPMMoDhIItImtsGqJTUe+HSTYWKtCSEQYbqV479mtRBDPCFFlsfJj29BRM04kU4o9Al8RCQ6ceGiQAaJzK1d6vLZWnMUGWPMijzKLABBX0FEx4c+ntU8z7e2tnZ2djTwOsZMB+8RgzHGZqSjiBGi0smaawJKHFrYOKXt1AkTknQpRHHUcXqj6CCdaTBOTjozrT2zg2iMZC6tApjOtmsaTq7YqxCWoTVxrkRkMp2m3zOzCEpS1ybeydwqFbAm1nejjtupo7AgIlWziCvbbrZE25BWktNwvdSLsrwBVq9U8qMOZk5nXY3EkngMMHH2df1sN5hGOkZqoKRZDVTRWI6I0RyQalmYxM/gqhwcQZBiz9vttwzdXxG700JascGosOGZYihKeudmH9bmLZ4p6ATl6KZLe7Ls31mGcEys0elb0s2f9jbOWNxXSh57g6HKBGtAyLpD5vO5iJRlube31wmmOBgM9KWTSWsRjNF6caV0xypkx+7uruYaRt6PncIfO89dBA6B6LoDgOkQu0KXLZ1l2dHR0U9/+tN77rlne3tbY6yHw+FsNrvvvvs+/vGP37p1q67r0WikNgsRuXr16tU339jb23vwwQfvvffe3a3t0Wg0HA5TriQbeq92RlUj7mzqxrQCNHZmAmORmZFkPp/rSbx169bzzz/7k2d/jIi9QTlqRuPxGACu37h28WLLH0vKvfdE4DlMJkc/ePq5P/iD/7BYNDs7+7/1W7/10Y9+mNkz13khgV0ItUHbL4sHH7z/Y9PFm28d79a+qqqjo0PnwnAwGo22Qci5uigKxcibz6vXX3/zpZdeOtg/Ef9Kvywnk4kxeHBw8C/+xf/yoQ99CBGfeuq7f/iHfzgY9P7ZP/tnjz3+qO23WIGIiBCkVWaAhUWCIBCRZgGyxnQxinAIoWmaXr+o5ou5eBDa2t9xTQjsMmuRBLqKrYhCCEg8n491hg1iVpp+2RPp6+ZM+HgrnHjh05Np9J7VlZvNZlVVee8Xi4X33LnfQtPUdd3UTROEXBCVtvVSAjJb1LCoj08nADcTKho+Q4//8ef+pBMVeipAl2V5cHBgrS17RVmWWm9BxWsRUQug7l6DFjrDxPLwAiKCIaQOpowSe7MOX+nY2qkHoZhygknqOSK2JUMT7tyyS8piqJsxBrq3eOd8VTVNM5/Po4riQ5PbTN2WiQjRvi6EoKb6EOTk5GQ+n0e52ZgE38MgIqpHlChEyUF545kUTxJZZe2iLn8XEygLaL3zstaIdIqHKjyqC23v7QHh+Tsun9461NAg6OQfIrJzHybj+Suv3rp5Or11uBhPFyLYK0ohw8yEeV1VTdNUiwoh6+VFE3zWAaiFpMgcLy327Wf9vlELaAtEgghGS4+2LglBICRAQQAJwkIEIECIBklImJkAkGTYGzz++OMXDs5NJpPxeHx6etw0o16vt1gsjKHcFmiAwDAEAgMkvaIUZBRCAwQkwOxFIAhzlmVl0RcIrlHfWRtHH/vfMUujoNZC4mt06CwBEFmyWZn1+3tqx9LK2MzsXN0OCgyRMYQkmUhQyG5uAWZZEFAACEmQQQzapmmqRVNV1eHhodqbp9NplhUALNLC6OjyB2nrO5zBzGidR+r+SZlKpONrnC+eHBHRRyCRQvTxyP8if22j4hpnkrCqlOlGZkCJAZ46GFHElWmH1bTFKP+VvUG0HLedgdY2k8g0rcQQQpDAkZEvFgst2aBd1SK9aqpXEpPnOYsPwYmgopwiagSwRzQArP8CaI2DNucyPa5xPrn7iZelSdg5VxRFaDMUkVnquhUI6sqlingUd8qiCMF5z943zCASEA2iVLUTCMIIqNUMuRVMk8DHEJZCtvIq6Czry13dSoQGsfWExPtjYF9o8dTbnEJc9VQoeZXEuNvtbWERY1uFLdJQRejUZ7tomf/fxdNw1RACS1FvDXk6ABAAk8mRRDFDoq2diAC6CgiIWndDjXlxg1Ea/wBgTCu7qNElyoKchDOl/aQk9y49aKlikAqp3CnD8aeU+a3NQBsWgivnTq/o0o0GIX2Ku0DhqOLG45Bu1/gvtxC2GpGyNNmuUYzlGLVqL69QEp2lLDfGGPahaRoWNLktyuzOK5eB2kh0Zh8CRs0kz/O6rququnTpkkI7xwzO7e3tfr9/eHh469YtZt7a2qrrGrq8BV0OFVxU3ImTli5B3Dy6T0QMoiAZFcsAwBZFTP4bDAaa1MjMV69efeSRR7a2tm7evAkA2zs7dV0/+9xzn/3sZ7/61a+qLcoYoy4vY0wT/PHx8dNPP/3ss8++69HHLl26dMcdd2xvb8ckxRhCE/sTPzCCCAOHbFlHjLFLmRDAEIIxJsby3r5988WfPpsZeuihhwbDvmua09NTC3B0eLK7u2spYx9a6wMBs//x08/8h//nfzw9Ph4OdongzjuvKH4IomFuArssy733/UH/U7/8iZ//hQ9rsuJ3v/vUH/7hH56czLSaSeOqPLchNMyS5zmCGZ9OD/bP/8N/+A/vv/eBel5973vff/bZZ2ezBSJlWTaZTI6PJldfe+vc+X3n3GIxY+ayLIPz3iC1hYEQO8B+iRGpCCmZJcG86L/22mtf/O9feP311++5567f+I1fu3LlSlmWdV2DJ4iVAQQ9NOKlKLIg3EkmonELIipviPL6TpZCK7R15XyHuUQi0vgQ2uA0iVZq3TD1fDGvmnlV+8BNcukN+q+67LoMkBCCg5sAHKp5PTk9uQ1Q+9rX3uaZJcMgAqx0Sf0wg8HgU7/0SS3wJBK8D3lujSkig4hkXDPQAMC0sWTrdXON2fAsCQFCJKi4jt20tEyrM78syzwvILMABkSA2TunlXQ0YEMPjkrPLY8AbpomBB8NjtRW9kAics5lWba/vx+CaMRmltmmqTNu4+jUPo6IRJDbTEBDAQ0jgLSIpWtSsiTXJgmFVXTnyLMAQGQ5XWlT3HEE59zbb789mUw0u3Rra0uRQ1Ihylpr7c5WRoPnXx27n95yLIC9skDHISMLFgHA9soQQmYLZq5clec5gCjYljEoEqpqru+OqUWR3RpjGheKojCWlAQgYgjsnOsVJUBb3k9CqBtHGh1LxvuGAAxK2Su3t7ctmZPx8dZodHp02Mxn2k6RZ2WRO+e2t0YiggwBFAqEEYBZkAENWgIGQQksDEGYQ5bl4oMThwiWrM2t997VLssEAFC5cRsVYLLMOl8H9oRSZKZXFKPt4c7Wdm/Q19EhqaDJ1mJmMpeToUw6YY6FAURzXJumQWOKPENjgLl26hri2exUozMnk8lisVBn92hnt1o0WgDat3UZddODkhtQSUgRT9odELP1kz3BYm3WNK5zJqrBNaYrtWKQKnlEYC11IRztbotNWWs66bBltPp9VuSQShXS7UVVgzRiWDkFIhJq1DUAskjwDhLxInBbzBw7DwsA1M0iHoAuY3cZIhJVNcTurFoUABc8AGAXWOc5hBBu3r516/C26VI5tZ8KZQhAzD4E3diEKEXR60RMVkFWjxwmlrk1STrSI+ncWJyUXUwVSyJSgWCTCnTMHrs3tkI8kdWNufrvujyX9q2TVlGUbCKo5RWUtWDcVAQAbWiQKI/JlgSF/VKoQt1nrZcJALCFKhLAli9yR5jQkDHLrcgrPo1OmmchIlwN2mlva79cGRmzEKKSwe5O1lAvFo+dVKdURV9b1w4AiWwIMp9XiSwr3X5erh0RBfF5Waylq3oOJrORwnYHDRGRIQAsHc/x/zlVVrGFkgQA2/Uw2iBEApHJspVYwzUJO2osIkJIxhjTKcxx+0U9Vlbxj2PYUjw7OpAoKRMht3QjiGiYPrZ46lrbQZaKFgMBAhkWAM9BRBAYAMq8UJRNCb7Mzfb29v7+/mg0ciEQ2X6vGJ+yMQaEsyz3vlHjEzCqvFWW5YVzFxHx1auvhOAQbb9fEu0z+5s3w3w+j2Gg1lqVijjAdDI3FieTiQrcTdNCudX1Qv3Cy53WqQeaBOI5gG9VWTVCzxYLNKZ2johu3r7105defOSxR6/fvHF4eJiVWW9Qvn3zbcfud/9vv/tv/+2/t0XeNI24Zm80nEwmw+HWYrGYzyvvp9/6zne3trYuX75877333nXXXXt7e2pWNKJr2nql8zw3JiOCICACyBBAEBW3JwBLnmfeex+ctXZeVUFkuLXVNFVR4Pao/OVf/mURLMv+V77yldFodAEG1dxZLMSLya2EUBR5CM6SefPq9ds3TvrFcDaZhkL+6x/952tvvf5bv/3ruzsjFmzYkyCQZQA0sLVXbrOYrPf29XOIIYgfjIZo2WbIsgAQQ0Vm8snpNLNl5ar3feC9Dz94Xz/v7Z8/+N73vz8YluWgOJ0dG5tlRb/xktmiKIpeaWezCQeTW5vIeQFaWtrCZQYIrnG93mCxWPTy3myyKMrBdCZ/8B//65NPfqPsZecvXqIsR5sFBhYkMuwZAHp54b1vnLeWXFXbIl9ULs/z6WxWV25nZ6coCkYE4CV3QiYDAJKRY6jzIq+qBQgO+7265jwvAIi5R0St1RwRBTwH7+rZfK6tzGYz7/1stvDeN4ERcTKZiEjTNNPpFAQXiwX/9fEH3v8+7/3R0VFVVVlhg2M0pEB+3JWkqRfVtcnUOff6K6985CMf+Sf/5J/kZT6bOQRGQEJpS65ETCpoPbTMDMgd4VGKYaHD0VcApZY+2AwRDbSIpbB6KfqTovtlWWZthkghhPlkop7wGI6olzUYQgAJhoAyLarlmbnh1tTFyjg1UYooQySiw8NDLT6aZVlRZCEEBpkt5ihsDJZFbhCsEWstic8MWUPBoBMQAbKGA0BXPyG11QIAkY0j9QnWkzAiGAAJnjWswJARlhiruSZ/a2iuzm1d+6qa37p1Q0QcB73ZFpaZDRi0WPva2kEJABBKIUddcHOhUmGXDASduA0JXF/KqqXzsgGsCF76FAtyEEhy26G1QEtmjM0y7NiVMUaCt3mhUs6wPxj0+mSAZYTY5rkZYyBJZCEBERAQEhAQAwggBtCzR8FAajVBgwgGjaHgfMeW0kRags5MpfYbVbOQCmtpUIzUK9frFdZa9ajWrmEJEJa1AxCFiGrX4kHmeQu44b0PwedlqdzLez+fz09OTk5OTubzajqdIxhJjN/Bu7pyWZapGSvdtQAAS3TF5SrEK9kH6jiRKLFFZ00MtpNEFKAOCjoEH/dTZOeQSDZLVtpir1o461o7omlTm9+nH9JdhAlEnSSW8nTgCUVuzaDpn/GReFR8h/Kof04mkzjARBxHotla4137a69ru5Hu7XRReDXgO8722lTEc5RlaqCV5F/oIgQwdqD7d2lWjLORDIFoNVxndb1WMsaisTk2KGloRCtrn+H2Qi0cKhLeQZpfu1buMQgskLwONnY1rv7apeuJCC/DItrvV8XtbvXXOty2wiHdV61wzGxzE4XpzVGku7T7sDLG+GsqAadDNi3Oz8rypfsh7pZ0KdPJeadBSXKtvTq+Ym0/IyISCIuABhfqrJqfsXAqDgoERDSAzKqcBgAJgQ3KcNg/2N/VUGbnm8yW0s6SWtOXXc2yzKAVEQVFGQ22FIjDe69uxl6v9+CDD54/f/HNN99888031Q9ORJocJq2tCNQOjYghONV81F6QTEVbkA40XTyuKbeLTh2Qkfd+b29vMZu98cYb991336VLl45OTqrZzOZ5r9f7zne+86u/+qtf+tJfPf/883Vdl2U5m816vZ4WGC+K4uTkJISg8B2vv/76xYsX77333nvvvffcuXPiVWg2MZA0hOB9GGwNGheccwvEIm/D7g1SXVchhCABADTAwHNglF6e/fZv/fo999z39a9/8yfPfOPmzdv9++8HAAhSz2s77AGQMS17NcZ+7GMfy4vRKy+/enh4/NxzL1y79tY3n/j6ffff9eFf+GCWG0QDQiINszBqVXAH6IQbISEiyiwiCHqUIKrxCoTAImjIGmOGw9J2Ypy1lgyQxSzL5/NqsaiNsb1+2TSVgPd1lWVFR8TSww4AwJ0Ruqrmo9GW5mwR2b/667/54dPPDEY75y/sfvwXP7F/7qCqKmbOjbXWMrTZgZHcGVNU86rfG37/+9//4z/+46LoXb58+dOf/vSVK1eSrdxGiiLI0dHtnZ0dZpflNs+KeVVLC3vSZkkZgxwcAJIxFqVflMN+7pm99wf729baxaImokXVGGPquiYi71kd/XXtvvLXf/Huxx9m5slkMq8rAFDbrcJ6kjW6vk3TqJfm7beuPfPMMw8/8uAv/uIvjkYDTiBik1NJ0MnQK9V522A5NeEbAACrpyCZc1mP3u4oSquiqx1dI31jb7FLHYm5Xhq7ElPMOUGgWiNl2BmMIjePXNg5hwYBGQUAgvc+MEHIyGg+fRsgp+4j7z0HEPaQpPfEt6Q8HZPKkWpoW6ONIhJzclIpHFb5XSqmew4mQYOOfbBFlgOAN22kIyXolU3TuM5IE+NH03nZpNTpqHR5rFWUiQAABCgSDGJe5KYrLeFcbbCFOwaE4XCoYzPG9Adllhvf1YZhZmZNATFLDWOD1+rVEvqEtXQMYGld62wzlGWWmRtXgUBhsizPstz0+/3d3d2dnS29F6JUZ1orTsyM0eEHEPB+MBh470NgEYj+VUWSns1mp6eT8Xg8nU41IVK7GgP70uwEOUuakVXXcBx7yjXXmF/MP4DVNLK1eaMuXlyjAHREqSKUbta4UyWBNF4T4878EtbjUzG9f427p9s0TkiUKmD1ive0BoaNAS5P+OrrorqZfo9dDGX8MtlIK+9NZ0YS1TEKYTGZMg0VwC5EdZPWpJv2nce48uuZE5KKgOlTCur5M660S5K4AkVEzsLa1O4mm2q9J5str3Z4hQ6mr36HZihKY6tnJP6nSlQLULM2AwAASW3LlIJpbkNMuo8jOnOfJM2eMW+wil+e9t6sVuWFbj+sLVZKSCP52nx7+shas5BkumCnQ641LiKqj6t/lFcVKgCdaVEVSVmjlmsFTR1uoxUNEWoxlL2drdFoNBz0FLWNjEG0YV36bw3DRGQ7FPYQQgiO2d911123b99W/4xG9CrU3e7u7s2bN2/duhVC6PV6ZW/Q1H42m23vjDQQUxctXdOEKqZrneTCAkbyaDrUeT2b169fv379+r333vvq1atqOdvb23vttdeY+bOf/ey//tf/end3V3POyrK0lobD4dHRSb/frxvNBRL1KB4fH7/55pu7u7sPPPDAzs7O3vaOQhYgoqa8q/CBLMzMAUDAiauZQSMaGTlBps+y7Ny5c8Nh/sQTT/zkJz+uG/e+973nwoUL8xcPz1+60Bv2il4viBcxi0VVFFnRy6/ccfF/vOe3Dg+Pp5Pq+0/94K/+6m9e+umL3/zG1x579IHdvVHr12LDDCRk0XggUbFDUDUWRBRhWFZ6axl3URZ5XjIzmNavNRoN9vb2yrJUA5BGQBljvPdlWboFcxJ6Fw+jkAb7tnYBRBTGatGMtnee/vFP/tuff/74+Ojcwc6vfvpXHnroIZG2xKZvGmNQGJgdWWsyJEEArF0Aym/cuPUnf/L5Z555loguXry4t7fXonwpcWg7gAKys7MnEubzqjcYeg/BY1kOJ/OF2q6AxRblYuoAgx6m6bxRROkQaqQiMAR2edHLmay1lJVqisp7fdNljj7+rkcAwHXZPIt5hYiMoCHUTdNMp/PZbHZ8fGwNLhaLN6+99d2nvvfJX/7UcNj3HTpelNtEOquKEKIK9523MOgHpVcCAF0Ei0rGwsxtNV9ckTSYOYRGWjj/ZYnZlDzGaA19JHQATSHJICSikJQ7jV8i4oULF7DzzaqY3obSSRcQv5rlr5aZPM+bJmi1GEWx4iS3Z5OKSlKPQsNposKQcHCBDjwgJbPUJVOm1CN6kuO40oVg5pVMpnS+NBqMVsBW1qjS8s81Ek9dIAcR+aaumxoYs8wYa40pBoPBztbWeDyezSaLhUcBY03EWQQADRsVERWCdQ/pTyEB6AUAay0ncGCbVyonKQusFO4nz0FLW4XGewZkRNQUWvX4iARr816vwBhc200fSJsATkQAy7QwQtRKxRoHprRYwzOqqnr7xg2tXLrqDaE8Kz36NIwvzuoav2zto++Q9b/JPvUKHf5AGlSwNkWR0YqIukLS48EtXM4KfHV8SlPNYlPpEDa/SXlbukC4qozBqri8+VS8Ib2/e+O6lCmdJTX9c+296e6N3Vg7oslxWxlsejRiU7J294bxck24iS2E4OCsa3NEazMW5yHeH62YaTdCgkeRXvHmdPi4Gv2cuj7W9lvy4Jnd3zQkg7T4nmdLhGubH9fFZTjzw9orzrzS/cAJkI5mGqeZ5mv8A87S9Nb6kP6Z3ry29LiROPhOk7DWyBq9hWSjShK5sdlC+sjapJ35/aoFFxBbC6FPSg5pmAchEFF/2Ds4t3fx3PmiKIJvwyKttcwY9U5MDOFqgkVpY9MR0Xs/Ho+DsJbXvn37tprBrM2zLLvjjjuGw+FgMDg8PFSKitAis2oEyNbWlsa4d17Ks6/49k2TPAD0er3ZbKbNPvPMM5/+9KcvX7781ltvKYhnv9//whe+8E//6e998YtffOaZZ4qiqKpqsVho9TKNHBWtuKEVErw/OTnRCos3b948f/78PXfede7cueFwGGGhW+tJsjekZSgY2WhkdsN+X0TOnz+fZcW99947n891cl6Aw/MX9tT0HgL3+2WRAxE0tZ8387I3OH9+vyxnv/hLH3vxpZ8++5Mf/eQnz9y6fWO01SOD6tPkQMIGxAI4EehSNfJer0dkgJU9tbl36p4ty1FZlmpz0QwKZn7jjTcaX/d7Wy+//LIxBhGyLENSYUA3QlqRcVkkiLuyyZktJpOJMdl8Pv/85z9/dHTz4NzOu9/92C/+0seHw8F8Mc57BTNnufGhkcA2ozwnImLvG++ZrYD94hf+8jvffqo/KC9evPiJT3yiKDIAxZTc2A/WTMYzYzM0tq5C2R/dvn30xS9+8bXXXhsMBo8++vBH/95HBmUWWEOceX/vwvXrN61VzzMQUZ71iryPYBFRAocQgmcEayjLewUAFIUJIWhhLwAYjQZaPMh1cAtV1cxms1u3bgFw7ZrJZHLjxg3E1hsOiJDnJoRW7lcBWkRFw+ASmtCm4iEAtLlSSfCV3qL1wAlbqOkI39nR83WKGg1AsEpq0sqLKS1Na3rEk8XMu7u7uIrRsVgs8jw/OjnqeighBO/acioAJIJopGmC8yAtfMLyqELCyiHJzNFexTiCdK1T4pn2OaUDzq8UwouXTkz8M1LUruJrYPaBYSm1tHke1mJbcr0Dze5SwiUupwgCBA5IRNjiAouivDIXmRGwEMBaQhRL0C/zna1RmWfTXjabzZAlVhvJ83wymRSZCQQAkGmUhbFElGXWOSc+tDgsLIhokSrxcBYTct5x55tDROGgbkqB4INw3QYqWEtFryyKTLHn+v2+SsYx/tW5tkaMtZbssu5dnmviYHAuMECOJsuyzNIgHwUvWltb4zSm02ld11lZOBd0p1JXnpCIJuNZ5OgxLDIkJTHTtYezGK1sGCDTPyMhTh/f5DExfd7atmyeogTGHFjpnBdR5tCt8k6C+6Yc8zNYeNyaqeMbuhTad3pEEuTaZIDtbWu/xgPDq6B4KVFIWzar1bDjs5qusbk6Pqn0pg9u2tpTbr15dDeveJJhlXidOb1r/YnnPL1Z34YbVzpja9+kr3un6UoHEKFzJLFGi4i6CKE9PiDt/8C8Q9Xonz1AOOsgwIY+v/H72Sui0f/qnRRc7u0zX7S2ZLQKA7d5c+IkbY8edGBBlETgyaq6srlG6WaOWysek/hTetjjnMDGttEGiYhl6Wkx2mEES6jBFkyJFiGAAIVtYdSZ2TsnImWe53l+6fKFTpxy0AHJ1XVtbbm2NFF1ZGbPChq4rDRUNfXWVhvL0aWFOER0zu3u7m5vbx8fH7/99tu3b99umgZRNG9E8VWyLFPZTm2fmxsAuxrmm5MsXeKa977o9bz3N27cuHr16oMPPvjGG28Mh8Ojo6PBYPDaa6+9/fZbv//7//P//r//q9ls1u/3FQFtOp1eunRJy6m0C9SRx87KOL1+/fprr712/vz5u67ccfny5YODg+Gw76V1f9cueO+LosgsoTUavM0IAhKChCBEVJbl3s7uaDAwiCcEw35pKDt38cIL8KOyzJk9CJI1DAhkvBdbmu3B1mQysdY6V+3u7D14/33DYb9pqtu3b999951IBsBYJGAAMcyAQAKgYRLGmLaagRAAU+s5kGrROOfKsizzIs/LZlEpX3vhhRf+3b/7dy40589ffOvqrcVioRgm1vr5fJ5Tr8Mga3dvCgYagmSZJYQQApDJbf6lL33pe9/7nvNyxx13/Pqvf8YYJAO9Xs+5GoAHZa9pGgG01jD7pvECjJAb0//+D3/8pb/8ss0LFvylT37yvgfuXyxmg34Z39sVAyJGmE6nJrPWFOPTeWbLyXjxN3/9lc9//ovXr1/v9XqnJ5P3vve9w+EBMpOgQXrp5df+7M++EGHLe71e0evleX7p0hUtc5jnuclslmVIqMwUxAXfMLOw1lsxgN6HBgFQuMjKjIpebnIDh4e3fvyTZ7MiRyJjLRgDxoCrAQQMglYA1YlTMZr1NDGAEVmiq4oGiHfMDlsrrCAiEIpIqw+4pUUvLVUBSbremmkPOtYPCTuI/JSZ0SxpGnauHgB49tlnI2FvTaveO+cEhcUDC4AXRs3hBlChHMmaqEYyc2RQnAjTa5xC9dher6c6/HxWxduimVgS6wN3rmmlPxpUE0llJNeAK+ONbS6rkKywhc5l2YaSdKZ1ALB2RcSJL7NdfkDsK3auTIsEpL4Z0P9YfK9fII3KLJcWOqQdjFa6jr3kLqpEJz0VC3DVrJJyKUiMRpCA1BKR5iCrQqyAMsPhUGt4Ktmtqjkzt9xURIvRt/4Xv4ygCB1wrDHGMyNi0zQh8Mm1G0oux+OxYg+pI+xkPEVEDZVT4VVDiLKu3jp0EqFK0muoT7IqDqZXKgrABgvPMrtiRFx1TMtGXIRS6hgJFAGk1OGyxobX+FD6Xlm1F8a9e2Y/N49BvGeTC6aNwztLWmvtp6gUcdRRbY0DiTfEZO21pmJOcdqBtM34ZWq5h8Tq/E6DTefznUYUt8Fa31IBK/YHVldBP2TZChpAvFKFanOTpN3YFNHSPxFWno2f4zyvSY3p5pSz9Ku0M2vb+MwObPZtcxrjPbqO1i4jNzyHtZv1ipFacSaxE75/xos6UrOyW9J7dPipOwI79hBNO2unYG0Dw+qOivO5+e+ZfZONoKaWOLYEe7kiJAAixra1YL33CDAY9M/tH2xvb/f6BQCwd84FStJdmD10EAGcIOvpqAmQmRVyNDM2yzKyZjqdhhA0B/Hw8FBh2hBbtfbg4GB7e3s8Ht+8efPw8FBLnCoUEnRsK33R2rwpo2/pW+JN0i/n83m/31dyMRwOn3nmmd/4zd+85557FMrXez8cDv/6r//693//93/t137tD/7gDwaDgRawHI1G4/GYiLIsD2EZDymyzBpUvnDz5s3XX33t4sWL99xzz6VLF3b29/LcpjB8wQtLDPRscZ11mFrSJbdZsbvbit11NRz2AUAkFL2eNeV0On/yW1+/cftwb/fgIx/9+X4HSr21tdU0ze7ubkRRiIvSFWDHFoKJsVo0CmNbln0EI90sidpW6tp7X+a9oijG43FGRqPYL1269K53PXY6GWtFcUQZDAbKRJrGWJt7zwB+8/AiopaPQcSqavqD4Vtvvf25z/2pd9wvy9/8zd9473vfC+ink3l/oEBvuQ+OJRhDAlw3tbJsY4pr147/8i//9vrNo739rQ9/6Oc+9alfCSEMBj3hVBBcbmmypiiKesGMRLb85te++n997vOLhbt44S4fGmY0JnMu+NBkhCJ4+/bRD3/wo+PjY8WU8N7nvdJaOxyOmFn99nlRnD9//sKFCxcv7gGAAJNBJDKGfBCR4Jtao0brulbJDVEtDGE2myC2SI5x2yIIpBZiUcMlAzAaNTPTGjEiohBa93isLwGdeU6tzt5xJDWpSMpJuGNKYeL3kTRFt3YkKUsRNWEfIuIbl/LEJVa6BIGAAgBes2iaxkd3BBkjjCEEdemAkKElTeMkdjlqC3riFJwnFluI2yyOMcZtRyO6YvvUrkkZaPLUCm+NBNMCtBVGFG8U1aQsHIJOHyAKSgD2Qj+rwER0n3ESBmqMAQkIbA1lZd7Li6IoBoN+bsxsNgshoEhmrbUWkAktEYFCx7dFaxppRZAOvsAAIAMiGRAJjfOU+ARTThMrkKXBiHmel3nW6/VGo1G/X8YkP2au60br25W9QgXuuqm4w45haCcaOnFcxBoDjOCc1zyGxWK+WFQ3bx2KYDcDFoCYpaqasui30O61j6iKeWZDF9OTRkJH6xSsClWIy+z+dHU3uWz8nObnasvSBX+nV7w/lphJ5y01jUdds9NJAFqQkDUJRtPeo0lYRBiSMnuwDKhtjwAixPhI9Q7/DEGIVuFp4vwo3Mfm/QoRk+6WqAfHdqL4on/GFUnXPWp68S0pt15j2JBo8Clf540S3Okjm9+siQKxwXRvxPv1ooSYpjKfIm52LUcyodbi2JoSRF2ylWCGdP7jGzHdh+8QA50KnSsbe5UqLW9+p7U/K4UcADr4CBDmLu4NAbAtd4jqg2v3IgAAtRlCEYcBiRikw21AWHoz9cdUwVhOqXnn8tGbdEkS/SGSeyJS2h0pDLzDicbVEI61L8+ak5XOpN8vxWI0LJrpTwK8FPcRAMB26pBIGwPb1O05Kot80Ovv7Ozs7u4OR/1mURljpANuEwBrTJZlIYhWkgKAEHwIkOU5EYmkbLjtvzEmsO/1CkQ5PLzV7w8PDg4Uzy601aYsACjG1mg0unTpUlVVGiddlmXTVMp3U7eV7udkCQCSLRd5v8ZgtIaSbmJv3rz58isv3v/AvddvXPOhmYxnRVFcv379hz/84T/+x7/zla98+caNW3meO+c05uTcuXNKGzV+AwDImH6eE9F4PI42msOT46PTk2vXru3sbD3w8EO7u9vnz5/f2dkhGqI6OQUV00C72njXeAdA1mRZVsxmC2afGbu1s+V9YywBgFZc9eKn88Vf/e2Xn/7hT+65594rd9517/0X86yPQijY1H6xqK3NFfIlz3PgEHxgk+xntI59a8g3WNiMEIMeum43aQx0V1mDEPD4+Hg8Hr/vfe/+vd/7vbwsTk7G/+//+Eff/OY3B4NBCEEEi6IwaJrGE4FAkJWNbQDAWuuaEASKsnfr1uGf//kXXn/9zf5weO+9937oQx+qqurg3N745Ng3YihDNK5uAIUxBN9FezIcnhz/zd98/Qc//HF/sHXp8l2/8Zu/s3uwf3J0y5gSRACY2v1gQDOy0ID4eVUTlaOt4Ys/vfrlr3z9jTdvHOyfv314YjOqGy9AKkig5WrhFk09r+vaewHYHo3UfNs07vbhoXZD44teeuklk9mdnf7H4PFqNm01Yc4gsBAG5lB7a22ZF2VZNl7LH4qIlP3e0ck475WMIN4xMyAY7srQ6u4FNUbzEvNIjeuognU0cCyJUgihaWrnnOdlfCZ3MKOYwGKu0ZCqqmJIG3UxEqiFb1ZJd8dPHSdxntDZzvI85y5DMT7IzCwswNSS/CgFGQ0ltV19ezJKPIW7xF9ZFaARTRTl1e2j0SmZLeIkpE9FYqvlb1QDJ6JXr77GXTR2aquNmnk6OorYH7DqI+YkYyZOgU6Rb9zazXopqnx8gbVWK4teODinVEkNsYqhoSnM3nv2AVFBn0QwIGHd1N4HjSH2XclWSSqjxoVkZqVccfHW+hzVHY3iKMuy3y9Hg6EyzsjJorwYQkCCiAyqk9u6/hNIssj2nHOT+ez09FQBAtWXB2g0LFjfCx12aQjBdABqGi6m9ysl0oSSdDum9B0S+WNtd8ZfUwEl/cBhufDR4BoF6FSgSS9MXMMtvyxL7q40dmrtdel2ShcrcvozpZ/4rjWBQJIwgM32k3ta0QRxWdU83q83dJE5yyMdnRLpNoBENI+TkGbmAqx45CVClm4IrHqt5VhAInDDhpVXRBIItrPXJW6PtRetDTlaDtZ+TRXgtYGcuS5pZ9ZevbYQ3euXT23eCav7FqBNCtkc75n7BBHfSUA/ewjLStVJC53ga63NcxsxDVPiuHY/JrZe/T7VxCBZvtiTyHLWZtgkBRqlMzRoybF4PNcGlU4grppX1xYXVv0PZw58jW7jytVC8aTdQGm1CpX367rW7Or9/f3t0VaWmxDCZDIpbBYZh7IiEPEhiFbqbQXokBIf6ewF1pKIgIL1GlBrq06zMabX6915553Xr19HROaWMmu+ioiou9Zae3p6enjYxNjHmKyJnQBNbXnCtvDE2tIor7HWLhaLYb+v1cWNMU8//fSnPvWpK1euaOHxuq63tra+/OUv/8t/+S8/+9nP/vt//x+UDWmAR1VVgG1tcFWKVFIRkd3d3clkcnp6CgDqtzw9PZ1MJq9cfe3ChXN33nnnpUuXzp8/f+7cud3tkd4Aq5DnOlez2ezCwZZI8N6FEPr9vmcPAP1+37ngwW9vb1uTV1V94+bt2XQ+Pl0MBr3M2OPTSVkObty4meeFCCuD9g0zt+CziF08kijaqe7z1rFMAmreAJbQwu2rrYdcVXvv+/3+1tZWlmVlWZw/f35/f38+n4+2BtZa72sA8LIC171GDbIsm88qQbpw/uCpp57+whe+sLO9dzIZN03z1a9+dW9v7/7777/vnnt9qADNfDYb9EpArYHF1tiyGBweHr/80mtf+IsvjU+n2zujT3z8l+666y7veG9vr2nmogLliooOiGgomy+qQT+7ffvoz/7bF579yfN33nH3eDzN87LfLweDkbU5szcWi6JwjQcA711VLXZ3dz/60Y8cHBwsFovZbNZ4N51O57PFm2+9cfvWIRnM8qLf70OlAAxZBEtGYwVYQ0o1QLR2PgbQZVmmGbFFkaHNoKmNtRKPfFdMJCU1wKsGERHplFIVNzVIXXMWuWtB938IIfgu+mKVnqQkJFKepdidELcoGCAiwxLMKl1uTdpLzdUiwhzIkIAYBMRM2BMRYesMFEZjM0oCEIjIdRbiNVpNtBwXdHYrpaspC0ut1DEkNWa7qiSWkinuwkpDV2splUAAwIoP1Jk8W9A6FoXFqKta9Vo980oRGt9okl/wXhVQZkEkYS/M1mCv7PV6vRioQESZMYxd2mfMtSwCEaFF7z1yS3PjMPSzpm4EdkSEJMycWRWsGwCxlkTIoIb5IioifVfpi0PY2RppjUCNb1bWtVgsRILGDCEBUhuFWTeVMUZElRKT530RAaDAYjKrUpO64U6nk6Zpjt94PeIjtpvbkJFcBK1dIc3GZMZkTVLrzjlN/aYsy7NMVJhOB75plo4NRvgV6ORpvWLcS8oXAUCAAVBdSCLifI2IxraCXXsSzNKq1zelcw6AiyIHaJkZEYQQjCHVLkQkhMz7nJnr2nEHZhm6BCM16Ul7kltNTgcYYTVTpg6dhRgT/aRjciZ0EUTprEbhLEownWi4/Cl9JAqva7JFh4u8xNDQG+IQUmpFRMZk8QB3ZGtlIJCIj3GG4yvi/WlSY3oPc4jzEHXlBIVmRbNdayFOfkq5UgqISVxT2tW0e9IJf9jFLayRjLjx0vWKa2G6vO9NGqq3bUjw6qxQz1fss0T/evfuZTvpe5eknLqedCxEAITBZhmLV68JEWVZluc2KtWxKQAAYCKwNo9aInToQ3H+ZZVzAEBbJnBFl2mvdGaSPyXLl84HXWXnG2MMoLAEEQEUREACAUZSpi8srAk6pFWaGIiw/VVAQRKwEwsocbyurUXa/3g0uCvkaYwFYVc3nRMsdCDxRAiBw3DQu3Tp4oULFzqTkjOAaEjduXGNQgez2oTAzM7VeW7n88oY07haGun3BvpOY4yWw8DWt7Dcft430+k4hEFRFOfOnVssFl1aM0QJFVhQwCCNBkMUVvufJZPZTOU8JAIUZkYA01n6u/PbZhx2xrM28VFT4pR/TSaTV1555YEHHnjjjTecO97d255O5qenp3/7t3/767/+61/84hd/8pOfbG9vn5ycWGurqsrysnaNiuNxVvM8b5zL8nzb2piZHUSQkQhu3rx9eHj8wgsv7u/vXrly5cqVK3v7O1tbW2VZGpDRaHRyfBo8L+aVMdnOzg4AA6GCQWVZ1i8LaAshZcZk81n9rve8+9vfeWo+n7/00itXLl+es0eQwWDnjTfeeO7ZF0+PTu+66467rtw1G09GW30ADdJD1JR4cQBGSzCyoNZwBSRxkufZovZIYTabqDxALa48HR4eKS5br9cry/L0dHx0fHtnZwcAsizj0CBBtagGg1Hl5rBGyVFEJDjHIL2yfP755//Nv/k3RVEsmnowGLzwwguvvvoqMzz44EOf/OQnf/3Xfy2zxlMwZKezRVmWwt4xYB3qhv/zH/1f4+nEBf/xj3/805/+dJab2WLCYhvnSdhmxIAcuJeb6XQ6GIy8MCNZmzeN+8pXv/nlL3950N+ZLWpblL6umqY5ODjIsgyREbmu6yzLTsdHzL4oMgB+5JGHHnjgAT0+GkPxxhtvXbv25p//+Rdu377JYh9//FH4etU0Ps9NluUiQmQCK/0UAMmywjnX7w19aI4OT6qq0eJf29sjAAhNbSxxJwMAgKIdQOvLRVDBrmNoGvCDLfMC7733brFYTMaz2WwWhQRlZcpVl4yDUBT1pdPqW9poSA3HkWAQIbOE4BGt96EoCgAsivLChQvGmPF0gogarZSUHZFE3gBE0IgdImIRFhZhY4weeyIq8h4VRT2d2izT2zTVQY92pGlrFmjtX5SI9J6ot8AydqB1Lyt3897funXr9u3brRETl1WWOUmsjxxZP0RMFdvr9QDAd8V7IIHyMcYQaiiFwy6DcjgcauiPAvuZDr95a2srEh0dc5Zlhc0MYuiMAVEqUsBI7CLhUmoeYzQxWprFc2c/19g7Zh/FTUsmzgsiqqyc5/n29rb6mDAR0Zi53y+j2AGwlE3PnTun/gVJ4k8Q0Yc271ijaqbT6dHpiY498r92FdFYi2p+lkTqVatJXOmOqy6vyF9DgiCjYpDqRpCkf9oNxhwfT1uLjaeW0fQGkyTJUWciEhEOK2Eh+r0yFfWiYmew15J+IbQuoViWSfUKRWuKonNU41KXdzxUcbxrslp33pYmsTix65O4FO/WBVm9Unk3/iobhpDNa00QXGunM96cGS29lOBT8SW9c7MDCk++1jh2lGVtXHEFf/YQ0vvP/P7/r+udWovX2gDXnoozEAXK+P3K7K1C5i1f+g7qyjuNJbADACUXanVTJ1B0RyTTu6R78b3U4XKkPY8kS0SQlo2sfYh92DyDsLH0sT/p6aYkiXZtgCtCfKqtnVXlMd086Wxjgi4SiYCS07IsFWZDddk2FVvk/vvvHw77RdELoa28DdImJaecBpIzrrOtIm/sQIsfJ8vEeQRAxLzIIzFUWTMEqetaCx33+33v/Wy20GOYZVmRtQmIiKhC5+np6enpqSSX0pCuS4lye5aDJTJOnY2maV5++eWHHnrojjvuCCFcv37dGFsUxZNPPvnYY4/983/+z//Vv/pX4/F0a2trPB73Bn3hZWuR7kW+G+mhLNN8W4PZZDKZz6c3btx49tln8zzf2d26cuXKpfMXhsP+zZs3I5ZrCIEKW5SliBAhGCuCAFCWJTMI4nA4fOihh97z3nd//6kffO5zn3v+2ec+9rFP3Hvv/c89+9JXvvKV7373qX5v+Oijj2qFF+2Dbg1ufQyMZFEkhFDkvbLMRYJvHIHU9YIoy7IsBO9DgwTO14jQL/s6h8aYqqqyIivLcjKZEJFKF8xsyRoTPXsrpENEQIjIjka9k+PJf/7PfzQej0Gorps8z++483Jd17Np/eqrr37hL/77rZuH//h/+J3+IFssnHccrBBaIfRO/uzzf/Hss8+JFFtbw6Oj20986xuXL5+/fOXC7s6wKHNXzaqqKosiz616fRERAY3J/Lw5PLr1hS98wXs+Pj6+74FH3n77bWbW0CNmVlsQSACgjPDS5XNVVe3s7GzvDPqDPITQNCErSufcwbmd7z315HR2QgZGo8HDDz989etP53nBAWrvuk2F3rs814zb4H09n1cAbG0e/d6ajyvAMRx0jXR0tFOUBKzdw8wiigA2j6U6RcQvy2JTlDQiGWnpR/IKAAiJUSlVyzVLT4HtjDH9fn9nZ6cYDPb8PiLO5/MbN27cuHFD8byNltTq2onHQUQCeEh4NlFrfdPPUPvpdDo+neq+oa5+haxauySplBxPVhxgSh5TArjWjvrVFdY+yquYWGpSuTw2ZSPSBzPHlBHpiDv7EEJoXGs19N4H39rP1LirYntZll2MWmtARUQtK2iJTFK2AwHUp6dQ/EHYoAUANASIIFDkVoUw7mLVjda8BzYI1hARMSMRoYAEdoGttcPhUKtq9/t9RfOI1Bw71wN0mln8vp2UDllFli7FNirIez+dVc45dbc5bmm6ta01xRgDQFpCz5gVM2ecQ5EgssQOXF1FIDKyERkJSfondlEHKXKhJNw3buuUecuq4JI+hQmEVnpP/JzKOlHh6fV6afews2OpS0Vppebf6GRqlaaQVEFTb6ZmqcdG4lxFqSVl9rHPtFH5ZY1kJEM4W4Bem5A1ISy2iavinWwIuOk0xiuu19pMpiu4+aLNzwDQgT0tLZ3SEa90COn5h9VrjUwApNLDz7rW+rnZVJpSduY90PoZkx6uLmK8jdUCc5YC034DZ/eWJbSelRYNGrp/V76MncJEetNkwagExp4Tgdb4jWbIVFdJFyKuxXJKccMmfVbcBXS7Pb1BErZ0pgCdPruyEJ2LJqXvZ05XbGEtVhs2ljv+qc1OJ6dlWebGijgI3Bv0L168uLu7m2UZknDwwdVq69Iao7C6zdJDhNgiCjsXmBmTcA4QYTHqtCWLgBDzfuK4QnAAfHrqi6LQsrqIqEQYABRJmtsQwawougyWul6KCN2cMzOk8n3SYV716cWDSZZu37794x//+D3vec/x8fF8Pq+qylgUkb/+67/+vd/7vY9+9KNf//rXF4vF1tZwXtWGMhFpghfXWDIxILBNFgcARNPNAABUVUNEZNEYw4C18y5McY43b9969bXXhoOBMYaEJ5PJzs7OcDjc2tnOKQBAExwykxXUGOgg3jGj9HvFQw/e/w9+5Zerqnr6hz+ajmcvvPBykZeLxeL0+JgEHnvssfe///27u9vGgveNQCBEQgltFgpBh3mqdFtFE2OpWTQZZVU9X1QzY2gw6BmDxpBCtSLiwcFBr9dbVLOT4/F0OlHQDFl60owW6Yo6swJqtXBsIQDAiy+++Hd/93dBMAT5wAd+7iMf+fDezhARf/rCK9/97vdffvGVo1tHo8HgH/yDXzYFoi3AkJ6h7z/19Fe//qR33B/kdTX77vee/OHT3x0N++9+92O/+plPv//97/WYIbrAYIBq1xDRrJoFBg/NyXj8p3/6Z69ffWM43Hn/+z74qU/+yle/+tWvf/3rRFgUmUEwSIQEYBnkve97fDjsN43P8/zKpfMEwQMbS8DBEtaL+dVXX5lOx0VRPPTg/Y88/NBVeFrQUGa89wIASBIgBJnOFq0nn8GHNoTj9HQCLGWWbw2HBlFDCUACEalnSatqa2IRLwHjWpTuVjmEwAFDkPl8PpmM67oWAZYQo4cjDVHpfJUVtuJ1vHPN9hc/xAIr6mk5PT198cUXRaTs9/T0qb9II2xFJC3QBomMFEBhVRW4Rqy1RVGCseC8tRaMiVbz9jiHZR5RSs28XwrQslIhBePuigpDnIHUJq0GVq1hDKuSFXfB03qlNLMtj6KNOm5jW3XkalP03rvglQJaS0WeDwYDjdBQnTgaaVRCQsRlWGFgFwKtChmw6mFPzWzUOc3TXukHjRBorddEseKUwjar3Kz96chua/5UEqaN53muWa4q+7b3QxsqHTrMY+fcfD4fj8fT6fzw+Mh2XnvN8MDWUp5FnmeSsNooXC2XvP3qbMkmesm58xrr4zqTpivAC1rjGlt3TcpcU2acTpr2eU3wivfEfYZJSpyIILTGudR9z12ckG6ydFxqaY4e22jYVuoQ7/cdIDyvFqSImkMq06twEDdrHGx8aXrzhhxwNixCnAdcvcI75FNutt9N0Rnmxs3b4ueNx2Xt+7Wl0WgZSWT0zc6kz8ZDnrb2TnLSO32PqxrXWt/e6ZF0OMv24wR1S7bWQhxCx1bPfBXgOwj00ceVCmqbPYxvycsClyF0y25zkiCSWihxFWIlDmTNYxP7EBPv4pe8GmaTzvDKRK22v/bIpkAcbzhTVl52GJY7ZPPfzceV/0miiVlDWZYZAgBwrlZv3sHBwdbWVpabpqkwEf2NMfzOJnaJ9eTVntKBihCRd0tMTOm2CiLWVRW9f+mctBkmAKPRqCzLmEbSRZ601VURsd/vE9Hp6SkRqRN5bZfGSZAu3CuVDJTsxGOVUWaMef755x977LErV65UVXV0dJRl2cWLF1955ZWvfe1rv/u7v/vtb39bCR2iZFlmoA059ew09YITByxiC4yNiNbaLjaUmbllSUZjKs3x8fF8NjPGDHulOk+stdPpNM/aCuR5XuZ57jXdH3MizwKNq4sie/8H3i0Q7rh86cc/fvb2raOqasqyHAz6d9xx+ZOf+sVPf/pXrOXAjfceCQB0DQkRWVi0SCcHm5Ex6L3PMkDELLelzV2gOy5fGY0G33/qu//H/zG7sL+bZcULL7ywWCwiw9VqYsqmpbPrt8WCgaQLhk4Vcs3C/PKXvzyfz89duHTlyp2f/exn3/3uxzgsjDF33nn3wcGF//Kf/3g2m33xC1+67757Hn/vI2TIew4hVIvqL/78S0eHJ6PRtmdnMx4MesbS4eHtr371q9euXXvwofv/h9/57TvvumOxWACwIskQERJlWe/Jb3/vG994QpETP/WpT16+fFEgGAt5ZoaDkgxYQ4paYACKUfGe9z7mXFD7cfAeUaw1zjXe8/ee+u61t98KIWxtbX3wgx8YjUYA0GKbAAQvYAARyWSB1UoIxmTcpRWNx2PnnBoEoaMk0JX+EZHULycCIAFEBcqlt1bZ7nxWqbLnvQdQtXBZDbe7lgaaVSqxrljGl6b3h674X+iyEr33/XqgBlDoyEJd13Vd98tePIlR9hARoW4kIViDWZYVRQHWuqrKyhIAjMniWzReRborpTabsc6djN7esCqMtVw1JOExkoTOxkeWDyYBcel0WRYf835QxKAgCSD70AgEY9FmeQl5r9crez1EzKwddKIqaEGXEMT7LMvImKBUlUiVbAZoKlXEDRECJobYtpIwAqBQm+1PiLqBNP1ObcAiARGHw+F8PlejZlFkg8HW/v5+URTRpAQAIUQ8cNAiTwCgsAPMCk0P29vbazEuumO894vFYjqdLhaLpmnqutb9JwjGGCGKu0onvShKZg4MoMj5pAvMAEHJHzNrngeRNcYQBGnjM3W2IeIJbAoBuJpwFr8nIlkF71sehVUb2FpryUiX7Uc+sdlUjMaJx4MTC2sqYRhDiG2ndJ/r9i2KHLH1rnYuhRy60qDxFIUQdLcbgwAxtEv3hkBS0Y1XUaI3RaWu+2fjUp85ObAqWKQ3rH2Of2qyAmxIJD/j2TNfBxtC1dpmWFvleHrjU/pnXMFUFIj3rD2u89N9mXZbrbbcGXexa581Y729bWP+1sa+tpPTn1KBNR1sWj1ubQjpzMexI7X3LCXG5a/tG6Okgohlr8cAAkEHg6j/oYBanZe6uk6QzdKE0VbFjb61tG8i0pVExNjblMe806KvjS5d9/ROWRXWN3+Nb1k52rA80WnHNlete0TPV0BETU8RjyjQuKbf7++Mdra2tna2R2pKrOaLoig02qIVu30Iwl1t5LZ5kCSePql/KxKYfYuBEKXJhOEBgFnG3KVG6FAURdM0i8UCEdXZ1QaJeVEWoOxQkUk1ukxtHE3TBHbLc5HMAMs6hB+sHjRobVdcFMWPfvSjD37wg9evXx+Px/1+fzqdbu+MnnrqqY997GMf+MAHnnjiifF4XPTKLMtsnmlSv3p3tTXNd4/oXcysYH+9Xi+E0DjnfWici8pAXliyptfvhRC8gLUZAB0WboKZAAEAAElEQVSfThwHYoFgAnvnKx+kLBXGDo3J1JTD4g72dj/29z708CMPfOTVN95688bp0Ym19sKFCw888MBdd91JhgP7EJwhIEIR9N4TWUQQH1wIdV1PJpPR9s6g1y/yzPkqOEdgnNQ2H370ox++dXz07e988+mnf+irhTB5zhQIJctt7bzW1kZEItAkxRACMiF1Bk7scH9ENA5BTXWvvn61PxqGEH7xFz/+2GOPsnhjcDI5PXdu/xOf+NiLP331ySefvHXr1pNPPvnw4w+QiPeN9/6p7/3oRz/68XzejEbZu9/16Ad+7j133XXX0dHRU9/7wXe+852nn376xo0bO9t7/+M/+ceIWDfOGFpUs61hX9D85Nmf/p9/9LnpdLq/d/Dxj//9Rx596OjoqHELBI8kRZGRMKEafdELT+cTa201r8qyZOG8KADAOzZZ/tLVl5544omTk5Miyx956OGHHnjYuwAALOKda5pGpM2xc84VReE4ABIiIhkRrlxT13XTNIagX/bYB2ARkHbSugwH/QwiICwirCFeokkpoJJMVVXj8VidMJDA+OKqoQRAkYs2Sia1SEQryfQAKywpz3Pd3io3m66Q52QyiaZJfanKxK5u0rfoZ2ZGUiFHmNlgnmdlWfYBDQABw2w6nc/n8/mciBQsmDsL9CavSRtf+15Wjc26OdcsdHqnZlZEW+ryXbTChmLjdnd3N2aA6RSgNQrNg4r7Vpbqwc+LQpibxSKGsiGizlSv19PEi/j6mNSsbqzWVp0sCXfaPxFJRIYlQtM6dKIeUxRtSNDOzs5oNBqNRkXRBjfXdS1dxIh0On3shk2wweOUxco6pgM80sjdN996I/od4oQaY8p+DxGrxmlhEaXLWZZprDPzMigirlZKjnH1SkUE5f3R/LO2t2wChi0bgsXmhzUekL4dOqkiFcejzSa20L6Fl8OJvIQT38dafEW0lK85lH2bY9pmaymTU4YRd7PrrhgouTFGiRayNXabjnf1kaXAkR6k1Zk/Qz6D1Su9YXVBV4xtmw9utnNm42um2eTmFY0/3hYnNrYZj9LapG1eaQfOnLS0qz97TtIJXJKStE04e102VbXVeV0xb6Q3pO1I4lFZ62f8kpILCK21vrMfpL9Km525XtAkMyuKaGrdXBv72rmAs87d2uf0z82hbU4yJJgwcWnOXP3YMiGd+a50/6RXR3eJFDfDe7XbKOTw5Qvny7Lk4Oq6VtlUFRM17rQQkLiuCqaNa5sxmktnTUTyrEhnJrI3SrS7tXXXVZjP55rZvL29PRqNmspBp54ZYxW/QkRGo5HSnMViUTeLiM7JaZRnwlzNalJvRxhFo0UB4LXXXnvggQceeuihmzdvqmMaEb13f/VXf/XRj3702Wefdc7Nq4WhgqxRw7PGBPvGcYKBFV+BLQZ5B6HILLiMsFwsFgCgKWX9Xu/g4AARX3755W9/216+uHfl8p1bWzsA1NSB0AFAXXlj0GYaLNd4XxHRhYPd/f3d978fDRid/+FwmGVmvpgRMSCrbuhcYNUyQ6C2ynFQpSgvMmtt3TCxoBHnXNWM77jjjt/+nd/8hQ//3Hg6dov5a6++Ma9kMpmcP39ezRya8hUt0MaQ917nndAKBOhGmpB0CSFUVYUoTdM8/PDD3nukAKa2GVhD/d7w4x//+1//+tcR8ac//enx8fHe/ijLzOHh4ec///m6rq3J3/Wud/3T3/udy1fOIRph+OAHP/jggw9+/vP/7caNG3/5l3/94IMPPv6uR1UwCOzAwOGtwz/7sz978803+73BBz7wgU984hMADOCbZu5DbX2WW/DBESGAJwAOPjdkMoODHgBwQAAmslmOdRV+/OMfX7t2zXt/z913fvCDHxwOh1pUKMbDANB8Pj88PDw9PS36vaIotrZ2AEDNhZPJRE2EyiUT1rwUDLBFI15hzUSkzhR9pK7r2azNGuxszO3hWovjipMfn12lDwQASOv8VFdNlUBdX93Y6u3pDfqhK9Mdl9isViVLr5QMWmv7/X5WFKD4GCHMZrPY7TYbpDsia73t7JJLQqdXCLw5zPTOlIRK5wnfNE5LUlwmvd/ec889am1V6McoUFauERGNb47+oxCCbQmHjy9Lu7V2iYiWMuqkLjVUgohYwhBCAFGbnggzAAlaY1Bac2NZtnif/X5/b2/POafVTxBR+5PneZR3U56HiN2Wbee9RVYC0FD9pmnqulosZpPJRCueKAQ6tuUzl0R2NpuZLCOisiwUJL+uXQitgTS1DxmTGWOYPSCzeECJKYCimOeI0YgnIkpEiGxIsF3iusZlXmMzvMpc41ZId8nm7kylXmgtf2ZNJe02UJtKBckBoAQWOm5E/WC6S1ZBavTVa77LmHoIHVnxXZGa2DGOOC3trC4XMeo8vFGzMBnymTtxRS5JT8JaSEC8OQouqdSy2eCa9LN5bR71tSVOR7FJcdI/Nwcbv5RVmnjm23FVNHmnWdrs/1IIS94VO4zYQlDE3q71Ld3AsEp9oCN8Z2xaXHk2GeBSR011NkyuVIBGFGOxgxpYXurXSrMJ9S2ELVx6/F7bTBkMrmZkr03dcro29k+8mVbZUjqitU2loWXpZoitxRdtkt/N/ZZ+jg8CgNZvULVNj2evKEaj0ZVLF7Isswaly3uDwFUzt1oVOblAsK1Gu3wlI7U1m0VaW44xRvMfnNqQQPPnliNtrWVexxiISCsDUOcIZmZjSFm1auZlWVqT4RKmcxnRpKVJSEP+5gCxsgmvOExSx0icpeRLIRFjzOnpcVEUP/zhD3/lV37lypUr165d29raOj4+njSzuq4PDw8//OEPf+tb33rz2lvOOahQOiDX1tgMRgJzVzJGyakA+C6+sXVagoQQmtD44AE4MyYEtjbXdCPv/UsvvdRUt/b3hxcvXN7bO+j3RqPR9t7eHgAsFnWeWwDIC0Nk62bhQ1MUBYkwgTUmzwfee+8XPgAiG0II7bRzi+5nvPNk0Vr77ne/2+aDvBgMh8MWIcoCoimK/sl4XjeL0WhwcO5dggwufOTDweajyWSiblgGVmhXY8xgMIhUwpARFiTFl8FIhnU1esOBu3XTOVdV1d7ulooWhng2m/T7/aau6zps74yYvYh47+bz6cG5bWPw1q1bP/nJT/q97d29c5/5zGceeeh+lmo+q4q8P9gZfvADH3jrrbeffPLbt28ffvOb33rwofsHg57NsNfrjaeTv/27L3/lK18ZDfbuufuej//9j21tDZumQZDFfCLcqD+K2YtYghbH0XsPyEXZr6oKAVzdGCPW2ldeeeX73/8+CWz1R+9/z/sfuv8hZNSyrD40RIQIk9n0+o3r169fn0wmInJwcACEh4eHeZ7v7u4enx7VTYMCmbG9ooTWZ04iolAzShVBBAWFBbqwAgAAFAHWmiOLxWIymXR4cyvJHilZSBmuJPbmhM5oaFAWiQwnIRDqVYhQAWpVzPO88S7apFNRijcpfNcNVIg2Iq1bCXkuiwUieu+jAC2iuB8IvEp8ltcKRY29bYvUbDAglSg2ebGa86IFOpJilmXcdjpvVsNuYsQSAKj5mepKZ0FEFEhcrQhZAnGVOqQUP0+7VRRFS8gCZ0UGIhxE2jlsXTfGWIGAqj4xdoDFAZiMpX5/2OsV/X5fITWsJWtzgCX2PqCo7KX403E81IUfiEiMA+GubgUz3759a7FYTCazxWLmuyIaajAgosCrZj+EPM+BiFlCYGqxXwIAaD5/zGaFtkyJZabGVcG36GPUlazs9spSkNUO5yUJBAytcZc6X2R0CJA1BkkQKLDnENwyyD3dAWtbQWTFILQpx3B3pWdJRGy2hJ+TBM52TYlcs0OH7kJEPUjpJo7jjVB3UY6JFR/jWKJZuhsUdNDOTJQhCjMCsNYAAqC1f9MZTpmi6bB+N89eeirigaGzwkXiXKUiyOa1NvmbD25+udYsdlFf0EnzIYHujmLQmtB25htXqczyeqfOb1C3M25YG6BB1NlHjF5GTNcFUYisiILLamp50F+ZV4awbBbP2LTqc0QSYQRkRIMkwAjI1mSAjGAAmZCQtIdMpJ+N9gGx/ayBBOkStBPbJgR3CRLd3kiNN+n8r1lu1lZQNgRo7uD/4k6LbaYie2xtYwbONl0v37WKS42r13LhsMWULXJb1xpIFYwxZV7u7+8fnNvLyOS5tcaEELxvEJEsWcxDaDGRlLiFELwP3nuyZnPbY6dcGUPKFIgInV/XtFFz+5DZW5stR5RgymLnEkREjeXQbly6cFmZt6IzqZ8QO9BMfcqHRnnc5vaOU5eShVSAbpqmKNrS5a+++uobb7zxyCOPHB8fe++HwyEHODk5uXr16iOPPPLWW28dHx8ztH5Opf9lWWq6znTcyjSmK0arLjjTZbWThvoZQx6cMew8EYQA1mJduZs3bltrhavX31i8/Ta88sr1QX/U6w16vV6RlxcB/+iP/2Qw7G+PhrsHO3s72za3vTLf2dlqJ0GYuRJBaVEOjQCItJhRAGRNbkzmXO1C6PcHv/RLn/jVX/uNw8Pj8wf7s8XRaJAFDvV8ZocZGQVnYURZzGcG0GaFq+dlmWVGptVkOBxycIvZZHt7u9crCFAEDRhjjAuBaEWFl26XTk/Hw+HWHXfccXx86r1/4YUXL126UlfBZIPacZmXDPbGjbeLfuGbSgjVCexcc3h4XBZ9ENre3r7nnnsWi4VAPRwOnQvjyemdd15597sf//KXvyzC3/nOd37jN36N6IAaaZrw8quv/df/+sdl0R8Oh5/5zGfuv/9+51y/33/rzTfG47HmAllrCdCAaHYlBKEsq+raGt80vlf2g4Gm9ouq+slPnnvl6uuFybe2th599OHhsA/gBVrBgJmrRXPr+o0333xzNltkmVEPrff+tddeI6L77rtvMa+V5hhjstyi1rBrgxnb0w2tCMVtSWdIuIAoy5CmaRbzGhFDEOagFjEEoyh1AOtMQRmNVkZc5260Ei4oie9X0w/UPCqd2QsRnXeaL6fntK5r5fJnki8lSSAtKqWaa4HIe59l2XQ+Pzk5mU6n0+lMz0tRFM67zQMLANhGkSlPAWave9sHR0SGMsCWdyi/YM9kAMEKBGZg8QgGSVztlU+l8oOIcBJmFqkEM9uqWug0hhA0kxERs8zu5CORFfpFRJhlQTGMASWwCw0C5DYDgdxmYuxSSGdBRA2A86HhAMZikZfGYvDifE0oRWaNyRDFew5B8rzs9YoyL4oy6/eG/UGp864GdWaf2W5PUwtZWeSZsApkaMh0fAgJIc863BxDjADCdd1UVfXqa6/MZjMEKsocAMiQCKiDUvdu6BI2lfoHz5SRRvo7F0QEwTjnOLiiKNS+kmVFCME3jvJ8PluQAQLDnp0EYyAE8b4DH8WlB0HfqKDLWW6gJSxChGQtt1BKRhCCsA+BvfoU4v5e8gAiarFLKWNmH7wIkDGtrwqAOwh0gCWEKq1CI2Pr4vQAgAR2JfgS9HvQBGBZGhCk22o2wX5WsOfV/d3aj30CYB7tfFFjISLF7Y4bV2MHQ5D5fApARZFVVVPXMyLKcwWob+raheDyvMzzLMLZdLCSEfy8zdGktsapj6SNqC32AIli41zd2YqimROiNI+4nH8VY2BVBloy4wSXN+XW0DlJqIMqI2O89wgYQrvKxrTavwjo54Txi4j6hZdoO6lQgtiGayeWAyIC70N0CKTkkpMo+bhe0CZnAIBgV8JEdPU1W7lzsCChQYLlDBCz+uq1diOE4ESCis6KQ6BEJY4obux2vbqJa1+rsy/guQEQRTvK86wDJUVjSBU9rRqoRwRAbGaQABUeEAgJoFNjMVHkYiQ0JYCJKZvBDpoAEo/K5iaHzgOmlCTVQvVOSgTcuOfT5ZMkkRERg/OImBm7fF1bHCG0Uj4hY0fZtUxmO/Z2J1C7OduiYnmeB+eFg7E5M6NImefOORa/NRpcuXhpe3sbsWUejXOArGF1DILchpal6jciWGuk617U/5lZGE2e+SBEqO64+XzumxoRW8haE6caBAUBTcraIbAwikFEpQneN2rooc75ee3am9vb27u7u8NhP6VyiMvaAgA7Rd7TnBZgFyc8AGtACYLxXYQJC7J4wy2clhUxRTkZT3Z2dsosf+bpH3384x9//JFHn3nmGfHBl3lxbv/tt9++dePtOy5fdM49/9MXQwiL+dS7end3N8/K+XwOwEUvJ4d1XbvQ+IVTKw8aNRAwd85PY0yRlRlIFRYADGRYfNVoSpYzCK6pA3uAmTG3y6KnWUC/YR/76re+a63NjM0KOxoMt3d3RsN+lmXDMt/b29vf3RsMBr1eMRwOB4NBXtgsM5ZKJEJgMsAgwq7s9wCK2lW2NILV3kHPNeNenhmTNU1js3LRMspgAIJb5JZQwFqwhLWrvfe9zM7Hp3ddvvQPPv1L29vbuzsjgwJgbJaHIAiMHhBZfVlIFEBEkEWstdaFj3/8F5/58fOzRfWNbz5x5133PvLII4tqiogumNl8/ndf+2oA57gZbQ939vYDo0BmTG9re+/4eAKERZFZQwJyenqquLpVNd8alsN+fnR0ZGlnsVj0e8PJZHJ6Ov+j/8+fTE+rXjn45U998vF3PcbMZa+sqmY8mTeO86Lf7/XKosfeZ/1+PZsWuSEyXtgQMWOvHB4enewenJvM5ifjyTe//V0BY4v85z74gfsfuA/E54V1au3iAKyK1hunp6dFfwAARVGcnp5evXr16OjEWjvZn/aKHnsma1xwRS8HCt43JERM3gERocmASL34QbxA0NRBDYBGNCJ8enp0dHjCDB0BRNeo/ypq5ktvVcd2icg6RXo2BCIKmMEiyIDIoasDjYTqsFLYMbJmUVciYjLLIoDgggfkwMGHRo93nucSWKOYpItHqBc1aIqCwaapAFis2dnbvnTpSln2oXaCBmx+++it49OT+Xye2SKEgALsQyL2tKSwo72KHBI0gFmkNXkz+xAkUMhzS8aEwIBIBMaiiPazzYJWNmcM+aABXaDVFq21zIEQOXhuyUtX2wXJRnodKfjSygtgurzpeKkCkvIV6Cz8rUC1mrZpMzJgiAQRWbz4VloKrgEAMaxQ8GW5vb29vbW11eUZgApbLSEFMGYJ9tQ5k1mtSmlnogSTWhD1s9okHnjggel0qqbQxWKhYftN06TRPNBJmcaYunGMK9h8RZ4BgAIc6v2du6TlatHYqeWCoQty6lZdUg6tGFbthk78oDrzDAKd6V43N51VmU+SEGFYilArKU2RJUe5OU6OJBd265t+gI0rEctMFBnXOrYmgkRx7cz2194Sv1QTDjOL9JhZQ3espdCBUis2mXO2C6FL3PEbkdxxTrpnbQwgCUn533TJYuaBNhKF2thDWfWJp+JUOglpx6CLbY0+h7g66Sxszt7a3EpiMFub7c2beTXaau0Ur7UQ+7zW+fhZnQyxWRHRlKwYUhW3E0DQ0FalcZ3pF9Wtl05XvAAgOm3SnwSCzXJcQ9ERUf0HV9MH9UGyKZb2ClpcPA4xTZA2Ip3iB1g9LDGsYk0gjh1Ym654pXRpbZl0LHRWXu/mYUzN1ctuI+DqoyIiIACgEQXaf++VMXCWGVcvmLnf71+8eMfBwV4HANrtRNQ0o9iPFfdo2iUyxrWZUkvnWxAENFoxbj6fn5yczGazLMtGo1FdO8TVck5ERKTBymkITbrNzqRFs9kshDAYDBQrWqdRTV+IqFHRtqsLaLqhSRe+FXX4dCvCEvRKmqbReiJ1Xd+8efPFF1986KGHhsOhGthCCDs7O8fHx+fOnRvcvLmzNZotKjUunpycKDzUbDaLYFDROxyRsDUWkZnV0xutcczswYtvuQKhIWOIgH3jnHNe6maB00pE4A547fW34iZRwOyiKDLCQb/XK7KiKIzBXlHu7m7v7e0Nhv29vZ1er7c1GoxGo36/zIvMmGifslmmviNAJGaeTRc7O3s6XhczHQEFgIWZvQgSBlsUGldTZvnv/8//d+eclvJuGq/1L3q9gjUhQeUaEUZo2R+a/f39xx9//LHHHvvhj3783HPPffNbTxyfntx3z/37+7uNc//lv/yXp37wlDEoxL/6mU/3+/2T4/Hly5d3dvaszYuimM9nt2/fLvv7PvitrZ3KNaEJij0wn0/zPNeMGmstM/zll/72+edesqa8ePHi+YsXer3e6Xgyr+o8LwHIeyCyZDMAiyabzyrxngCQxOSZCZlzLgjv7OzNZ7XJ8m9+41u3D4/V4fC+n/vAoFcCehL2TQUtrwTV1DRaIcuM8q/RaERE83lzfHzMAZvGO+cGgz5pVTvvrbXAarCiaEQQ5i4fFwCs9x6AAEQj5r33iIY7UO/O4qHzvGJV7Q4X6/ZKKd7yBtRkxZXcmE1mxF2Uf2C/PNGdFA8AWkNNQ5igk+4aVyNKlqk1JNf8qKaqmLmqFjGSnrvgAj3Csnql3egIxdLv3T0evAd1b0cy0inSaq5mAAcAGkalqqzKANhBdenp0NXUMOA2pDkOKbar5pM1qo2dE22Tsp/JMCIfjVk40c5vjCl7ZVmWW1tbW1tbWnFQx1yUWYwHkDYko+VtCS/X/rQRHZG2pvlAa/3BzuK7f+6gqiqlYipAa8jO4eGh+tTiq1t+AEgkCGC10mHwIXAIQYITAgIgg8YgGCOixRFt5Kne+QCgibdKQI2AAISl8RK1eqp22CjAUdtxAmgTbnT/t5KBrGyXyLvbEAsIgCtxvTHfYM1mJoleJIkY1L57tbrNmeena3adpa2dz7gEkkghnBQOlU6O3Fw47AzbRKQcRSmg0uVoERSREILqQt0W5ygvcpeevyZa6atbfNbu1ekpkHVLG0bqE+ck/ZzOzPJErFbUQzWqKt4zABlAFP1XI0fNGUmQkk6jfhOtwtCCHy8XB1oIOFRyqcKVKOTuCsTcesbe6kuX40qv+FNqLk1/9Ullx9gybaSHLglcB7EPCICA3X4yEt0sEgVfRJPnWRR506mOfVhbZUj2Z5SS3+kRWY2JX6PRUfNMxb7NTOUzZ2ytkbU5j/OZ/gqJEpievrXOxxmGltsttwLBylIyswSfht7VdT0sewcHBxcunBsOh/q90j2VRCGJUdYXcVeHfLmyyzgNo7qu3uwZRNhmmeIEa32TpmlGo1EqrUJ3frv5WeJ2t8HoSNgZU5J9RaI1JlB0IArjEEHuYuUXSjCFjDGz+YRX8/HTeU4vHUhZ5nVdl2WpXkpmfumllw4ODh599NEf/OAHKvVqCYLDw0Nr7cWLF998882qmiNiCOHk5ESNxCBiO/YUuspTIQTpQtq4C5JUgjMYDBBRiV6MavPe55lhblffJEij3jEisng1DGk5aAAwIDqPiFBm+WDYGw6HRZFpftH21kgFaJUYkOTChQuDwUDvGQwGW8ORtRkDHR5PyaAxWWYK7PQNZm9tjigchAUDAwYJQYJgUZQ2LwWRmct+nwCqqmIQNCTdAAC0ijABmqqq5vPppcvnf/03/kE5KL7x9Se+/Ld/9ZMf/+ji+UvW2qPj28888+Oqmp87v//zH/17jz78EAoXOU3GJ5cvXnjk4Qe++c0nblx/88//4s/+xf/6zwXMdF4H4TIv3r5x8yfPvzCr6l45OHfh0mAwms+ryWTy5JNPTiaTc+fOvXnt7c997nNf/crXXODBYLS1szefzyezWb1Y9PvldF7VjQvIw/6IgwvBFYKI6J1jgLygEMK1a9e++71ve1cXRfHQQw/dfffdROR8yKgN+scuNVyV2IyMRUKLRZGr5OOc1HU9n9WaILu3t2vJuLoJrsZcBK0IElkOQgIBAgtzEFZqIMKBNfp8PB5PJpMQNFVARKQL0VE6wyJgIpIHgE8CLA1m6k4EUfeffg8YWlsqIEQXpMYXQJQu2tcIIJK6/TmRGwGgw5MOCfoZilatarnw9vZ2v9/X6KyyLA8PD4+Pj9UGrBjSiNgemUS0iG+JAswa0Y6EfU3nV2kQVzVnIur3e4r9573XQNwoYWqA/mKxmM+r+Xy+WCycczZaXrFz2uKqUW2NcaYMI+UBMUaWujyYjja1/noVnQeDgYJpWGoJrgaERfKhUwYdTAQiRlkuzktqRaN3SJBP78dO9KeuUIIGPSuEkDZy5coV55xiFiqendaidD6k84CIzC1uP3WeX2hT4th77ztrYuykXZY8XW6pdErTbsNStkgCknDJI5PC98tnde2jqJdaXtMv4/d8ForF2oqnPHutq3qlcvBaZ9b+XGsQN6WcRGCNmyfeE5KKhnGjq/EYOksSImo1H+hEnNBxer1iDGvKPuO+TbdQevy0e6tK49n2ctzAQ2gHKCvJZ2vzsNaUiBi7LIUdv1y7M35YIyJrpyBOIyVOhtiLtRbWenLmANNH1FKYDgc6whT7H6+oja+1I4kAHbuqvypr0Uu/11W21tiuNGDo0klTfW9teqNlJS5lbC3thmh60DsIuLoJ41Nxl/5sYzOulmtZm8bNV6Q3xF7RKurL2v3pvgIABPCJmgTJfmiPAHe6ujGafnDlwsWDg4PhsK90j1Yt9LBxHKJquiT1HVWJ8Ugt+jsAEc3n89PT0+PjY62spDbm8XgMQKarJqvbtUPqQOxkcc2myGwb+gUJmjuzRtKLYCsfO+dOTk6qqtra2ur3+5q+FjujZu9+vw+HrCDNKVQtrFr013avjk6hx8qyHI/Hzz333Gc+85k777zzueee6/f7VVXt7e298MILIYThcLizszOdzzRCdDqdTiaTra2tGKaV0hNjjKt9tEnrnKtQrk7RorPpqiQtIq6pVAKJ85ByQ0xOtzbYeE/Uhoo1zk+r6ubRMQAwe2ttmRe9flGWZVnmWVZkhIhYlHkv7xVlPhwOt7e3e70eEZw/uLCzt33+4JxK9khSZmVWlPV8ZgprCCkjYHEsBGSy3Cs+Fav9CFxwnnlRO0BWbBPpMAQFgUh0roZ59nMf/MBwa5Tn9vnnf/rSyy88/9xzOzs78/ksy8yly3fff/+9/9P/9Ltb2yOWsL2zNT6dnDu/+6EPffCVV156++0bL7zw/H//0l/92q/92nQ6DSGUxfBvv/y1v/2bv9vbPRiPx+95z3vOnz/Qyl97ezuLxYXZbLY1HL3xxhtXX3s9K0pBo9uyqpqyKG4fHX/uT//km0/sP3z/vb/8yV8c9EqT5c6HEIKhDJHm83ng8M2vf2M6nRLR7u7uxz/+cdNV2PbUqAnTGMMMRVHs7LTJkSG4vJdrspn3Ps9tWfbns1p1116vb23eNA27ANBYAwBkjBqTAwBrdFTQLF0OIAgA6uGpqsqa3PsGgESgVTKXTiTuSnGsHGpIGEG67fWLlM7AxpW2IyJaNQ+SmDTFzVD9MzqCmDm3uQbBIsJwONza2oIuV1hEbt68eXx8XFVVlmWuaYU0dXCdSQ9TATrtz9pxiI9wcqUk9OjoSHP/jDEhsK7IYrE4PDxUAbppGrWy6httbjPvvQgTtMebmdm3/nGFP1xJ3EfExAsgZ7HwlI0xS1EU6lwjoizL1KuFwqpbq1U/2hs0+ycVsLp3reB5AYBGMsaepNMUaYokMQyRckVLknSWD327mjmxE4gVjWQ8nWhswGw20/UTEQ4ym828DyGk1jUSYZspRRbCFqgfAQ0R2CggQpo/K4kFuu2wEIBWJ4rzsOTTDEvhD96BoQIxIgqzSOvySO9RCVJjClPDMyXO5TVOvzbJ2EnzRISwXqjlzI6lq7kpVZz5FHY7Td0CtivEoNohJnnB0tmwbYeQH1XByA6jtK2PrymscexRkeuUt+X37YGxZygVOknQoinroQXlyJHVbT4VZxU2NnD8EK8YVZVemyJOyv7T2za/l1V1BZLDu/bUWm+lk8Bi++lx0yJt3YwILOsHISJhIuuuzUC0K+tLbVL2ORoRiSgEH3dCfNB2sPRn/LssIIy4GrABq+dOP4SwrjDjhjXdJGU+4tjXWqONSIwzJ1nOMlVsno70380lSxtkCSSkVluFXmpv5pBZK9IyoeFwePHixYODg61+b7FYnJycmKToV1EUgV00P6cKQ7qL1DUQuxrNS4IGiIA5hHDz5s3xeKwCjZo51Zhqba7cVL+MKSjOKcyCD10pby7YWovQ8qZkOQRAmEFbYOZoh66qipljAh8nhaIC72osuDqI48SmNDAdZsRvRkQ1TSHizZs3n3/++TvvvPP111/XRyaTyeXLl69fv76o3blz55j5+vXrnn2/X1YVzOdTIktERqkfAHQGHeBW1IgUJs6njkW3t+oS1lrSMPj28tEL1xkFUBiBlvFaSNaH0LgmbjxCQcR+v++bsKhnx5NZRsZYMmTJIAqIBIu21y+00rCK1/WiGW0P93Z2lZUPBr29nf3R9nDQL4bbg63hyOaZQbJ5VmQ2K0o1gWdkyJim9gJS9PrM3jkmQmOsMg7PjBCAg7XWljYEB+AfevC+cwf/9NVXrz79wx/dfPv2fFYVZba7u/33//5H777nrosXzy8Wi8FgsFgsioxyiz//c+8NbvG5z/3pyy+/+Md/PH7qBz+8cuVKr9d7/fXXn3/++SDAPnzgAx/4hV/4hTzPfWi2R4Pf+a1/eHh4+Obb1zjA8el4OpkdnZzevH1ERABUFEVeZGHmfvrCi6++/NLWoI8mC0jBe4Q2yVgRbK9evfqd73xHZbuHH374kUceyQwgSZ7nwTfMIR7Yfr9/4dz5ftkbTyez2QxZgqslhNzYYtTLsgLg0ForAQa9vjHGey8hgGNgNJSxD4hKTkMQZgkiDEDivTVZaNxsPJlPpgRgiZqmIdWfpQPb7qhECKELzkGCNvIXELnFh0MAQAHsUNvQKvEEROjg3tVZ2nmMURAhyjPBI6uFPOFo8e2SiBxBggFDRKPRYH9/n4hOT08BIM/z8Xh8cnIyn8+lA2beJLbpFVvmVT+eiEQFIFVTRaQsS+4KVOv9qsxUCvgSgnNuNl3Uda1W5yjZI6KGDLUhT5gYflKmstqJM5SPlPlhEs2WknjsgIQUoCTyuRCCJVS6kLIu732vX8gq/oC2EwJvdgMT4RhW3cprPY+fsQO5kyQCFbuKlHGWAUDDbfcO9pl9XTs12seyICcnWVO38R6+rYZFIQgAeuGwWjpS+YQucOhS6Lpf1+e5dZgkE9gFj64LVXES4rvSpvRKjcRxfqCzWKcTuCYrrHHxdLmh00YQkQOkbaY8/syN/k6/booC6VOpOBsFaN1acVq4w0JpT/6qgTD+6duaYW1PXFcgPU5RBKVZCiUdtPma2L3Z/7VRICLZleS/eINNwNTT+Y9BKelp2mw/LgquinfpAVy7uRvgSlb15vzHm6MjJc5DbDbdM6muCwACSwE0dTFHIN546SORhKkUFeXydBukAnRdV9HtE3fFmiU4HW/6Ob0zpcW0KgWmz57ZWvq6tW0QFyX95szP6cxjoqqttbZ5ZxxLutZrT62pB4gYOgwca+3e3t7+/v7W1lavLBW9NYqMqYkdkgO7Ru1b9WD1LUrTjDEIVFXVycnJZDI5PhlHIwUmLFAprfc+7y6F6VgsqqjEan6CGoQG/VHsz8qKc4t6EXul3G6xWGxtbe3s7PR6PfVm6BEeDAYxHFnj9yQBs5NEn9F/8ywXEbUHq0ml3+9773/4wx/u7e29//3v//73v69e093d3bqu3e2juq5Ho1HTNNdv3lCwBQVgXZL9ZKViYLratzpWsnSPKMdZLBatiSdvO4/YMlC9czAYUKyRrmVxmH0IgBYFCdvlY2ZAIGNOx1PoyLgj9R4IIA/KXtMwSuMCwKR2zhGwyTOLFEluWRb9fr9f9rLShuC2t0caV53ZPC+yftkry/zuu+9WP0DZy13dCAIa2/iAaNAYUEmAPQlrPikHyKzmiXpjzKVLFy5evPjYY49NTxbT6fTixfNZZnb3dqbT8Xg8Hg77ztXMvmkaY3B3b+ujf+8XnG/+5PN/tqj4qe99/yfPPKslQrXxBx986J/+7mcffOj+2WyMLGVpP/yRn2cfXPDehXndeMeLurl1+3A8nj7xxBPfeOJJFHfp0oXLly421eLSpUueAznIcqNhcaxo2UDffuJbR0e3+8PRuXPnPvyhnyeQsuzNZ5OiMGjLuq7iASmKYm8vL8syK/I8t/PFVESKohj0R5TlJ8eTxWKhYlm/31dGQMjeCwpghiFYDfMTEZHAwF0SOXvx8/l8Mpno6e4oexQnVuKeFV2y+35JZCSp27dJT9Z40CYTTAlF+uWyKdtygWicYmYfmq3h4Pz58zs7O/P5fDKZ7ezseO/ffvvtxWIRex4pNiW1LNZ4XGpOjn1WgYuS6FDqHN1pWJTGf85ms6qqqqZW95T///L2J7uWLEmCICaiqmZ2xjv79eH5myMjImPIqiJZUzK7s7qrQBCsIhpsdIPgglxxRQLsDRvgjgQB/gS/osAlF1VdLNQYGRmRlTG9iHizv+fu193veCYzUxXhQkzFxOxcj+pekAaH49xzzNRURWVWGWJsm1QUhTAQdYh470MolV0HcQALHcoMVMKNpLgV8HrtO1os9xG+KbkXV1dXk8lEUj2qqpLtV7jLG733KRrou967TjQIB1SpQ121it5TaLdNF6Kn9pJnJmJS4vzkvdpgRd8uz+4261C4SVlUxcHx4YFytCePHm63tUR9yOlkSmlXN00TU5OQ2DlXhAIRMXgpl4jQxRGp5gEAqMcriGL/kQMAqHLIARMTjhJciLsIqM6XgYhi84m9NVIO3NCdj8P25jhUmnGohOmlLg1F6Gx+xOx8RczxkDKAjqmTYVkw9t9nks2Jkr02Kd3jwDlXlF6KnYlg8AEZBs3euWvxyGxagrPpsKPEgzn/TBcu6TuWukTQKibQ8BKFz2rSo2WO+Iv3CNCft+r3UqJI/kkKsHNdjjWAgAh1zwGkYRjrUPke+V4NGOViMCxLpDAH5jEyqBlp6bcnIhy0XteVai6RXnJbm0OVXPb1ynq1ORkaNRoRU2z1ZlW4eVhRxKrdaoRD9oLL96Nd0AnTMGVE7zGYNlgdmeh8e79yXgsHQQk71AhKFqT6v/1GL28qf+/fwMYpIB80Ms+uQhlp9zomJmIAZimBHyZVcXh4+M4774iGd3t7zTEdHR0VRaFNHJyHNo7iczKBo0G7vF4y/mlwoY1xs7m7vr6+vLxcrVbOdzHrujpl9SrJdCjnXAheCngiAhFbgxZAGuMEIdsuq8GBlB1S3EgpNW1DHBlSTI1InMlkAgiAJAehwgfW67UEMrIxQixIZUra0Q0R1Q9yd3f3q1/96s///M8fPXrUNM3JycnV1dXh4WECfvHiBXFcLGdH9fL6+joRTyaTtm0RnSTMibIC6BEhZCNQ3iiSgpk7D25RjGLPKPfBNojEsAQ56ESUoP8AAI4TILaRlXbkWDURA8J0OtcdIYAUE1HLiXbbiMiF94nBe4/OAwRiR4ixjSk1iLje1te3ayRuKfmAVSU5i4WUiSxDkP5Ep6fHZVkuFovlYj6ZTU+OjosqvPPOO2VZVlVRlmXwGMqiDFUIYb25k+WUkynFdHu7Yk7L5cFiskR+hMi7enN9eTWZlMvjk8ur10Tx+PgYODHF7aYJHv+L/+U/+d73vveTv/zrn/7s582u3mw2zOmjD9//0Y9+9Kd/+vcePjjzSB6pqFyMrXeQ0q4I/vT49M3VddM0Zw+Onr7zsG7iN8++/PlfFdeXV0/+xg/+t/+7/01VhKOD5XRaxbaWZg6IQlj069/85uc//7n33iP86d/7ux999BERiTWFzFVRSq0n7EoVOle42WwGSLNpdXdXMXM5qYIvwYd6F8WWCyFUk9IDI7H3ro11ZOn8UiN4RM8IRAQspaETottut9fXt9ttrXW9lBtAp0oSdE3UezwfIXy+RAoMCgMYmdW7kC3h6+uYGR2ycylFYnKx7yYhIWQUU88wHXvvT05Ojo6OKBd3l6rqL1++lFYsQv7AzioeOjHLjdX7qUxSphqJpFGfrfQQY7y5uZHBxccsSrN6T8Skb0P3JxFJSBh0B0d9wbEgORCiUUkWsJ7lWWBZMFkZMJI0lvsr8xW63e12Eg8nrHBalZo3LYnSIhLAKnaQRnBRvce+105A3u5M0pJqRXKbVldAU6iLmdu2FQdYjwqIAOQDAkBMTUqJqS/osVgsZrNGGrWrybJer3d1IzHm4igVp0WbuxiqMFaRn5KFZ++FEk4tu556ZQLsDuRPA7mrf8t6ncm4suC1hgcbj3hHRsMoc/s4GCme6ZPtzfeRZU+K7j5Pmx1ztJXCU8TCSbnum2QIqY/KGglKJzi85HvVFJXqLHpAdnZiLptlYSKXuqzu/VWpRo4mmFlKgFkgq9Y1ujrF4u0xr/cqWN4k0SqFEpEETabcTkkfV0DZ9bpcZ3pEvwAgIVVoZLzckIb1vPV7l0NNXHakyXym06kuyj7lqtKOr6BTZBhZgDqmpX0cGoEWPjoZGMqM0QmAnZvOBwzeorHE0LDsMbjyhxFi2J/232ufGm+xIXa9R6dnKXoEWyv8AKAsy7Ozs8ODxWw2k9x/7/10OkXiroGw91JTn4hGDaoGSCizGoJd2WmKdHt7e3FxIaex8/kcsGuxZBEGc/KlkqRE/QLAbDbT/XKutzml6pHDzueqKBeGRpdutOisb968ubu7Ozo6Ojk5keRCdXhr+LX4fem+UBxEXK1WcoJa1zUiSoNuefCbb7758ssvP/roo9vb2+12e3t7G0I4Ojpi5q+//nq73cpLxQcvjysxAnQlkCFHXxRFMZ/PiWi73W632+l0qttNgySWQSgjduYN7HY7iTHFzPOZAdGHEoiITaAIAnjnYoyUugkE770PhUcO3La19yExbFcbkAQehrZtlwdzxaUYqTssch5dqBuum7VsQkqJYiKOiPjkyeMYYwju6OCgSU1A58tiuVxOJiL6Z8v5fLGYyTfHR0eSy3hwsFwuFpPJbLW6bZoIEQtfSh1x771zeH19XZalc12USNu2i8UipXR7d/3BB++dP3n6D//hP9ztdqmNgLRczg+PDjwwAO22q+mkpNg4aAtfYIUMsF69QUhlgZx2bZvQeYQm1qvjowVwO59Vi+mkKHC7u6uKAADAkh2L3vt//+///Zs3b0Iolsvl3/pbf6sMfjab3Fxfnh4d1s1WKqYDQFEUCcT4IUCqqqqqium0a/Sza2oXJgcHB2VZikO9Y01IiI44AQmhRymhzQDMBECAJJpuXbd3d3cSox9jbNtYVRWwcJgxY7RsbcSmrNqQueFA6CiVUe4QbnkRABB3tT7btokxckwq74Qb+FzQDADKKszn89PT06Io1us1ACwWi6urq2+++Waz2TRtozzWYdB0l9FsdQnyFis4uvfmKFCpYimVZERjRpNv4JybTqfT6VSoW1pfN3WEfFYssLVFeAVQYb6YAkCilpnRcVF6RETHKKe9wK4XOpQSQXb+UT4xhyxN9RufK/7GGIvS+5z3LWuWm8Vhfn19LRsgqRJlWR4dHfmcQcLkpL1KVVXi+c8K9MD/5/LRPGTVWeSB7jHkiAVBUAAog0dEii0we4TY1IV3wESxL0jsnXfOx9S7NtF3exMwiMLtHBJRCC6EyvvZ2dnZ6m6tG79ratm2tm27Rp3MzKBR6k3TdIjOjpkTt8q42zpCLmwnxcFlzZNp6ZATQErkOh2oqwPtnGPum0R6EVSTCQyNRXnFvgKEne7VVZvOmmUEYMQgnk75XiV0StE5L5AXd75UgJb90ngYazDEvc6RqpQ44yO0ipHurDOHCeLBcjnuWV+Ejr3rfLfMpCdZzgM6li6yAmLnvfMOAArnQ7ZxGRIgOA/EY0W8szEgoRNfj3OuUGe2kvdIrd9sa28y3nRRIz2pX2/mOcqYBJK5KkKfNiQqiz3ztdxNvjRp4B2vyTH6/Wm4vNfqgmDUOzKeYHslU8fNIA+VVWEYq0yYEaDIoSwK0k5xb6NVwuRyJvdZf9KZWMatCONylyNV5jKOCQLI2UjvoJVC1DDUhqlrydYjp16dYymv1IJOv9ezCy0BoVtseBfznidbzl6VClRrJKLCD8p06iU9pFQMSFbDdrsNwXGKROi9Z+eIqAiuqqr33ntvPp/L6TDFRmqZAkLKENajf+CebUrCtCW9oiybpgFmWWOMkcC5ECaTyevXr7/55pvLy8vO0PVFIiBqhf/LBnFWcwWeSvuYeZEomnlzwTkvByyC585DonazIVl+VVVQFC77nhWwwloF/5lZspEkeV0C83zunCqb1TTNarVS/NT9dZnE27YOwSFi29ZF0cXQN83uX/7Lf/GP//E/fv/9d3/9618/efLo5cuXpXeHi/nNwYI5rVYb7/3x0cGzZ89mk2lKiURdJpRkm81m4wCTyWlGxBDCdDrVfBslsfx/QUTE0SISADRNjJGKIok7DBHbtos6K8sQqoKZy8LjYiaFUHe7HWKXUoLEgOyYI5P3Xnq9+SKwVPkHwODX220/Q+d2TZ1SogSTycyFIoSQDX8sfFWECREV5fT84fHh4fLq8nJzFzGE333yKRE9fPiwruvFYgbEjx6fv3r16p13HiMxOjg5OTo+Pn5wdjKZTEJwB4vlrFqcnp6WZVkUvm621aQsJ1MAqqpqs1kRgw/lar2dTqfVZJISlcEXi9lyMfPAxIkopmbrgtttt8FxaskhlwXGdotSABhxWuJu28RIB/OD2/VmWuKkxKLA954+5FgHX8V2W1VFanaIntEJ3H75q1/99re/nc+nbZv+7t/+n7z39B2KabvezKpJXdcIIKIQpJVbZCJy7DwgM6SUSh9aaiVgo4lQN7tISTKeF4tZSy0lROfAMSLE1E6qKRGh9yit6xw5cG3bUhPv7tZNExF9jBQjIXhKIJ1WJXsqczMHANn8cwDQFYhGj10vQGYEiQMuiiL4spXAXwTMqfyTyaQIbrvdUpQ2DphSim3C7M+6M67D7rS2beu6rqrq5cuXs/mkqqqDxVJK0zx+/Hg2m93c3CDiZDK5vr5+8eKFcAYrATkHPcUYBTmVDVIO9xIyYYQ2dnVpxWlLOdFOhLKwaJleFxNVlYvFXDRmcTwVRSFrkdAvYeniXMbOs4YaixKSKX+rbJ33PIUqJ9Rg4aFRotwfciKOHcQKpMwfO1EkGyOR2t77N2/eOOckd0HU6OmsspLDvh1yjQsVsRpaZ5OQIGsbACDVE3loeIE5QtXvrZDDYWUSyMqK1YSIKKVW5IosfMbzw8PDnF0O6/V629S73e7u7k6MoZRSCCURJWpTZAJW4yF1GTmJE2CuZuo87HYb7vAeAfqN64JwAELoe4OramVnjkNPnv7vOp/WIETHQt6KFszql3mwd41o5qLyfcx6z/589E77mY3fZYQ/eoNOb7RBOg2LLTpz/SxUN8IT+wpnzjEUMTToUEdWPFFBaMMM5MhY9FqX63Nh10DnHk8qcq8iq2ouhK1bYP3KoliP9sjKYztVAJDGOgo3RWMLydHn0VAq1PVFepvTpjBZX3zblunbtexgpyHlYGjKhwOj2Vrk0S/tTCx+WvwZXfvwGW306Nd9SL7tsrPSLbZ/KrStAWAnYO/3wyRjnYDPORsaEW51R+ecNOdj5pOT0w8//FBQyGrneUVjU2HEBkeX2HLMXNc159OhlNI333wjPoKRxUUmhl42NMeyt/ZF1gxTNJA7ZYHOlJVEYMzmCmey8iazE038fVcShIiIttvtcrk8ODhYLpfaZVplh8TmsampT0RuSOOK9mKtzefzn/3sZ3/v7/29Dz744Pe///1yuby9vWXmhw8fMnNKPJlMbm5uzs/PX7+6JCIXCu99bPvAFcpVm0Rmi+yTs1k9wLTGrex4WUxcV9I7at0quC+sqK63iJMO3xAQOitOimmARMi0OeMwsa/6sp7Zp8CK/R0P0YNKhNVm633M0iRnFnmcFOXV5d0/+PN/FFPTtvzDH/3N29vb2832+vr6j773gy8+/cyhq2bF9fVmu2n/w1/95ujoIDbNcvk6xqYoCqa0WCwAaDFbHh0dVVVVFP7o+ODg4KBpdh988AE6kAK4y+W8nFbbpmEGcN6BY2aJ2CbGGAk4EVFVeAAGkArKzCxN1Cm2VJZlWQWu6zbWVYF/8ic/8h5vbm6+970/OjyYOS8V7gkdI3BMCRF2dfv8+fOLiwsA+N73/vjP/uzPHKBz4JGdw+ARwHnvtP4sSyBcV8GJ0bHzEMAhIiAWru87IREBk8mEWC32LKQcMnNkikwhi4a7u11d1ykyQ3IYpOyGED6ik74deT875haJPGLqqK+7p65rUT86zE8QOSamUAQyIZGSYKetwkUZldHFswveyxGK+HqbpuEYAWCxWDjnzh+eLZdLj265XD5+/PjBgwfinxXpdnFxcXFxIW8hNrk3+fxEsFFpVr7UpH/JIthsNiJbU85C1km6HD4AAIeHhy47411OpooxAnQnAETksE+UV4ZJRMx9AYOAbKuqIUscLstBAQEzCLsHAAaPjnM6gsKUs0NbHRWqKnnvJakIjMDrPtAgWWdAsTmjQsaU/JL5Ymq5qjNHzyo7dfu9yV4aMfRRGT693DDmW5mRz7U+GCB7iwVSwEniC3P7E+JEsStxqBKRwaNzHl3wzrkFL5i5OW2E8dV1fXlznT93Vb69k7CXFhELh9CBNMWmZeZy0nfJzrtIzFxV0xij8xCKwOzFbCqLSZNjUhX4CisyPcMVejEOQjJgqHxYdQQ6d+CgXwlkBVp1a5WLMDw6H70Cst0Fxg+XhgH3dsuIxnELOhQPNWn7Lh0ZjFzUXy1iuL2wYDCxN7inTgkqkulyLPMvy5D1hk458F2GkFe8tSCV5slWgRbA5vrIyAzYl27kEMRTS4hSMr0LLc2GsTn3lz1KgzBZJTq7LoUq3GdoyeVMTLCdf+Ku0LtlT3KpYaCIREQhCBxIPMSILK0fAYT3jBTl7tTS7rvFPYt1Ok87w33EwKHSfC++4bAAxYhALO7tI/w+nui+jxigpYUezqBrZx7iv/BGkRxt20oMxmZ9V1UFAO+268Vi8c47H52dnRVFARSdc9y1veijegAlPhIg52DofO+FiXNOFE0iCuUEnF+vVldXV2/evBE+hojOF5pfOFqOBdT+osAkmwqjDl3fWUBrHGIixqbdJWodeHE6aB0njYRGE7IZY5RwZzn5FAc2AEikllCl5FNqsJ+iNxsjUzdORpDRvvnmm48++ujy8vLy8rKsimmaLLyPTV3X9Wq1Eu/GbDbbbrdErK1uMFfmEo8J5jAz8dtpNWsBizBq4asppboWOJCi+v/x/X9w737B8f1f///n2v7TnwHAU4D0i1/PAf4cHkN4DH959xgemLsOwQHcAgDAznz9Wj/dAdxFgNfwUr57Br/8//3c4Tf//Je/+YMv+ifz/1xm86//H//vP3BbLzcJmdkhMqADlLNtMWCVTCKlyXTO6Oo6Jo+ISBRdbIkB0QNzHRMRueCBYde017erpk2ESISMIMUxiLluGoe5krrz6KQoB8dIDEDE0p4CWIQaEmObEoPz3sXEu3rLuWJVkyLlVAQAqOv69va2yPXdJQJKYiQ2m83qbiMBEuIWbJoGgMuyXM7ms9msbrYPHz6czSYPH5+/8+4T5+D25lZQ+vXr1xcXF5vNJpf9TT23pZ72I/VJ9up5UbfpbrcTFd/KOJf7Ogk0BM5C/mzqVYzEvWXjelEXuwJW1vdNYtF4iVQz3scG+6cuzHI6FWPOuZQV5ZEko64Fd9/1UBmTvoWor8P38uJ5CEE801KPM59V3eNeQkQ5qlA4GoCS5YxgeDrscXzOmar2G12Fcn8j4DEUXrrS6wbL55Q7yMipDeSKae99+AERNU2z2Wyk+PR2W8cYi7aVCPe2rYnIe18UVQhOsFnGdCanqq4FWUFTzhGRQp8Mx0OPrJ2bLke3aXQzG1VVpb6qCKoMoXEUWWEDQ90CjMYDWcXRkA9F99FtI8XFzgqGRUV4qN9Y9B6RB+5J9xEV7GO+xVV9xKL9CLy66bmfIluj5V7Uuhfs9qTI3o/5GIeNVqRbg3sq5mhkNQns20f7C0Ma2f/fQBUQg46pqrnV19FY2sq/1CrGrLhYCMv4ZALHLeRH263jWKVnH8ijwfVO5vE9o8/WZrDDjgjkbfimBomyCMhENLq/G5qY+R5dVpz0kMWD4Js4YZumqarq0aNHjx49kog4PRLUHRFrOZn0ErsWxZDRS2WEuq4BoKoqAry8vLy4uJAKAJCPvBh64lXHsJpPf2BwzicbyZQqEp6gVZhC7ogk+nrhS9HpxYcnGqeG0GBOmJZLdNDLy8v1ej2dTheLhQQ+Sqa7DKv1qkCsx9R7YZSDKfLsdrvJZCIVOX7wgx/8xV/8xa6uQgh3d3fHx8fbulmv17PZ7Pr6Wjxe6/VWqjfIkXFd9/FdmJmnHD3LEXMIQQ67syxo9U7vPWZj7P/57b/SNXrvJYevI6XUSqe3bjsAATrbvrNyqSNwIoiUyHlWlIZxvxumPuAKAIAdsXfO6/4SdfZYivGdd955/PhxjM35+aPDw+WzZ8/atr6+vflP/9P/9MW3L9999903b9787Gc/+1//V//1F19+9rOf/ew/+U/+p//u3/zbswcn77//ftPUx8fH2+16fXf39Tff/OgH379483p9e/fpF5+fn55s6l3pw83qLqAj5IP5MlTF8eHhfD4HYu9xNpstD+aL2byqiqqqijI8PDsty3I260peS/9a73F9d6dI1URq25ZZQidckxrHAB4QEZBFCgOGzXq3XC5Xq5X3xW63Q4bJZFKGgMgSmszCjUFCYIs4ONQlyURkJk4EkChxIhAbuKnjdDpfLJaUICX2zpVlQbGlxOwQnEfnQUqlQ9HGerOur69vER0lSBQR2AdkwrZtvQ/Kcnu5wznmliBGCbCMiAgOxW0svGez2dxt1tTGlpKECKd8IaLUcX/+/LnoZhrLJ9p2F4wqXD30or+u66Ojo9ls9vjx4x//+Mc//OEPnXNfffVV3DXHx8eXl5effvrpdlvL2budORFR6guItSnq96ozkClIJ93CVRZDDp4E4/9SDqO8SElePI+dsYqg38CgnIBWjYQwYtzQK7iD1nR6iYsLhi4o8YWoxNKwCjb+J31Lx4YyY7XaBgDkLpTJyldmnk0XAMCc1uu1HJPJaMfHRyJCJDVE2KhzTs4rVVwJRABAygkpVunCvSl/phMDADZtIYHvb7IAXS9uBmAgBqlsDuw8OtObBkD6GHSQJSJ0EJs6hLCYTQ8W83h22ratdDqUwt3r7UbbJTIhIBXOx8htK2EhPVRD8Cmhnha4oauYh7oU5PJhugQFSAghHwD1mq5ViMGIW2YJLZUX9SVUiWwLie5m8SwqXuVfkUjhLP/A/E9sogWM6MUO2t0/yGVJKKXBVJVm9HRC5brPKaQW8/UVI8xXrJAQF8x1LaBrBwgxSlUKPWgWAewkj8Jaj5Zw9tUIS3f8FlMETO6gxs6iUUxhr2PoQOyZbzCfPKizf3RnSlEH1/91kFwbROCAzjlfBEICsYikZJJD8F1NdAAABHBAQAxShOQ/7iFWZchedgn2f91xu4l/YE9hqBNzf159j1Ex2rLRbO3c7v0fh/aM3Wid5GjwRPd33hL3Z8r5Z5KBFGMzmUwOD5dSpa7zsqQWWY6eM4gAvMzExFcY4LN1Pxt+mACgbduiKFwo27Z9/frly5cvN5uNAhzQyw5bMrdLljGJSJKnR/cAQFEI3g5I3uXQIO+DNVMBQPpIp9S2LXrvpTUDc5JDYdcdkqt6x1U1JaL1ei1MFQAkO03qXchlS3PsczzmrtlvXdfiV44x/tVf/dU/+Af/4P3336cv0np9JwLx4YOzWDdXt3e73Y4STKdTRH93d9e2CTOLlsRN8eGppEfE3W6nufXqUHDOMRr5lQRuXehOpycRxeS8J+cBEVPbEnMbswJRliEED7C9vQ0IHsFrDRwASD5x7lTHLMqQ2HAdP6GgvAuQgF0kZqFph4CMDgRUs/nii68+f/Hi2+Vy/qtf/QqAJMj1wcPzf/Wv/uWrV29eXDz3GK6urj7/6ssvv3r22Rdf/c/+5/+L7//xjyfT8m61mc+nn3725c3N1fe/970nT50vpptt+/0f/AkWkz/50Y+vb28KH/7DL/56OV98/uVnX3790hfuC/pGCMEBee8nk1J3tijDtCq7ImCL6XQ6nc1ms9lsUhanx0cyt8XioCiKlByCcz5strtIHJyfVhPn3G63SYljZPApMsRIAG4xmzvojhEais457wCRWbQ9YBAbtRNnDBJSTtwd+zs5wE4xssTqxBgZAmDVtMQQYiIXKbZUBCTgwOAQUoKmiU1L29361evLRByCd8FRZAAHiAScGNqmtSSsntrYUmKKMckBeJcTj7BerzebTYrMzKvVarPbUkyJ6fLyUny62UT3zCw4b9mRMN6ymm63W7Hnm6Yh7pOsTh88ePLu03ffffe73/3uxx9/DAAXFxfX19fnJ2er1erbb7+9uroqigpzu0FfdFlzwit6RyT1jfmSKe2sFdWUpQuWJmDwTkMuKKtzXXAFMDqpzABEDN5R04VKE5EUDbRmP3chx8ZxrAxCXwlZrI64nv5kOYvyffU5qQexmzMMKmboZU0E3QZmlmzHlFrV9uWnLiQ/L0ll55s3bxAxhKBl84XjzGYz0arVBZJDPgYxoHYVuljrMBtw/70z9ywR+2NZMj57CzjOho5iIQCEECQ4vTuD6KwRdC48evRItlkOH8U5XYsXInsj2Li6s/Tt4gQkx7woilTH0TJ1u2FYDwQ6T1gf/TLatXthpfhgNVSfmxfo61wOudHUCjsfGB5tq0GVcgdBpQq+x8K5x8NqZzvaLL3Nrk5/xaGaZf+Ue7T1Nw1dd+oZ0kdkyTE1RCRH3qDdXItCkqUs5ndvMZEboxvsTOz3lr4sDo9wT76X6hxK7KP79U67CshTUksYc2c+BX43ASdZLk494nZHRso3IoLH4IKdj75IaXwE/5H+BOZwY4Sl+zhmN91ir715NOf9n/YZlz30H+3m6FlmtlXbYMxG7pn/vfuOKE4mX1WVRruFEGazxYOzs4cPHyyXSwlUyAHHtc6ciFTBJSKf8Rn++10y4Gq9fvXqlRj5VlLIuSIM6cI+bs8Z7Bbon/n+HvnV2cM5YcaZWD7NJ4ec1UA5mlkEgXqsXT7pkjm0bSutxefzead4OSfHd4KNemZop2pnizmC2Tn3+vXrv/qrv/rhj36wq7dffVUfHh5uNpuyLM8fPlhtN/P5/PLNdQjh4GDinLu5uWvbNhkWJ+4eOfiG3O5XjqQ1HE6Yz3Q+kx0XtQYRQ+iKRSrnFN1CFGhEbFPE6Iiic4GIpPm2hIh0jwAwk3hOfVHysGMAMzJ3sSLoBsyfEThGRpasbdeVEwUAiHE3n1cOcVdvvPcxpbu7u4PDxcXFi5cvn5+dnf30pz+tipIZ/+k//X8tl8vJZPaTn/x0MZ1Um+rzLz59//33P/300+VySYzgfNMSY0iEoZzO5gfPX7157zsfPntx8e6Td15d3bx8cYmMHNs2ctN2pavQATASdwcji9m0j6oPKM3dJpOyKkLhnfSpkBZvi9lyNpssFgvROJcH86IoCNLBYjmbT5jTdNplrErL9NlsxpCk3gOAqGJS/iiBQ8JAwJyAiBxJ1AQzkBjq3nkNzkkpMSNC2G3b29tNUeC63jgPQFxVybngfOtd0bZpW+9ijOv13Zs3NxzRua5cOmfXmJxs6LApt45v2iSOZ1Ehttvtru1cyM++/lbOXhKT4KHghhSmsOJYaEdpirPqKIfhQnGplQZAXZbe4eHhgwcPDg8PJUHr5cuXX375JQAsl0sA+Oyzz169eiUntJJZ0TRN6axrtW9kZlM2VCLoTEZS3nvfto3KlxGXU1WNzbHwvUwYsnzPU+oeTyl1ZTXtw+q4dfkkVH9iozqri4tz8V0052uctWpiUi3NcmpnxP/olI2IJAY/dF1wUILr0Vw6q6qaUE66FItKmJqoKVW+JpPJdDqV5pkKd5W7uFffGrKW6cAccJvwNSlp59AxcEqJiUSz8EVfbaAbJBeC8N5DhMRdvKxAQ9RORAZgL5ZpblBCREAcnJvPZ/P57OHDc0SMxFJ5etNfO0kbwi6KLjJ3LLVtW0EzRQvL/fdxhc1l9RULKIWM/kk55F0mIJ81J0wflD8t2mShO65RqPPxOX9IZRVnXZyHSZykVTju0z8s01cgWMSGPdVK9SRLe8452ItJlQdtCJPQlIzmPDovBxKCQgzIAODDKJY6Gy3cf7agQBy0tzCr6D3HohTlTRmHj2d88yMHrV3vPuMA6DubWBxQTVoHd86BQ2HBPMxCVl1ElRhFCTn0zMXyGFDyCgCwO/xBRH25M0cuCv/9TYchq0Gjd+pl912BgN3hBoChX/1z9KzdCzuUXDQ8YbAUZ1+qVDaarf5qf7JraZpGHAQS8zafz5fL5dnZycPz86bZSVOGMri63kWAyWTS8U+zKDRG7/DqESMjSS9pmtiuVpvXr19fX18zsyYU+lCqv0MoXSGwvzQw9GVJiZmzg4MAkLlPV8hwZs7HiV0lNRpY1GKpandbyamXOzXfUbdM3MxSE0nUaBH/4nwRTxjkkDkwRiZnZaKua6mYQUS/+MUvzh6cnp+fb7frm5ubtq3b1lVVdbQ88ODrnVSz9svlkgjW6zUlduCa2MhGiAtNZsidc73rrehylqRMQMQZmAZPKSVhVHKMLruAgF1DSscUOTGkSAQtNsSQgFgzL7sgch+C5zamHAqPCL47YXMOwCE6n22wbl+QyjIwUndywb18kbP4MhRt2263tffoXKjrbShcURSr9S1zQu+YKMbm9euL+Xz5z//5P5/Pp7PZ7Pb2+uWrV5eXl48fP375z/675eHiu9/5XjWZ/fqT313f3vziV795+epiNj24vlkfLLd3q10k8Iw+TAiAoCRwJN0U0BG1RAQJ1jtGTIxdShkAFEVRFr7wNKmKKhSCY2VZTqtZUYj22TRNc3C4nM/n1XTy5NHjo+PF8dFysZhVoaiqaj6dMbMD4pjqpg2Fg+Cdc4lStkq4pZaxa/cj1aOBEiCnlBhBCrRJLESnAXPx1bMXRDSdlbvdKhTOAYRQFEWFUJRFlZjquk0pbZvtarWZFBPJSZXHU0pd6l6OBRJbS9Tltm3rukncOaTlpUTECGU5Sbn7m1TW8c4TxdVmp4WzYuLE5D0SOGakRM5JsfCAyIyOwO12W8SWOc2Xi8V8KrUsHj58eH5+fnCwQMSbmxtELsvywYPT6bT66rOvJBpkuVzKKkQRF5sfOrkGvbjHnmMoh1SFSlUIMq2R9rk0ZkVF5VSvQA/UhQEbHIke5UJ9liVk8a+BWZZ3d0PsHShjLqcV9uooO+eA79FpINeLtdxTLtFqXJcX2WFGrtHGyA6dKAksIQ0xl+Z2TlJPeuWeiDeb7Wq1ppxwUxTh9PTUOfC+CMF5XzgHiB6AvC8QGUCyrhGAiYCyt3gEfYBB449+Cd41gzJMvcKRcr68VSKdcykN3PlExG1kh0golherUQ9AyA6wKorq6Oj0+FiklLhbXr+6bGO93dRSglp4XEuMLGkrDoBV+ZGcM+gq+hMAAnD+ZhAYDcbDZyfpclgFGg8cmlgiyv0dVVLint3FRntWKlWNQcWwMwcC+j2/5XJDzyv0gf99jVi5UyNVRgoQmio0bPSnrBCMVWqN37UKBGejVm/wucy52ngWPSwJgPHH616IQEomeBpz9LPVhKwyMYKD/BpNo5P9X0ekDcD7M1HcUMNYTRF0LqVWLEb9Vb2Go3U55wK6ptl500WF8lGj1mtnYxchIgBJYzVFP13LPjPRRem6FJPJlBQc3W83fbQ1FvJgFLsRtDlzcMt8OR86IbIDRyB+KLbIaSe8jwn21+l0utttVqu2aZqDg4N3331nsVjM5/Om2clQbb0VtHGAsWmlr3cPUg/ehRBCvK+zl8IHhhchvHlzdXV1dXe3BmDvixhjSgzQB8uhuYhITmys+yc7twbIqRvnXACQInt9XFnK9ea876WdEFdwfZCDDCIWhaqYmqQv+vFkMlMCF3UZAGKMq9VKuo6pq0VO+XbrlTOHYxYn1+v10dHRbrcriuL29raqqp/+9Kf/6B/9548ePdrtdovFghlTSu+9997l5WWT4sXFRb3bTSaT5XKeUrvbNQA4LabiaRYqnk6n6i+EIcfrDIA2JoceHTh0gCGEMhSMQKlNRLFt2xgpJWJ2iCCKiBe736NDKSzA5MARAVM+GVMnRVlOAL1EJqDpWi/Ve2DIYRwgBgRwSg3K0QGgqqq7m9uiKKbTSnIuN5vNpJiu16uqmlRVtds2IZQizjeb1Xw+lZLAVVW9evWKiL744ovZYn51c/27330qsnKxWPz615+UZfnq1Zs3b96s7jYvX75EH7wvgvOb3TZxk1JC8C54BO8QODJD2mzbovRFqHxwwCFSmyLWHNdtPZ+mnU/aBIP5ddM0i+k0Abe7enp1W3jfxHiw+LQovMN49uCk8EEiemdVeXx8HGM8OjyYTCbzaVVVlfdZynvnvOsOqMkxJyJAQGCu64i+q2HYtqmp29RGSvzi9cVPfvIXPwGezcsYm9ls6sUTPJk5F4pq6r2PuUGJmIt13TTbXZMiJKpj22x3u7ahNjYpUhsTsGMgBI6ppQTs0DsHnpGAkJEAHEKfexZjbHIRMy1eLvlXsu9C6WKT6xFxp443OyHZaTV5eH52dHR0c3PjvT87O6uqSshKOMbJyclstvjqq2eff/kFAVdV1cQ2xhgppTpFStGUu9X6IQScYqflq7RVvYJzZKZoRNmpP7iUxal4Gh0xNW2tg0vFWxrGr4qxmICJqKWE/+3/4X/fP2A4uEBQiFlfHGNE9NBlKnRxGpwDnfdFkVUOECUzu+932EsjyG3A2XXhVWbG+n8GmVQuZACnodK6r+kP5lQiosTWi1ZTllVVlWVZheDLsiqK4H0gkgZ4iOiIkh92/LJM3yoQOg0iUpezM4eVI2FsgYNZE8pHcsEXodnVnYjF/uxVKFy0YzW5sgVGohDLAZ+cLjVNc7PeNU2z2zZNu2NCdOwwoGME7wN6VwBSbCmmJkUmSEVRgBupdM5iKgCw7hGK/0YrvwDkQuCdlkn9YkWtEBXIooooWHp2Qbl9TIawt4op5swniblPw5T5lJLU6raXvEtcZSMUBQDAHm+dCVRIJs2W88m71Fey9CYPEpEe/lpaxVx2CkzPajbWgsVwRQxL8BZ6mC0x+3lAR+Ypa0jYdzEM7FtFQh/c6KUCh6ZpEAc3w1DZuucVw/mDOV7QPy2U1MbgfP4u+PC2wQnB8eAnABAbu7ORuJ9/4r6yu36p/MFOye4d7xUYQaM06/ewF0NvmZXlSPq58AFEdEEXyK/QBoBBHQyHAICM2+2WmeTMvWka5iRaaaK2KIqzs7NHj86lf0fTNIUPqPF4xIjgoDthk33MSyYSzGenYegdF+Kuzroat9K88urq6ptn367XNXVBniR8WMTbCAI9oNy4bjcPwwUtkgMAJ9mFgYOcs6EunlonfUCIAGA6nSr+gFHE5TbdbpeNNGkiY6lGlEXIzqOyLCdFGXJhaTnjVs/uiCrRdDZlZmR69Oj8H/3D/+zbb158+umnien6+rpt03a7fX159eWXX758+SrGKMl/dd2u19vYJISeDJkZXYc/8t62bVPqwnUkyYcRkMEFH5wHh0CcmJChbhuKyReh8IERJIa1aXbgsNnVwqNSStLyDXN0ikpMcYWW5UTMEhyqGtpbR+IkM38GQJLYQ0SWToREkFIbQjkic0QcJGIRCbYjInBX/9ta3V39PteDN7W9XBBNwLkg0ieEUHgPPYIBgNR07/QEANdpDh4c+MSRIqfUFh4ROYRSYx4Ex2LTJiaRv8F59K6rhwPJeyd5md77LukqOOdcVVWz2UT2qKqq2Ww2m04opsViNp1OZ5NyOq2cRwAqyyDBV0VREcGXXz/71a9+8/lnX765vHl1tYoJxLNLuU+nRD4AgPTAy/878TAyMxCLQUXAFFOkNK0mBIwMw+85peRCKFyRIFFLLbWyCxqaaHkyIrrgiShFBiSpYSz0O5tNdrsdp9Y5N5vNpNPFbDbxzhHRj/74B7PZ9Pnz57PZ7MmTJ1K0Tso/PHjw4MMPPwyF++qrr7755ptOFDIkpti0bYqcSLotKhWg8UkBQOzxpz+BZO4oUXiyXMwcQiGBCVaMitfYhm1wToIMppFZMv5EBC9BcYwAxG2KgiEB9iTESGKprqbT5aGbAYZuG73kEfU4Iqq8GHjdmFWmM3N0rrSPK/c0fBmzG5UBnJTxAgDXFUxV9+EgRLU7HmeiRoL3IyJut3174dlsJhzKm9xnAJSWkpbnqj5n16JAc8GjmbAesY0gpsLJwqdXeoid5Gc5Zmbxt0nygXOuQEyaBqSH6Q4RHQacVuVyPhMsTwxNm7ZNu9lspG+tpiR2uJgaygEYkrKyWq8d9mkrzJJSzKIgdrpF6tR9BvK+L7mqWghppyLqcYmIgLnwXpUENL5ee+kjIilHX/rcu0TlcQ9858jsu8VJe5xiNwLyB33EmrZoijmgORtyxpkN2YrVb/alLJhgYs5dYCxWK86DUSksgu1TKBi1Y7CivYABe78MMMLGe++ETvEFwa3RDEfP7pODXZSFsP2gm0jGQ6n1yyyLVCRpKQGzuAEc97CSwgsyOBtVWJJRwDiGR+Ad/TTaLxgyK/1Vxx+VxbR2u/1e/2dIKKffAKIj82C/xoy0aZrlchmCl9NYABJJ7zycn58/fPjg4ODAe9e2DSJWZSFFehFFDetX6hEQHXdBaNQ5LgCJJA8YRVozswsuhHB7eyu5Vm3bvr66vL29vbm5ub6+DsUU0YsQgKzxWzyEvWsfeUYgGqKEnJWND0zlswoj3SypnqE8QScjBpXPl2K7eJoltMPlNg0qpEVLjnWjIkDZIOSzI8gG4Qh/AIAA1nerf/tv/+3f/Tt/f7fb/ea3nxweHr5+femcWy4XJyfHu93u9vY2UiqKzv20arcp3lMlwOV+q7vdbrNZydYQkUzbe+/ZI6L4WDjR3WolVODRqdtLQlNijFJdHvJBaMi9AiiXCtVTsuD6w2c2R+SacymO/Azb3vklf3ofnGOfC7/sMagQY4N9LdE+bIwhMDNTb9lKGui27qpcO+dcUTAnOTEmyuY0p9RyausGPSLyUO9XeAowERkZu2DtnHyZcoEB7wvnJEsSXCiASMJZiBGTlHtMANhG2mwb42Hp0SwU/TmMHA7Mp9V8OinLspqE6XQaCvDeV1UxmVQpkZgrr19dP3/x+vpmdbtaAzpXOFkIQHDBAwCjY3Qg4W4EyIzUVfMAAuhCS7ELd/PoAJs4kHecPXQELiAjknMeAxY8OJEb0RoipqZ3LjhkvUdMu+V8Kv0+5/P5fD5drVaV9x9//DEivHr16uTk5OTkZDqdPnnyRHp/LhaL8/Pz6XT6/PnzF88vYktdxJxDJASHkICAmQbyS4kupcTmVFzVDBlCKTH1MeWM6BSNMSdUxFz5TrGUc35Fk6JiLBlmJjkVGiDunPNF4BgDDlmeFav6SlU+LD24YSMuxXsrYCz3RESAtykNKo/Y+b5Bg46gv76N7YLhzkrPbC59kesaXA2MfiJ68eKFhE0LJcgHADg7O3U5J0+98gocHaT3qeRKR8rWRcRqWT00WrgSG5pjaFmOH4b52k1h7vFYH7GSW15UFEXhfCh4MqHDxZzoVMx6sey1bqvmo4i5VVYBEb1HPS3lxOiw3m500x16F7xo94jssIsFB0zOIYAIbnCA3HWAQwGMopfduH0F2uKhHAIYVtjFUZgPrBwT0SWTWGkQrz+asF8K3HUX9EE2ZRltcBXl8k9qM+hoGqKDWc9WJVvpRbcPzMHQPgLvQ8ZOwILIKuKWcvdppCfV/KxiY248N7gNAETN8sNqHjqge0ts7r1buf84DC0KRXIVe2jMFYWeBdqI9i2970/pXo6hO2gJTYEw0pAoH5o5U+reMqj9NdrN0s+UxtZOZ9yjZ2ZwAGoVAADAdDqhGNuUqqIsCy+Htt7j+++/v1gsDg+XZVkSJ2VKXZUYBkJ06JhZPGcoIRYZ/eXFMouUOhvVF53ytNvtZrM5AKw229vb22+//fbm5oaInBu0S7SHYG/b5dGXoz269xptnOKGfNCqUvuD69wwJ1laigYTKkNdV1ofQih818BC+EyMcUedlVJVlSuEH3ZUkEx3VUUenSEASGLiO0+ePXnyZFvvLi4uJCpjHsL5+bnYopfXVwBQVgFgygnqupWyBkjovffQxTIJz6uqgnnqc9l+zsetEuYkbErUfeHtkHVcEdxx14rLeTqdyk8i3SRMNuaS3pwLe4laiQjCyZlZzoQMzqeUvIJa+zxI+SY9OLJyzWJ7JqtxPSuBUlNHiZyRqRZFMV8ueo91okRtbImYyirkzWVIRBSlSgxlpdyK1JE4sN876Itdqj/SOScJl+LaA8BMMp39KeNn+e4E2ur1JHPk8u1uNy1L55wPPJlMfIAQwmRSyruqaloURdvQdruNhAShbXcYch/T7MbRY0y7FkE/jz0XkhkquHQtSkqIaCsbKAfGHBOMRq/oRkBgZuAk3ibopHvnNhKzqih829YAcHZ29vH774spfnBw8OTJk+PjYxGXZVmenp5+9NFHy+Xyq6+++uKLL0QjUg6vE7bUNCLelBIM7WQFiGgCgsOqsrIJ1FR+ntIgCASGGiZJsqBDbR8k3hohN4s5TRNXq1Wws9EPODTjMLu+vSmJYMHNJhZTBxlpMGA4oxVd2Klb90jffRFo71Gw7guq/Zt1yBijZCyN9DbJ4WBmYUNSVJ+Ibm6upcTHbDabTqfq6JJyg0qo/fbktHAN/ZR7tBUzGAcGD/1eVjlW3Bqh+wh6nHV3G2tofKiRANGFsiic95iLYCei8wcPJGZuu9ttN5vNdtvUdRvj5c11YpKDVCAmIu8AMATvpRgPIIqSjOwZSXMXRnxKmkibncxKxl4yrC5cV6RQYmafs390XUpdCgolA+ecd32T3n10sl9il+Q6Ot/oL8ymDhv91VKj4p4bxmqPXmq3T987wmQ2qhjfZ1Ptq+OqyYEhW/tGHdNenHqVtFuUidPVQURs8J6nbcQoYO+yC7GPoGEadjvQsOzRsERkI+OFgWIYd+bjfL5vB1GPmi3CameyDyj7QclW52a/sftoQzhgyLL2v0FEpn5T9hFghP/I0LaNc64qCkSkNiHiw7PT88ePzk/PWmo5pbqupbc0ElPU0ihy4iZdnWQaMptujSnnx3jfOQWYGc3xpbTmfn15eXNzc3t7K9pkUVR1E60XQMlhREEWBwxGDczdER94G3wG2Mtsw5Ygd/202MVGp1c+LMjjnJvNZnp0K6okF6UkGNhJppREOahmU337yIilISvrAMsAAP/u3/27P//zP//xj3/8k5/8JEZCxPV2e3Bw4JxPKe2aerPZyDyPjo52u8Y5t16vVZcVdlfXNSJLE5bJZFLny+WECrXnEVFC2qQaGiKKlz2E8Pry1W63k8+cnXNt24o8EtHGOXQqxgg0LlSvHEkdBKDaDIDUxQIAGVbBLvui9rCCaNgvsieB3MWGBSxlWYrArdsme9MlQb/Q49MuFpA9EjMXMo2W2KZdqciQEGfLEuWGZkfiHJXcO5GkVVUxt3qzenDELyzOdxG45iW9RW2W7AB9ywgpcaI67QAIkcsqiJEQfOm9BwghhAQe0LmiFB2DiICdpIKI50t3RP0dAJBogLc6E58TrkZb0KY+j1y1BTQhgmhEKjN3ja4ymg8YHdJuVzPzfD6Vdz18+DCEsFqtHjx48PTpUxHcx8fHy+VysVh8/PHHR0dHX3311e9///vNZiOVZ6QLps5cxRnpIXb+tQPvkEMa4dj7JS1h6ibqCHKpPFXQyZ9CJoTGq0Kd45JyhRwAqOv6zZurN2/eBGsEKG450+EPhiJfa+DpAnSFMpQGrvlh+p0sB4YSJRNnz0yt2m3vpD2PnR3BfolDhWy46+Jy69z4VvOWEIW8GQO1Kca0Wq03m63iFjM/efLE5VofQoFd9uhmY9gDAosdDw57FdC+V7fZ8hS7F3qPkAFBvy/OSRFlEqOre2XvZwQADOAYGSklTkicgFG6ELURg5+WxXw+DWenCZhjiky7pt7sdvV2u9ntNqvVzd1dW9eJwYNrUqQYI5MHZIcePDucVJXlHbocjwP7hCWpBaBhsl92s3SISgBdtUzZvt4CsZuOJskJh5cs3aqeCj3LVXvwmlhYQR3Ms3XZca4uCBxqXWzqlCsE0AR46OvQGGx7RDG+cKjOqgDDrBwoZt47jmWFFj6dbMu44ZxDB4iA1NF7DxMgAd5ofKtM779aKc4yYr1Zo1xGIzCPrVnZnZHnux/ckvNb3i6U4u8rMTHaI7su6hp2JLVj7YMdYx06nhVuo6XBkPtZ7I1MgAjOs24ucFch1vDV7hEGTm0IFafYNLvZZPr4nSePH51PZ7O22QXnnPMERDGlSBIHGYIT0DiHyF1EOABwLhrMzKnzegMDh8KDQ3Ao+hMieh/KsnpxcXFxcXFzc0dERVFJbaGmiYhDDchg14gJdDhg9toKNovb9v5kOtTuo5/CH23agyFJzN5Zq6Ar1xU9NeQLxN3OdRPbSVmp30HwoaXUUkqbzobXlcrntznCy7JcbzcppV/86pfz5eL73//+b37z27quIxEzT6fTs7Oz7XYr9bPbNs1noSzDYjFzDqQ6ddvWMfaVfJw5yaTcxQazx9QcVXcxoES0Wq1CCKenp0dHR+vtSrpDL5dLSayUB6VBhpTJk1WL4jipCvleNDblM3d3d7KbAlR0GHynI5LxESrMNWpxZIEL2J3xI8pPRagQATyp5iTqOEEiinKu4hAlRgNAciRkZNZoRmDENiL0ofOqTlGuFWuFL7MUxogpdWlwREQUc1R3760Ynjr2pWYME5byA6J3itBn5gSuRF8QRYZE4KXJQ5uwKIuUUkyUUkuEZVlSgtW6Jo6qSjns/Jsx9/jMaN97VWiI/5BNU9HCdYZ6sQnDsNBwJjTX7otDBgTuK4JnNYxiu6snk4lkrj58+HC5XMYYb29vHz16JBXrDg4OACCEcHh4+MEHHywWi08//fSTTz5BxPl8ro0/u9iSYY1acUxYlVr+t1owDGJrez1W2REiihRj4+Oz/AeGSiwzo3fAXVlGYAfQVc1qU8y7D7tdc3l5dXV1td1ue76ggypy3/syi3z3ftZHYCg5rOCxrAcR2YR2tGns0rCYYdesyK0ml12CbIDeln+CoigER0eyUPmIcCtrrSpwnaknenFxIXSlCrQ8uFgu3V5SFDOLoQ9GOnbaeRoUPIeh2NA9U4qlbHHaLYPcL2dk7gOkRAmTozyaQ5TiI+S72E1qY5M9CkQ0nU5C8DhfgMPUxs1uG5sWHL559XpXt/VuVzeNFJMUT7bW/8dcA1Km1DYJhwiq9D/CB7utI2wEAISBj1l3OZlyVINzD+7vtATjTZqRwtblDmcWnt7UCcHc83yEhPYb2CtL4k3tkZF+sG8fqjYgl/qWdIZ2Fbq/6unZX5QdHM3VwRkHLcr3H7FfjrBx/zaLoqN71MKxkmZE1Ba3FZKy3VoLCLPKQl0nMDPJ4Qx7KGFvA/vQH30qAcLQoNI5WFfC/oo4awkWMiH3eJNL+YaUNYVhL3TZvXvhbKfX7whQWVWcCEN4+OD86dOn5w/PnHMbsdIBEcU+RseSioYOkDsbMIsBkmkzM0vtoM46zXMQJUzKt6WU7u5Wr1+//vbFi/V6zdwVPk+JxQ1WTWYjGI4g+Tas2IenxYT9X0djctYmlfSEtebY1jG6xhhH2oP8Kl7elNPFVJOGXNyDmeVLUZikMYSwdxlHdKl94Sh/ycjz+fzZs2fOuT/90z/93ve+99lnn7UpvXnzpq6b2WwmNf5fvnwpPRG9L0II8/lcBIeEc0iZQnGNq9d5Pp9r/pNWLoNsWshyKLfvxazle+/btpWm4l2+m3OLxQK1am9K6/Va1HdB6dlsJlxIdfTFYgHQa5nODequsPFZYlbuYY97QG7VbjdL/qe0EcA6E7kOAIiSljY43x+CvTOqmRkAnXMO+1C60QytWxAAGJLj3tMpiafMHGPUIJMR73WuT4IKuai/H1Zy0PsJHCUiRsAC0TvvGIDBgYOYgAgBOBGmxNAmZiTA9Wrr/BY6Yd0fvXKuQCpCBvRMMr/LvteivfIl6HStnoIGoLiPWnF83pL73TqOUSpQ4XQ6lyrazrlJVb73zlMpoQ0A0+m0qqrT09OnT58eHx//9V//9ddffy2gk2if7XaLrg9ZxmEWKQ5zY+zFQ8c5Inb80uCVLgpz7KWyd86hHQoc1eD1KQUPZv1Kvlyv12/eXF5dXQmZhxGsdQYqmJUkqDsFC/YGpYGQO6LZee8zQf1+IDCcFfbkFFXNEYxVXq0HUehfiWQfM8BQNTPvdjt0bF7XPVWWpZ7r6XpxmORkIa5LMDYQMLOQ1CRfUrMzhCAxZ4r3iuWJekUfhqa55UoWp+026V5ISMkI1MwcjCZHRAjiFWemPq7de1+EAqAg4LquY2oChiJUZVUiAlQVev/00aNt3ezWm029a3f1tqnbXb1rm9V6u2ub3NIzSU0r6IQ0yge1mBXj7XIsnrA5K+wWyImZiSOinB9kpskMEqZkcJVICtr3Y+qWjRiKbpxzOpkB0so+A2AInghNQM4AA71JH5TvRYwp6ioPcm9x344+W33LEovVR/V/C0z9FY1RcQ+cEQzW9Tfk6REMov0GVX6sQBphoP40csxYvr+/BWzMqn3EttaC4jnZ9w6ZjA6oCjQRuTCwo/TiobTTOXhzxmzhbynU8hnLJ2nvKMYO3o3mPQBKElMn/AwELEgRGdmVvlgeTqWQ6mQyiW1MzJMiOOfato2pZebCe1cU4jqTeUuyoMx74KjvThb6icXYMHe2aEvpbnX3/PmLV69eEUFK7EPB4NrYMqPzRcjV5SzO2C2AIeoCAMMYW0YIYyFmqLKPcJOfKFc10T+11pvqWxZPRFG2zLlTPgCSsIm29c6J+yOEsBbk4W5wsSi895rErFHmmt7a76nB9pRSVU0ly+vLL78+OvrNH//xHz948IARxdfgHC6XC+ZzWf3d7VaaKTrnZrOJ9+gcbLfb9bpmRmaXEqUkky8RURohSU4h54NfWXiMUWtZpJRWq9V6vS6qbra3t7dEXbjCZDKRqsCqCiPidDpdLpdNvQ3BqSrZd8jLUYVdLYIe4fvuLVbdGVGBYvVIe0NEhK6ulzI6IoiRdruGOUkWndxQ+BAKVxShKEQRl2F7jOMudEECuLOzPOdAE6GngQBiDgGBOMUYPTlh3SmS4JVioC2GhiFwpJhSiglj65o6776os4OSAIgYimn3OiTEArosB2gaSWbwiB4gSlVo51xVVVIx0DmH4NSZovHZsi55aU+ANpMHEZ1LmmW5lx5tmfmIeO3WyP/ZEGIlRt95sXEyKYuimM/n5w/OEDGl9M477xweHqLjxfLg5ORkMi1PTo6/+93vzOfzzz7//edffEpEi8Xi6uoKEReLRaLWZYVeOe3YyBkqDDptyyKIyOWGXLpT+fNAo8sWyECzGuEtsySzcneegD0mbLf11dXN9e1tm1IoCl8Ub00idMbTZpFJ5IvKyNF6RtdISt27TyMY6dudCQjOqNZLtdHeK9QE+m/LfIKuvGVfVIvyNdobNVZUO7dsXT6T8VIrfJh5t9tJl11EFG5VluWDBw90EHffGfF9ErSn9p6ADdjB5GDBMGmph2TPPsiOM9LA9CRlNpv4FonIATGjA0Ap6xOjR5DEfDXTY4zk/Gq7Wd3c3m3W7a6uY5ua1KSYmpYRPWAEcsCp4xzgoEsltPNUpQT3LoddlvQIxXWxqnF2oXvo7Tj2ztGlmGZRUX+CoQVlnT12I+zj9ssRxdptZaMs6uYqQKzLwU5mBCuLAzAk245xhwBDKusezxOwnlTzirFmfy/HgbcQtdzvc0VnxTTxgY2AoHTNhl/rfMicx4HBW7CMwkxeBYzlEpiPAmEPtUY7bgnKkqE+O/KoWXrUe+4NO9HPGZ79ekeP29chMqJzyGdnJ48enJ+cnDBzXdchuBC8OCARUTINuJdtiFpiQxEsxz1LNBJhVz4P87qqqnIurNfrF99evHr1ar3axBi9L3QrnQs45PlKC/sAGeHDPqOzg4xoBwC888ohrZ5Kw3rwQu/SUE2PAcUjOHqvjtAlGBGptu2wC1wBAClgVxWlywXdVeiwOexGI49GSCUvEgVX/N/M/Pvf/74oih/96Ec3d3dyxi3hJfP5/OzsjIiJLuq6burIkIpQSaqfHZBySEPTRCKS+iFSVVec09o+DDTMLx99FEVRtzupXidVTQWNxTWIiNLdWpxQTdPU9ZZSalvQQBHnnJTHFjyx2XICfGmzrB5xPSi3eGK5oi6q56LgcVifHnMEakqJ2yh1wZ0Dj0FKLKPjIlToSIpbd65VcIjg/CBAXyeg2tUQPQmgKxCuRoIrvD11zMcSnQ4QqavlV5aldu2VpQAAcNeZoVsa+ph23WhIRVGIxuG9F0+2cwFAJGmX01kVgdr8OKAijOXt8q4cVTJYrx7MWstKEcM5l9JAe7ZUOaJi/V8HyfsohM8AeHh4WBTFbrc7Pz8/OjqaTqcxNccHx9K97vz8/MMPPyyK4uc///lnn302n8+bpnnz5o2YZ3d3d844VlSO64HYiI1Y9qIEotsaQh/fpThGRGCKVOoa5SfLe60fBCRUpVcNmfPJ8Ha7vbu7SymJv7Kua/y//p//T1KEweWaG4IfUr5NmZfBxb5J4YhX7u/HEO4uR8SB4nQ3pmOV07EF605Q9749qlPxIAtT5Y/NATobKWWngTj4BoYRcmqs9PcMW3aMOKaGVfWcwqjIlu3KaaMo01Ikcj6fS99yuy6FjzMOeHV+OI8EaXSzigcNPhHXgsyFYvLYzUeVAEVWRaOOUzBpTsnIPOiqBJjtc86BQ3BeBHNiauu42W4lzGO72ezqerParjbrtm4SkwNE71rqM51HMJTjMMjloixap64/ZS+xBJ6qbuptIed2jAQbAAgKiR9INlqwRhkTGCVYea4lV2ZWhmlpEgyPRhO2CCYWEAzbwmEdYitU3kZEw71AHVOK6oPRXBVXlWkOXoGDx5lZcnEsxnInLQY6dDKdjSU8cX+SkPnD/szVK28Xq98rKrrcG0gwwSK5POIKE7s8lIY9kZq4kUQwgphSvRFIvURXJFd6l9vEKaWPUC4jikYzsMa2RQw02mcT5QYTtIOIiN6L1YoZjd3JycmD07OnDx4GZ5QP6D2ysHcxAlFU1ifBG/JnzJ8lGBe9c84RQoxxOp1uNpsvvvji4uUrAEAf2rZNUVBRKmrl0QGY0shGAsOQ7Y5D/9BYPLPRbvVoVfx/fTC4ucAYcpxVK5EL6iwUfVEkd1EUEqFhzxOsPuFz578kTWSdcybO1UHXGlCKx2t+iyqpvQp+TwnqLrZEvk8pHR0dvffee3/jxz9+9uzZs2fP7u7umqZZrVY3Nze73e7LL76q63q7rdu2FqNFHMllWV5fX69WGyFJCckoyxJ9IaHMUqdvOp2GENRJLOHLlA9IY4xFFXJB3C50WwlNACsrlYy9sgyuK8HkR8xZyV9tlbzqbqiYu0bXdS3hrdvtVp6ViihiRetRODMD94w3h3aM9Yo2Re99isyQylAxS8k5CqGUgiIptUDknEioLslYTSnBNDkBlqgqgY/ocCm1SOxDF47S4TOj0LvPtRGJ+iqoTWo0vCSrDcE5x9RVF97tdpI2KtCTzTKYTN5750G5hzzV1N0etbHumVLq/QJS71wVaGXU8r1VEjg3WLFMTzmGoMG9/E3JkE3xCgCS2r4xRuSkbHw6rZbL5fmDs9vb2+Pj4w8++IAonpycTKtKrLsnT558+OGHKaVPP/30xYsXlDu+jQSflZvKmVMuLDhiAszcDivCKfeW3AzKhzM+190Xh4UENUHWAYRvOOMPxVwHHcE756RmaFGVIYTdrpE4rsvLy6ubm5ubG+fcbDar6zbG2BXo5mE3b61Ho1BWy1IDbO7lm/sCHoZ6ht7vTVkWxMH3ChS7PCEwlUM6oDV57UV7DrYM7nHLbjAHLiOWjYhskt7sKjDrFiM44F5spT6SUtput8JcXO6MdXR05JwTgh/F3tnFdpIjAQavdoiKE846tH5W5t6m3nGosx1NrwcR9eaaG7pmdZ914YgIiNKSEZ0L6P0klGVJyyURCbusd10J6s1mI56SJra7ttntdhLTooLTD1OD9dKoOLs7zDyZTFTZUvKzCxxhnTNVTXS/5JZ95LwXr7Ie2Sp8RhPG3MVTv0/DDA/eUzIMePvTj3vxJw1LiRsqGOw4GtUch6YgZH+kHX80EzRuVMR+ShYUsGc/3/sZh8yB9hzYo2nYEe79SaAac51OSx1oHN4AcP+4ZnoGegPfxj5k9HLDEzaLb2Doyy5wHzgAEIJPiWzGAjKn1IrjKzZtG+vlcvn06ZMHp+dlcJL2iYgg1aP4D4EIQcpA53tcf4QVHO52O0aczWbgcLPZNClKIvzFxcW33357+eaKmcuyjFLizRX9i2QCjABATPuvthv9P/SylhhLVbI9cxGGGYScLT0hCuV+kD1YohTCnm+JTGdZMt0xnRtkIMlqUi59wLn0x2g3iUjVEf2ectdbl+3n9Xp9cXHx7Nmz09NTZv7ss8/EHyR6BhG9fv0a8RZg0rbter0mgtls9t577718+fLFi4vtditvF+XYF53ssKqAKNzee3HQQD5baNu2brvOlKoO6vIh26W5xDgAQBFcWQaJPxRFWXRlFS62WBsRVdVUKbEsy8ViIZrDarXabrfKeGOM2+329vZW9NrO/ow9V8n6wCC2EwCKUHnvEWJKXf4cAIRQAgARpNSIYue97xLMUm8hyKaIxq/iRjdLWBpTgjT0ixFwtjewU+96hNRqV0q/os46DCqwOLcWyusiZmnmIjnuHZJroRJELMqscriyZ7lk5ZTl56j36FkHDV2q+kHhMDTz+mMryz8h6zYup6pX1USCdoqiQMDdbleW5Xw+PTs7k0384IMPxM588OBBWZbz6fTg4ODk5OTJkyfM/Pvf//7TTz9lZjkGUTmiHEMtAf1eq6zofEYoYS/DEJJlEdRnjnYBMMolhDTy3rGCTnk4EUlXkNVmvdvtxKiLMd7c3Nzd3Um6AgA0zTqlFDh7qpSnywuspaJop0zHcrfRqvA+NVfXC3uqQ8eiNR7cBQsCHW3kcbEbYMZBNKrwvZNRxqHf7KOX1bS6pHAA1fKl0BLLESiAd8Mspf5dghDd9EIojY5OMVJKjXPx6upz6ztR414KKOra1RMwXA5DlwvEgsREJk9Wiq6jlJ/raE4mIJXLIKdvQrdY55zdlEG8GnO/4z1ZOkRwKd8CAK7zlnmpzTRfTBfLGcCZGNxEdHl11TTNdru1jV3aXV0tFhKWjcyF6zpGIiKhxDu2amF777V7DoD4HkwXojQ4i7eIZPXs3nfIjAwOUWGJAAjgIJe7ZOhKV3DfJs7lS+FjfV0W/Ubo+gc+WPBaaoK9y77IVFMaOIxHlNJPzIw3Mib7be3qQwFkg1YRz+WCfaMH7/0Th4xyNH+dnqom+r0y/X3gQBpEBdhH+vsHMRJjvUcuPYJX1LVvUYau9ztzqGXBZV7Uz3/0rP1s3U6cWnSuCMV0Ml2tVs652WT6zsn52dnZ4dHBrJqG4FPdoNO0AkZBQ8S3mQlS/b8rXdfH9wMlKsuyTWm324WyKKcTruu7u7uXF68uLy9vb2+dC0VZJmZKUJXTSAmEM2BXjkZCQewa753AvdfbbrZ7B0ao7/+kEnEkcZ3xTAuTEWftdDoVvqouCSsXOJvu3YuGPB8ACJhbiJRcVlY00lrnaanAgKX7C7qeONg0zeXl5U9+8pO//bf/9vvvv4vIn3zyyWIxm06ri4uL2Wxyenrsvb+9vW3auiiDyI3Ly9dEcbmch+DquvPgppQigfpxLWQw50cys4SjyOUbl4Y5QtaUxT0jUNwcdd2uVht7mxTBlePT6XQ6mVRabU3cfnVdb7fb1WolL6qqSoGs86mqarupIds5evQtocC9DDVQ3dUt5X7s1EWndKmQ6qrUWs7M7Mu+2pWui5k3m404wq0CkFIqHFKCJI5hIecuyqIw02A9cIgZBzHnSwjW6cjq+wQA53zhkXP11+yCSTE1CBB87j8PHArxV/bqCgBA7nLi8gnYUGvqowEVbtaPoGu3f0qUvJKw7q83LQUUJZxzFCNQdIjBQdsSM89mk0ePHnnnqqo8ODg4PT0tyzCdTg8PD4no6Ojo7OzsO9/5Tl3Xf/mXf/ny5UvvvTA3Nl5ROz1FYM5xWWID37sEy3x0yUQkJ8mjMVNKXfJ03jLKAVEKZ4sqiNimGGN0wTNCjF0u+2q1ev7y5Wa3k3awKbFUKy/LMii8yFS5U+Nepaa+iWgsG6zMGF3wFg2bu0TXDJHMCgHAOHwHioJG+42wZPReBbqVyvfKYztDGHJq3BO3dmTIDNRimyIH3sdVAUBi9ZSVQ2ZeYqioc1pf8fz587Isp9OpZCKKYu29L8o+yI/zqbF4ERTp1bpSaLPxQPMwhs+CBXI1DwWF4qIwFIsP3bN5MiPSFQaq3+vEHj18yEjALlHbNmm7W2/Wu129ef3qsmsnzpEJGVKKnFLaNn2MI2ZbQmgs5O7fmOUoEUkIAQxZjLxdjzL57aftOn9RcUZcmHPC6wg3RLRkSu6DZX3uyGUHsX+OEGyfWEaX4r8isJ4U2Rt07fb7bstwMBO7XrsmnYxFJIXnSOiCIRB91k5mf6X794yIcaSw6j4aBzmKrLP0O0JdZnZ+gA8wpHc218jwtvOUy+KDXY7OcHiq9lYrSDQGQOKIRDFRy61DxMVs+s4777z7zpPZbNY0TYwtQvJda3rLlP6Ahz1PeG+9kbgoCkas2wZiBHa3t7cvnr98/vIFEYTQBQbsdjtmrKqK2wYR9Ui9x/+3uJ/3v9+/FOtGsN3Hxv1LGZ3lJxb9dAS5bbPZCHeVtDnVpK0ITybxH4e+GB3H505mckg44iqW3q2UUYHtnEPsgqr/4i/+oq63H374IRF99tlnm81G6hXM53NmTqkV7hTb1LatNPbyviiKgrkLKWHmXRObprF+RwAQTigqqR5hi6zxRS9rvKnHV9c1a3c6E4qjjrOYu7WR8VPKCBrTAqaVuviANPuQmUXnllnF3Aa8Df2hgQRwU5d4Xdrd7DYFUZIIu4D/UFBX+lqSUgiRi8IXvhQyIaI6tmwsK/GXy1vQVIun7HQk7hbozDmnKNBorp5dIIy2WzmPRUt190DXmKbbEWaWnF3Ojktzp8RhDviwwkGrrzCr1wwAuo7fivx6OACZZ5LxgoEJ9bTMQbFagZCXBpy6OlQppbIsDw4WR0dHk8kkeHd4ePjw4UPn3GIxk/j+s7Mzidy4ubn52c9+9urVK1ndcrnUIgow5LpgGKalO2URY+YwFD2GJ4wbV+lQlr1bXjQi1bxqRkQ5IRfMFAP48vJyOp0uFovNZnN3t1Lq7qvQjxiZFW/3foDhKarF/tEUe3TAfsMGqonJEpWy1VaAQVaI72WyVlFWiIApL6UztGzCTtX+6UyNegsHvWEEB8tM7T0jUTHaP4vN1o0xQizZxdvbWzAUe/7oobLCTqUOJSJut9uO1NEjIBMI9yuLgG/Xe+xk7Bd5qk41ZOUjiIjgELqeRokjIjpE710XJSmI2zac+Y1DdM4758C77XbNTIjOIcym1XxW8TEw04fvf9A09Xa72243m812vV6tVuttvZu4CRobTyWo5DKCyY7vZj9ULywHHG10BxPP4mjL2JL9bk66ERnIMAOzy1HXyXQoxKGOaBHPYoXFE4t4YBB49KV+VgV3RBcjpHobGfYMojtIkUrPPYpKgCBRtGRitczRS3FP18+ofo+KfO/9Q87Qz9bwsjGiwtCreu9ozGwJaTSZe2ELhhVYcOkH5wa1/0YLedsI9k4dsCo8AAAnBHQ+kIPUxqbZPn369NH5g9PT0yK42NbBu+ADtY0rCh770WV8O4eeh3h0gNRlFnEPSUm3KMuynFTr9ebZV89evrrYbrfT6Ty2lFJqaiHkkBzVbSMGM3bKd1dtHohCPnCzC78XIPsb9LbblD/DHt7qIy63JuChH1pzSCz5cD4IFv1JKixJkIMvC0RE7gLefCZnl0/flFQ7UeK7Q1o99kVzqR7m8pE3IySpjAbsWPJ5upPlu7u7X/7yl977956+WxXlb3/729TG5XJ+d3dXVcXDhw/m882rV69ijNWknE4fNE2z2zXMXJYBsWjbVNe1hq7J0ZPkBTrnJOCYc6FlZhZNOrDXOesSAEAeF1GigGWWuHkEQATwzjlkDD14AcA7j+CZpCY0X1xcYI6NtvkMTdPMZjM5CldpVZalw46Pycy3222MlBKnNMAo5xyiR2RfdF7nsqzm0ylxFFdRTARIzoP3GBAAutPXsgyq3ACA5OphXo2gDzMT5XodGCSuWvNhZAmbzRrzwaaVmy4EF7xzDonkBK+bbVfKPSFg4pQ4AoADbJMnInTMDgEcOmTnWYoJ+dD1nybirmwIBpPVo8C0iD1mRA7TXv2TngUpA+y2FMSHarVkxQ1j8ikxwmQ6vbtrYoxVVR0fHy6Xy6osEfidd94JIUwmZVmWgpPHh8vv/dHHDx8+vLh4+Ytf/OKbb74pyxKRm6ZxDog6s8GSsFC2lZVKWZb87dLQrn1g2A/GuVfZUxg6U7+fhiVKyrKQExgAV5Z+s9m8uLh4c3U1n89TSqvVRgKTiqKo26aJbWBj1rPxaIoHEYzWkuc0UPjulU/285BpDqSjXGTa4SCihPDbQQTQWgZhpCKMRtOXWj149NRIRrocOjOyKUcCGPbEhuX1I0mvz+o9kvWsE9AN3u2y4mvcupiPFykHb0B2y33++efOOQ35mEwmWoLa5WbjAyBTr+Tp4C7HMAxQs/PwFQBKovecUDs3UJR5UP2ttyCzwtf7vFNKHJvZpEqZCziTtVnXdQiz6XSKeAI5ADHGeLtabetWSjLJkZ+lBBGQ8o0MFdMYSfQnb3pb+Fz8YWSYKnwsSxoo30aQ21dojL66rjkHqI1QVP4kkzahywFTRdHeb3FyhIe8p5SMhrUXM2M3ztj1qzcM+K/50k5yZPXZV8vIli3gnvHwNkLWV4+mYbHU+sMsVtuwObhv/NHn0fbBkJ/otHXmA5raW4UFDuxF0di3K0o0zQ6YJ5Py4cMHh0cH7zx6XBS+6M1+9oCYmfAIpPcODgAA5JwzNkY/YVEfd01zfX394sXLb1+82NY77wtg5313eIrZ86ex+2i0ScvjLPK8fTL9bEccEobbre8i6qsowpCv7iehqn9U+ZIFkRabk6AOXeDMLZxz8hbrO+zo3UiBbm4mdE155ogYZQLisvFF4Nw/Vbp+Ch/Y1vXBwUFK6ec///nt9c33v//9v/k3/+bvfv/JV19/PZlMZDmz2ezk5KQo1k3TcBd321luROQcee8Jupo2mO1e4RgSrk35bJpzFC9BUl+snoZxrnmsem0P7a5qeBcdoSQgqwOjmshPon9LZjYaL5UEdVxdXUknRTk/9N5X5VQhn189CNHk7FoCYAAC55yHqgxHR4uTo2MAaJoGESQ0vEOslOp62zRNSm4ym4vgUPhgroQNJuK2F0C5TJ7VQ8CEeOlPKaU2pRCCC95ioyrZzGJm9tqh5DsCACYgbpkQHHMCBvCdwebQs0dkBOQ+7BCNBqnKSeqrUfUk2aaorhxFXW+Kq45MPtUHYHjk4k0FIUuwAuf5fH5+fn5wsAghHCwXJycnh4eHs9kspXY+n5dleXZ29jd+/EPv/cuXL//iL/7i7u5usVjc3d157xeLhbhvdeTRoYe+S+lx5LCwTMOyBTaXpmXr92oP6BkRGiudjR2ufCylBASCKtPpVHzPV1dX3vvZbHZ5edm2O8jGfJK6NM45ScNyJg0fzZn4HpsbyE4aeL/B3DYWVPufDY/uPT0aOG+hZmGNRh5beWbv1/krQI0ROZihHU3pSjfPatKWm48Qzl66eTAUMPYo3zJoKVCvkE+mJQ8MUTl/xBipabbr9RZMwIa0GZdDNJON7jfbtetTxbPYAwQmAJSSVsyEgA6d8wgOrY0EUhwIIEVCTRxEICI5/PJO/u78fkREiZk5sVACIyKCA0AGoM5T3sXGITMnkjClHFkvdjI4j8EVqSwPj49jrvm62+0k0CXGuFqtUkq73Q5RRCPn9lGDsmhonM0qU1UejE4AdNNHeIXGeY9G6Fq05/vMaIuQaBQyvc1Ka/11hNgjdIX76Ei/x7ELYZ9ASHwwdnzs6gEPKF0H1C/ttEeOkNEj+0vYZ4h2Lfvr0rJWFpIjOOgb7f/MXWOFkR0+AoWdp2IIGnmj0CCTMGSXSbk+q4W/jmN5hX1v29ZFUQTvy6IoQ3F6evzuu++eP3zgGOrdhoiqqnAMu3pDDFVVxSSvI2WSkqI02lMAELJ1zgEqqPs7JUHt4vXrl68ubm5um7YNIYRQ7La7EMqiqELgNsVEhIAhlLJqEmc2M0rldQvkt3Pgt11DOTIIMXrbbur/1ssDhnbehg/KuuUeEXgAEJnU41D6cUUC8J5zJ+0Obok0DUAL+CiJsZHTMlSBIaYIHrz3MUnnBASA4+Pjuq6ZU9u2f/3Xf71er7/3/T/60Y9+xAB3q5tXF2+urq6Kwp+eHk8mk5ubm9vbFTqoKik0hE3TlCWHUG52TQhBXAmc9SpmPjs7kxNLWalWUWhTK5o054hkgYxUIUi5+paKreX8AACcA+dIcvUE81erFXT06BCVayUaMluNUZRyfsKxAUBDNVK8EgibmhigweV52D4neL25K8vCuSkApxSJIwOVZXV4dJ7vSalps2/F75rYNK2Eg1M+J0RE6TRMRNKbRvUWiQnOmIaScwYagkioQYoIUl7aiQjOyAZEXUi69x7AnEw67ox6cAgAkWJswLEDDw4pUkutR+cCSg0rUaA5Gy0AANwrBmAa/XR1PwRps7XsTPSFHzaBtjSiISuK9i6HZSqhgVFXOKXlcnl2dnJ6eip1DB+cnT58+HC32xwfH0oA0oPT43fffXc+n//mN7/59a9/LT6Cuq4F5nVdS1+eESHDUNDs+zr1suzU8oTRKlR3peH5MBt9zLpKLXpgTrplSFJEZbvdXl5eig3gvd9sdjF2SnKkbiPKsgw+Nz51uQCKbsBIoGaWdI9ih+ayy7ZckpnRVNuwOYvyv/feu6JpGvHqjyScN/Vx77VOLK6AYdAjXm93Z/g9KxPhvejYt0FDf3rbS/V+OTIbbTwANE0EkCIsLGq5+IA7wgLHnESrl0ItnAmATDAfM0tVRVXrQwiSRr2czyRqzZp3bhjY6nI2unc+mVbhegMisoQ6AKIDJmDJMwNC7GO2ZGQIAACUPcFEBJC63wGn06muaEQJuhGQeXGBWDcNOFeGUBXFYjYj45KPMW42G0n3FvW6rutdExMQEwASQkDHwE5a5zgPAC5RC+B9QEqYTJWMERY5E2KoBEzMIeOqTljo1h5fcpZVEkFl6aKHZ8YxZ6JTLLFYjIKhkgpDjWH0JZruiTBEbzlYvvfBtu3KtI10kdFsVV34AzS4P6XRikav2P/MxiEKQ4d36UPKucicqzLoUyN6twQ+uiz+2+/9fbWc2TQ6td/LrnlTIkZ+VfigMT/kp0lVpdQCgSSqn56dTIqy3mwdsp54ckw+OIehjaLF6vIRuiLObwe4NFjuNG7gbqpuvV5//vkXz1++8N6HsmyIU0pFgfP5PEaiXMTTCiFEdADswDEwYkBHPBByCl67id0NCMjA+B+J17ZYIf8nGldJkp+0g6A8oioXm4uMc1RdjJbEUkr17V2oyklReu+hLO0gzrmU39hTTfYi6+CddzljGmfvjMDQeeCYiPrwaO9DURSiT7Rt7b0vQ/HVV1/d3Nz88Ed//Hf+zt/59NNPU2TnXF236/W6KOLR0dHh4fGbN2/ublcAUFVFUfiURCFOIUxmswln5/pms9vtNqKhSs1mAJA4aQDwsTuWFHVZcVXc3pbFCQKs12tdvnpevPeSIkbDE4CUopR5RWO3Uz58k8N9AYvUEQshFKGy5aKJSDQKUegz/+npfTKZVFUpAXtSII+I0jxt1jtA8q4oSh/QleVE3EYulE3TVaRu21aEQhpWQzKuXGid5CYVkGvmyvcCTwkssZpMVU0jDaIdUmpFtS2KApH7gtbgBZkZCdlRYuCEznnHzvvYNgQcnC+gRIY2NQ58UQCZNiIInnOcOmYjUOai8JFCOswscfBs4phhmMUkwwY3OOEUmIucIorQywsCAGT34PxsPp8eLJfVpDxYLI+ODmezWdu2BwcHVVUdHBwsFouPP/5wPp//9V//9S9/+UsJl1IVRYUgmd5zyj2cc8wDVwXAQKEaMQGw6e1DBmJZgSIhIgL08ZZ4X4kqpWIiijFWkwVAJKI3b948e/bMez+ZzVarlQRTee/ruiZgSXlq2xb/b//tfyPv0yMeAWiRdWhVWewkZJ90z5QBWT+NGgFg9AMNh5KYLeec6HZqZklymDd1GVUhUIFqZ8V7Krs1qUc/IWLiQXcM0eOVIVpqUemoVDfiNfdusx4rWVWJjYVkJ5bRQqpisKjRzCjfMCf5H6TSsrAV13sL7LosQhg0paoIPmd+SFaixqUpM42mjTk6EI6g1KUCLISA6FNqAVwITj7vdjs7lC5QWBLbI1ECBqLEgIzg0A38i9klMDi9YuY2kWr86laRN7LRnKTGZJtovd3c3N3d3Nztdpu2TU2zIwLnICUWCIspkv+HRKBFXnOrsE6TsIiEWdmNqaEsR7vt2ydp6hmE1DHVm3X307BNA+ejQIr3cAQAcKFwxl1tdr9HWuUyFoEVzYRkylCIOcHMZHSR7XarB5GRSck5ZANphFo+Z5ZYVAfTwtdSoqWR0TjB9Z0CLXVL70nFQMxLtSc5916WuBC7mEIwOp/P5dJH93c3QBcNpdJUyCeZ3FA7/7rpDoJUrGU25VJKhCDcrGMCTPVmfXp89OTJk/Pz88Vi4T1iljR2u3v8jCzUj0YD0Nv8QPvvigC0lFLTtpSKUDnn7tar6+ubZ99+2zSxia3sSKJsFdDAmFH6lSUn6ZAGyAgUJWSiw+cQAjjNLO/LyUM+0nJdLDpy6tP+7G0wlH/d5bKxOqzMHdtkv7cC5d7R5NSecx3MlDuJdhgLIGxfouAkRXsfaZkZc6ld1qCIXDfa5RAIZbBy1GtwAEDySIbWMlB3CBaCOz8//973vjefz3/3u9/9/vefSUW56+trwb26rler1WazAYDZbD6dzVpKbZuksphI7bZJMTWxJXEiiP9PtMkQwma3bdtWOBsY0SmOM0sFEvkwmUxUz5ahhNLFsyZBF5gVEe99CJ2jQYQpmQNx+VNFeYcA7MRBRsYNqcCR3bSiVkoecy78KlfXVCVg8KXzAyHInGxB2GAKeMvgTdP1zZUPd3d3kJvmgulqudlsFLFl12KMKXFZTATysi4xVDBHgXMO2xP/+na3BnbowWMQiaeGZXA+UqLI4LDwAT0gO6LozLmZIj/m+HXIxrxUA9Q9ZWPDMILawIKijF1rBQAIriiKoq0bRUbn3GazYebJtCxMm6ei8IvF4vzBmfd+OZsfHB8czA+qSSElw+WI+8mTJ0+fPm3b9ve///0XX3yx2Wy0aH02sboDOj3+VcoVgNusRyvdiqKy7Ki732HkqN9bMRd8ydnYUIAAOOZBpi8O7SgdRwV9TDibzZ49e/bb3/4WnBNrgYgklEXSG6xeFEbyxvJoZUY4PER22S1kv1dFWffS4q5OUZ+aTqdadsdKep/DeXUm9k9ro8jNaThPHOrTvCe8x4w+J+fu32yZIMD4THAEov3LsnXOweVma0HxjFmCK+RdHb8l6g7HciJ8xyBi9tBY4MO9oggAANo2SRqyglcY/XK5HHF/Cf/Y7jad9TkMMMgMFEMuoZ9SbNt2sVgQx9h27ZeccyKNJMsbAFW4ZvQA4SEgMtZAG+6TrA5Q/hGzR/GFoUdH0SRwOOcLF5wvmY5PTx60rfCLtu2Cp5umubm5EabZti11tQkl9afDPdUFVWbYTU+5tHtZBTKgJiJKifqYb7Di2Xsfhx41S272/16+ujHGdo8MvX3mcR7hgL3H0lFHXB4AxqCW+asCLfUEO3kWx3u0/wGNZav6ro7c7eNeqIxBiX4mPUAA7Vu67+8dAgBy1RT1AvhcXJz3gtBUHlsp3r+FB7NSYh9tnz6iipeyAyJqmoYZpfYDmGoPHvCHf/z9xXx6eHg4n89D6E/V7GKZGSBX2UNGQHDIAFr/vWdZeSbMYh9iZGrbFh0uZgtifP369dfffHt9fZ0Y2raNfdsgBhfAOU591R19u/Jtp0dVOUBTqkZmPBmLQ/lACNwlWIFn5DyIIgmbiiUjwLIRKJbHpthnddutgSE26v00PCFRbuZN8VfVQUWTFheD2lciXz2i0L76U+S9KtqTKWEGAHVdO3PpBOzMoT++cK9fX263/+Hdd9/98MOPHzx4+Otf//rbb7998ODBzc2NamZSlaVpmuubq6qcoHfz+RRxllKXBCJ6Q9M0200tunVKqct2qsqsdHZuCFmOqMtiY2CuI8RDvVbNfnGvWsSgPs6zY0HelLsRAMo3+lIA8L5odq3dF0ubVlVQ0MUkGCHFTKCu292uISKKnadDNe8QgnNweLTUNaJpCwK5ErbQ/nQ6nc/nRHR0dMjZly/u6qapibqGYsoGoWuzwJvNzpk63GVZCrRns1nKJRQ557ZW5ZQh5d0HiY+U6uy5MVMnfwEgphgjOdfHxCrSIqK8znJU1V6sUoHymmH0mioeyoty4lBXj6ttW3RMFCJ1Yi6EMJnOjo4PJ2U4OTk5ODgIIUynlZTgSCmdnp4+evTo/Py8rutPP/30s88+2+128/m83m7s63QmqunZX0cUOiJk3qu6AwCOIe4dOerNdlhmBmAJN3J7vZ/3jw07RTyEi4uLi4uLEEI5mRCRNu5ARI8DYUdEgY2s1eGIiE2ehH2Gc8lbyxecObJUWNh52//BqMX7Mt4ucp/7WOhj9v9ZhLP7MQRlXstek0LKFT0VEUdKgC7EDm7HHH45mL9FGvu9Ln/0vcWG0XLkYqN/20fslOyYmsegX8qrb29vRZkeeaZD4fNJMYq1IohVFBUAtm1/RiGAH9WnhL4Gomfuwm0HW4O5TgYCmBhNVQYsIjnniCIiIwo+ArOUmu4BhijNfZz3SID1rmbg4FxRVX6xOD48VOO7bVupVCpa9W63q9tWWoASkUN2Hr0PneTLGCov7ap9C2/KzVq992VR+MnEOSehft0WAKNDcFIn2zv0CE4C2oBdLoQEIhUAslXpnXMefAsAUgF0jKXosDM/Oj0DEQl6bmIRaUTnFoVAVVWDMN7UNrLsZkBrewabJRZFP8tM9ol6ROBM/VMjaton6v0JWKxW0WKf5eFsFSCWfIaPDI7U9J4R/9XPPrsJUm7VBgAppbIMbdtUHqfT6Xa73aw3Dx48+PijD04PD8uiK1mgr1a17B5GAd2kYXiVXR0x5S0d2JsUxTBu2/bV68uvv/769eVVjDGU0sjABKPn1eyzJp2GGx4wIqLsJ+QTDJWLlkPa4ewO2gVaJqYcj5lxGF2m03PDRiqjX3VAfVcyR+GDAYVqsotONs45p2q0aNI6mnpD5b3yZ8yNxjqMMWJO3X69RZpBQeqdRWBgJEophRDu7u4++eSTy8vLjz/++M/+7M+eP3/+29/+lnP7NPFxShJIE9vrqxs5I5FFhRCko+16vU4pzedtjFEKgHZTpa7huQzicvbedDqN93WG225rlaiQlb+UOAQvjERyXHTHJYbY0oiYZ4ioHeCZ5XAVQwicesplIxzVi6E7S51fjdEoCfogG3cjZFPWOdjVm8mkFAetLNOZ5o5y9IqIaj/IN2VZzecLOx8ZXG4T4Nd107Zy+tptrvdeIhZkHOnPqvMXNGijhIIMsJGIJpNFnj8xJ+dcUfgQesVXNYR97qqkhPflloxIT4DLibjTtomRiKIC2XlAx9Oymk+mEsUxnU1OT0+Pj49ns9m7jx8BgLR8l2Leh4eHp6enJycnp6enq9Xq5z//+ZdfflkUxWKx2G63uOd90CWPdtyiwT6T52GxnQ4CmZbYXJSACBIk+ywAZNNuzBzunUb/LsCrq6vtdltVVfB+2zRiL0VbeR26E++UUhgNrYvnoeRTShihuDJWMcS9aXekN9u9VFYiqY56yCJoamlDGR+ZYxQ0GqRcFsksS9Ut3N+ee58dMWgwvBiMfNWf9hE3v73/ZsTBR0NZ8L7t0hss5djJ6OWMwWOe9SGgFpG1I/gcUy5hxJxNmqOjI+dRQz404UaOdNUv5XIocNPsUNvw7sGNh+JtpOXYm3FPexhBSXFAXz1y3QGA1NiPlCimhpvgvC9CVZToXWzaoijm09nJyQnF1KZIMUVKL55f1LFttrtd26SmrWObmnab6mlZJeDUtAkYidlh4bwcwwGgA4xMFFM0udi6ZMpZ22QKtluAjNals5foXpcPHGDADu7RRBHRMTIO9t3C3CJJBmB/pxVLKkeZmbjnWS4H4CKOjT1LO7rwkeGn/iGtGzDCeXQDNcjgxn8vAtFLw3tC6MV2jNG7fv77VKOEkImXneu0YZ08Z+k+Qu9uOdC56PToVs+sJT/49va2COHjjz549933jw6WwaF3AyVVfSGjFbHxu8AeKWH+0vIrzBr8zc3Nt99++/LitThEq6piKYRnIw5TAqIRfHWPFHWtDLP6LnMv0PZouV+C5Tn3ErhdHXMX9jH61UolOwgahrzP5/dBZ2Gl5qK8qK5raeknUQqiSWv0sFI0Zt//iDuJS49ydIS+gpmzBTSYtq5rs9nM5/OiKF6/fn1zc3N+fv748eO///f//qtXr16+fPns2bObmxvZgu12u9lsyvNKDhlkwrvdTtqsyLQPDg7KsgR22+327u5OeLsofDK9mGtFi52gZgCpx90Xeh6rqYqQT3hY/WvdWpyoXBbIwgFibqWuur4Qmqi2FskVwaziRdnPXVSlgC6ZtDDnXDnpPbLW9Xh3d9e2pXNO1FnJYxPH8GQyWSwWYm+IBlwUxXq9zt7rQclObRzjsgeaiFLi7aaWwcXTL0xGiwkqkmMOWZ4vpsoV1bpOKU0nc30QTJ9IW/lEsYtN3wzFWGfad1hgsqE+6PuM5Eodhmkrw/TeF87vdpuiKB48eHBwuBTb49H5Q+m6t1gspGUyABwfH3/44YchhN/97ne//e1vb25uhOkJwCVei3LMzIjf7nO50fzNtHvTyDCB3tHWbz0NHPMwFJpk3Jf2S0Ue+ysiXl5ebTYbDTNer9eYo3qUpTB27S2JqK8DPSJyOxsYqj685w/mvQDo0ThotAG97Ht1cB3Bwg6MgLfBgsyMJg3RvnHErex8OEsm0Qs5az9u6Ga23HZ/IfuiPf/Uv0JfvT+C7iK85VJgjpDPmwqO1qqzsYBWntkY03wzA3DbaqMcb07f+PXr15gjcKwOLX1ohd4QXGxTSok4FUXPFITqBdvUfQAAiM6hTjvuTXKM+ugYtR7zUPVX4Fvm0u8vcyGHer5IwI6BiFNqI1MVikjEiaQ+66SsionH4M9OTpvYxqaV/3dNXW93u6Z+/s23iYmkqisxOHQAjNzW2xBCGVwAJ7XxiKhtY+dI9k489yklosTsgi9lqooS6Hr2JzuSupLaiYiCBBEgASKahL+M4ZLbgV296xzowPumPDNA569GBiZGh8hdZet+MkNrJ+NZj2/WcIU9FrG/Efv0a8lcR9MRwpCczYP3k/PoTzSqp/1yRHEqd/UbGhZP4L3LrmKfexi2Lq/z3uca/ywtAynFxnt/fHTw+OGj995/dzFfxqaeTkrHA2jLNkaJ0gMpiwPMnRwUgcHMMDSTOvoCgCGvaJv0+vLNs2fPXr9+zcyz2Qx9kGMi7z3m+gYA4EH81j1/GG2oAocGJ8Xj7cA9B6HCHhGB+hvu3bUR8PWPEZfT/622pHODIYpaHLDcDwDY7Lu9k3LhNunuIa7foijm02nMl8ZC+Jx5b48ObJCeSkPZHgDArM30FjUiA0yqiVQWqqqqaRrRmI+Pj8/Pz//oj/7o448/fvXq1RdffPHy5UtEPDg4uLy6JiKuJjxfEHVxz23bcqJ6s92u1mLFlWV5fLg8OT1yGOq6Xq/Xm81mt9tF58tQsHiOARAyCThPTiqQFIIqMcYVrsTupbJSIwqzIs5dwF6wENZLdFYw5XQERMEVirSWTkUdscQloSkudLHaqlJ3xgzHkY9WUKkoCuekwpIEYXchVbPZbLPZbTY75y6duVSTDuby3qckeIXMSCTymplZepVTF6bFqhNLk+e6rq+vr5ummUwmIYQY43q9luKS3nsJa9IcSgBgYB9k5hRTpNwSnMyZYY+6b2GwCl429ir3nQ36UxThJ3I+gIhAEZkCOh980+xOTk6Wi0VZFov54uDg4PDwcLlcAvDp6amEbUwmk3fffff8/BwRf/nLX3766aevXr1aLBbT6XSz2TRNU1WVaCTKMXTa1gdhCZ+GByDm/44F6W1ElIi8R+URlIB58JY8LCJ6gB4n99/ickI8m5Bj59zzF68l5lMsB23AVLctZDeN5WNBWckQEQ0HNPKGjatmtMEh18pRe8uZWFJLGPKnlLlhZq04g4jWEBzNwXq+9UUAgPfV2R0tgfcOiPUnu2rOkZGW87rhMa6Fyf5oAIC54a1+M9LLLfbc+72dmzrAeoC7frE6+X37QX+iFPdfpPulhKdMajrtgvcl5RlzbO7FxYVY5FoeX3wYUkguj9OHf+W8zB5J9vco/4SKYN1POKiRbBFPB1FxNbpnu9s4zMl56rTmrrgjADgR+dLErmUiAuSiKKqqdEtPlKQDw7vvPI2xbZpWGrusVnfr9aZpGgyFsKSYIns/CUFiviVSCo0+obhk8RMRwQ3kt+yH7gsOVUzlDhZLewLmPukKhphppRoaDQbREONoYkqnQ1TZ/6yUYilL/rcdQ2HoYbqXcHTvBkiOyDy+c59R2pm7HLeqX6oDFfaqi+wT7+gt9gZmHm2HvY2zf64oCiliRSmJpGTmB6dn3/mjj4+Pj1NTN7vtpCqojTbm7F4425Htq+2XGkcnIp+Z67retc0XX34tvkxEnEwmCTjVNTMTSOhd51Pv2Vq6fwLeVCNR7wlzZ6nZed7HCcebpX/aRY1+1VWP+JX6z0aoiPexdPsKlxst7e/avTcrHqbcFxYRN1UlXcE1JEPja+04FsPth5AbiUsstcJTQbfZbCSLEbJ2eH19LQcIBwcH4pB+//33b29vv/7664uLi2oyFb+ypLUIH2Zm6bytk9lsNhK2MZkthIEvl8vlcqmhHVLOwipzMqUY+wRil4OM2SRwu5yIKcYA9DE+XUSBXLPZDLOqrUsmoja1ZI4xnak+phvhcqsX7z3BOK1C5lxvd3YT1ZfkXAdnEXDyvygbZM4xNOBKGpDpduhGy9s1N1TppW2STRdRpHr8+LH3/vr6er1eE5FAG5Bubq6szJKYkJSSJMlZ9iuOpyyuxw4ON2xNoAlwaa8XW/fIfS6nEIImuCv/L4qiqoqTk6Ojo6OyCN77Bw8ePHr0SCqoLOdTKfQxnU4/+OCDDz744Obm5he/+MUnn3yCiAcHB0QkJ9g+d+RRQk6m+Il1v8LwTElFgP1eOwoPSEyeNja8haEZfywHLYbLNULCkPtrfvzxhzc3N19//bWEV+VjGR9tsyGTYxO8qeNj2TruGUC6kXqz1QPIRBLrwtwwFHK0ozC81KAfsUUVkHYD+m/2kpPsnO1L96Dc/0/G/2+dUmSyy/W2kfZjMUb3CIbQG71iNJN9+IDxuMvI6kJjsxQcOtVU/KC5Uuo3V012AJB+Tv12a5WJKEt2Uplcv2fmlEiMeIBL4UqTSTmdTRT5rJqSIo3WmBIzJ82Ews6fOtAPMmH3m4iOO1My63zymYFYPKyI4q8FYCacT2eIKPkcwCwuFolDsAgmYrJNaTKZDIoGOg7OSY0ZqX8iW9G2cvLZXl1ep5TW6/XV7U3nniFKXYmSrmyYhECAQ4fO8bgacSc2TCiFNKQiBBjhKpIsCiSTVFVVJGYG9tDFe/T6hCVhpXZnvN2WfiGPSTnjp3ut3TXq85ctYo9oRHHPm+x+zJFRNDxfs/iv58WWxznnbO7liFrtOJZerNTRddGwcC+ZeDAwNT3kEeccUQLkLhAamLi35RQo/cTEV8fkJc08tYnZeyyKaVWU77739N0n70wmJcc2ePTOtW2LxPquwchmGrqhoEV3oKMC+Q4MP5QP2+321eWb6+vrb7553sTkQiE6WWwaIkDvUhSPXY8knVosOMaUU4c7A9P6ExHBe02bG8zWfrYskUeAyjzQsmW7m7oQgl4ZQpPLLzfiUKbY7bZjKqqDQXvIhp+ih4W8lS9Ws1yvV3LoP5lMfNEVNGDmqqoSE6eYjf2s+SVMTAScOuzr0E9CFzgnpemB4XQ6FWal1agQUcrevXz58uLiYjqdnpycnJ2dfec73/nxj3/87Yvn6/X6zZs3b968ubm52W63bROZWXyEOWaXJKIjpcToZTmq4ovsl64umoOoWLHbNVJ0DAAk5tU5J/EYVulR9VrqErCxGYT8Rf1q21ainyWsPKXU1juxFAAcos97Tdtto/q6pW7ONacxh0CIuVjkGt40bJ7gXKdcIjoi3jY1GO3Te+98FzJKlCKSc12WATEDMCWgBM7Rm9dXPlcMsxJ/sViIei35ppidl2/evPHe73Y71Rq996EoHj58KPak7HKMkYgRcbPZpKSlSzoMRERpNGPVTVb/a0qcfd5aVoWAkTvujWzIAZChO6FEBHDee1+EIrVtcM4VUjOkQMSTk6P5fH5yfLxer5xz77zzzvn5WUqJU/vg7Mw5J31Snj59enBw8OLFi1//+teff/75fD4Xn5Fkl4odMpvNmtgqN0im9kUy1ZPYXGgUjH0xoWZPhyfQsUJgB8zMvUXKnRYKACM5ODbdlRXYkwc5XPLeP31n6dGdHh/d3d1JTFfdNiklj+x8NimLLlmiLMvghv7RXiy9JVbVWkLWghQWIJPQBYt5RMOh5MGchdrRDOXaQAovfYSzyq/Wrb4asWP/yot7wntLZPqIz5I5mdLb5CITYmG5v34z+pAfH2i0+t4/oEDvfzni75hNCOdcpGSnCtlXpOior+7U2dwFYDRhyTIe+XHBRJwrDaiKg9rtL8ac4FJdXV2h6xImJBlR5I13aNdiPAQApnjAaLEqi+4FiwWXxVvstSUAiDJJDc7BfIalriPBuqqqps7F2IDrVHlmcUsAYkEkyj0juhBcVRWzGRHRo0ePEJzUP9psNru2Wa/Xt6u71WqVsuilrviXQ4eAhLmiAhjswlzLQ/FEClwNEDgvbx9vmTuNSq1tHhpOuum6m0I7lh5hyMv0IvM1pJ7pGK50v4sRMqXoAbfaVDEOqj3opSdLisDd69LAKtDXWVy1VCD8BLvqYEHeGGME421VCMidZJJ7XK4aNEIqu0GjxWJ2AFPTpJQQ5ZQ3VdXk6PDg+9///nxSFUWRqAViF4L3GNCPQiZGZG6ZRv61T/e0l0pQodDXV5dfffXV8xcX8+VBWXqR1s65yWQSqcv0Gi2kg8ZeNIXC3PJ5ZQ527aNwoB6doI8aZ+xp3G4x7llN+bahxaJGGoyDf2CoEI/wQZVC+73Ld++jkPX+YNbVBP4SqyoHu4vFQtRKudM6lQV/VJkjIulaIRpYd9ZvEFiuuq4l0U0KD0uROKkpKWi82+2eP39+eXkpZ+UPHz86PDz86KOPAODu7u7169dvXl+uVqvLy8tO3td1jGp1cCttrbKurImDKTd/UHqRqyiqzWYj1CqudwCQYGhRtSnnUAqtoXe8pwYJ+skcxHiYTCYoxR+4mxuYshiUHdUjPHHO+SIk0xdGt7vIc1a3iO8qcnRNwmUvpBiUNE/pNM4s1mXhwjfAMC4t3+HyCYaKD50q57q04qeU8BsJrcYuNai5vb0NhQvBeZP0WZZlWVZFURweHkK2N5omSnmolFJsSWeCxtcj0IPcklOzPxn7qE7MsmCfXYPWL0/Jex+Ck82VoOfDw8Ob66uPPvpIAjUBYLFYHC6X8/kcEc/Pzz/88MOqqj755JOf/vSnt7e3h4eHdV1rM3kAkCIkd3d3VRGUuCjnyHlTpgaGQifv2qD1B5gTxYE75j4J8jaRlL8fMBnVG6WF82Qy6fTgHLqz3dR/8id/8sMf/lAM1LZtN7vtZrM5ODhQ5Ey57IxzDv/v/5f/RpmaIJy4o0rfJw1YDGvbZElFN4aGPnlFdGfSZXSdZI5sRrzS7XmU5dIgekULeUWdWyjrxlhDzY7cjR+8pU9FUI0Tj31XoS5c6T6pNshPt7OKcWBFKRw0iUqfciYuk/cuyq0NOsdGvkcVaDuaHUGxVhCirXf2VwtDCweDwX1Ms+6vhjWPzmgAKMbGB+ewr9st057PlzIHcd7MZjNB2fX6znvvfE9gnEOrZUCFpKo7drb6dmc8Rmzsk8KXdt/1FYrkspaONwGn1Fp0gqFkHb0UACTADgAws8UYYy2lIuvdarW6vruV3i4xRkpc161OVfwWzNzElkwLTzaKY9u2Uv+7R57cHBsRAZw9dcXsRbbXvfSi8yeOvUJpUFcBBQDseteOB29H1nmq6WUflFEt2ut80ChM9n4HHoZoDJ1HNI4wXwbxJpkVM5uGrKCLR0H4mAAcYQyhEU8YXWgURzT8SpxqiCgiWT6Lr87l7Org/MnJ0bvvvvv44XlRFK4zFMkDanfA4Et1q4xIWCdgkZBEFcgahve+a/oA7L2PLV1eXn7zzTevL990LXt8oGGZQrksH+OsjDrXlYPcx3ahxxH5jO4R97g1S7p3GX7mqU/8RWMIqYYNPWU5AEg8QCfK3lPI6Y8Dj5SpA33vbsI+OWeWAtmEsIixT+9t21D2cSKiNAepqurw8FAfVC6NOSXL5TiZqqrKUCDidDqVX4uicFnSFUXh0Ykvk7OHAowDUocF5a4By7JcLBYHBwfL5aHwVe/969evV6vVerW5vr5++fKllDGu65q5q3CvmmJd18KdlL7IeNxdKBXy4s+WaaiCO0KVAT7kbNqYK+tZM0alg9Slhhz4JNz47u5O6cISXTmZKrbYPQrunsZGADCZTHRdOgHISZCW7mRK2+1a0ds+VVUVGjeqigwLNNFi5Ru5TTl8V8ZuUgBQUQTB4VwokIuiaNt2MpmITPS+UB5y+eZa4nMoB7UKn/G54gcz61rKspTTSMyOcMFjzqHPpQ9lWcYYBR/Ksjw+Pn7vvfcuX78BgP/R//hv1nX9xRdfnJycvPvkyWKxCIWT2w4OpEfK4uDg4Lvf/e5qtfrpT3/6zTffiHElqZn3ooGDDmjaUF3SqIRVKg7oVqZhLzPd/XwSbvsvOuccOLQGFSICD+pdKicRDuFy223nnBJvCEGAv1wuJdxfvtxut7HtzL+mabZNLcYY5R4Ron1ZB01wxqOsNBxCABODiEbZ6o6q9zysVlG2CG3lqyUA5+7xKPyBy7gEBoqs8mUdypmiQvq4naolUbsWy8f189t0/dHMLTO177WAHa2Is5vn3knaMXUQfruBMbpTF+iMZ2W0drtZ9yqaFhTWV2fkTWL2kB1OltcLxSpbmUwm0mx8Npt5j0VROJ8rs5pEHKllZFFru90qn1UPAZleBqIQB22Fwz00LDDtcVL/K/Ud5ka82CK/DgUAHh0xSXcJuZxzZQiMOJvNzs8egMMY47bpCrK+fvWmbdPmbrXabtQLggypjehd4YPzvXu4bdui8ERO8go5ERsLwTnnfYGmAgmM0pJMxtU+V7oXby0O6O4PkApwHzi0d5xibuhxe/Tq0f37cNabEVEK+e0PovuojwuLRHNswrZx4Ohww8jOt8x/5MAAAHDOTadTqRQ2nU4nk0mMUfZ3uVzW9ZYIDpeLJ0+ePHr88GC+cK7rbi/mBEMCBpf12hG7H01gNI22bb33kLm2MLeW0mw2u76+fvH84uL1q9VqFZnKskLvm5jA7OkIjTM83/pevM8xvA+fbijXe7z2Ob/+ZCkIjXvbvs7S6Yj7dade7SAG0e6Ojmkx6l6+ioi853u2aLaPk8JYXG7FEmOUvqfr9VoTQkJfGr/TvVx2i6aUtm3fpgqyP8LlsEtpqmJBd69jRflzm5J0V3n16lVZTrRayNnZ2WKxePL4naIoVqvVdb5ubu4oJ7SIyJeeiDFXthaAa3GMu/XWev4wexyccWrqg5TdscoJZeFlWUpHQ+Xt1t+hg8sl7m1nil2oNPGCz7kmhr1BFTW15AWMm81GJ6yv3t9xmY/33vuF7r7V4FOOLZZf9dWW7YgiO0JyMd3l5rrZlmVoW6dN4IkoxiQKnCrKZTmRHMq6rstiIgEz4t/1+QBZdlmgLT8RUVEUvnAWCM45rTukOONyBFFZlsvl8p/8k3/i0f3lX/6luF2fPn16dna6nM2FuR0cHMQYRdU+Pj7+zne+8/nnn//iF794/vw5SpBG00jOqwLHaheUdUjdERx6iJRU1ZixHGPEeSw9Kl3zOFcNICeh7lO9ZAjgsGuSnD+fn58/fPiQmV+/fi2GAWS3kRicetTgNAkEB5N0tqm6rqfzR8ZBjzGlZBXe+isziwqv44zYwWhJI6Y2AtzbLutp0A/7I1jGCveJQ43ZsjPxbymCax1pOJQlznigraBSRV9dLPvztMJmJC3QGAP2pf2LhhkD+mHE4HQvJKNOb8ssgJlJlaO8R8xMKUWf27fahdgpGaVcnZG9RksEwougtwVhu613uwZRGggXkoIoh6GiHGvBIJ+z9MSEnU7n2Eto51woywAAIgNijCkxUcqOAeQuKrqLltYqbJTDRaQ8M2BX7cIbT4YCeR8/dXec80A5Ohx63uq9h+z1h7KSIy0ievLwMQBQTLum3mw2Nzc3l5eXd3d3i9mkiZFijLGFLFeIqEnROVd470IIGBJ0STNdmpHMMQFkOk3iaWYmU/kRc2z04BJswW45drH285hqjAJt7xmRA+yR8H+UonGoMfNQd3fY+yzt95SbWVhNWiW9anIhd1YfvVG39V4FC4ZcxQqA9Xotrj7JrMesWKxubxbL+dnpg8cPz09OTqbTyvWDkxNSQ1GlAQCQiIlgCEZdqYKuh4xzLueuJUBAh+i988++eX51dfXq1eubuztmDmXB6IkBERnEJyKbrWyl7eEptVwAgRlxwJ9HjHFEF8rzQUkpPzU48TA4YKG6D9t9lLOXfcrOAYxqrgq3hedoZDQqDg8hrAzt3nGU18lt6liVb3a7ndSVF2+WqDjqjIQc1+G9B4fSyBpNvVQfY5WSR8dZT0JTPVAHse4tAHCZ8J1zqW1W9e4mJSJ69tXXIYTlcnlwcDCbzZbL5fmD74QQfCi22+2bN29evnz55s0bqZYgPuCYa9mK5qF8JuVOKxq6QBT7KAEERkwAyEAA5WJqxAoQETok4qPjAx22bdsYW4F5vWtHGq2sRZp1Y44PJCIxMG7uVroR1nMZnBcZYVkBIjbNjogBiHmA2M4kYzjnEFXiOwU4meIHosVCtsTUQNIj+n1EVV4k+jER7eoNADADovOdw0hUXNc00ftiPu+cynqqJr4AiYZNOcxGj8f3V+Shc0LBkI0g8XI2d4DS29J7LyFAf/z97/6X/6v/wjn35Vef//73v3/8+PF777wzm82I6OT0SOIwHz88n0wmR0dH77///r/61//6iy++WK1WEpciGCLaqhUB6rgRv5LLRS1o3Hanv2Q7lFEPhA6i96P96o0cVjtTTi/zqAoWiV0XmhK9Qk4GVHtWur67uxOTMuXG722T5HPbthQjG5OpKIrKVaCHD5yAOIzhrscWe4HLeZ19h0Y911A/PA+TmWCYdGjZsf5pn4L/gZd9kI3WC/ex5syhxhLCTky/18+WgY7IfsTT7fcwdITjUFfA+wSVHXz/0l/ftjo2JyO4V6ba4rpM+F7fgMsed70on1B734e+gFH4lC50HDSGpu9qBTjqr65H4GbT5cVJY+3pdBpCmE6n0iY0FN6hL8tuPmSwUfQkOUnn3AEbc0irjeezy7fTG4L9HuDwUGnDQUxCX33T7qn0bo1NsyPyiCDNsZzf7WoxD6bT6cnR8ePHj5tdXbfNbrPd1jspL1XX9Wa3q7dbqdrLzECc2pYgl+7K7Wykk4tuk3MO83Ge8ppsS9x/MY6LJ6qGwffpK1bhhiE3sHttkPytJvEIzjAktNEjf2AJzpTXkKtzxmQ0gGzVpGHJXvsiNmbq/rrAUKXMSuLklNfJaWxdb+eL2btPHr///ocHB4u2aTbrtWw3dN2LZKh+dcTjE7kRNCxLYdMynRBCKBPRen23Wq1+97vfReKUki9KeTaxKA2DUt9wH8MZbI2ZyWjL7PTYGNIj3rX/FgtKaZSj9LK/F2gYOA8dNGBSxNywCoF9doS3o4np5PW9djmjQexaRuBCI++YWYuUSf0y7TTx4MEDwxtR7b3CB1VVdQ4AUPmOXynGqmoihDxiaIisiqlSrve+KKq2ba+url69egX50C+EUE0np6enjx4+/vCjD4Dx5vb69as3t3c3u2293qxurm9X67umbmNqY9udjKfU9btWlS7mXra6NL2ESkdSEhFXqxUaRUqSCBFxMe+2QCK29exo5HcT0EmcAxsHfMeCnVPPiDKuvGv3xNrqbZS9hCM7fIQ5nAMR92lTkgidCf6UGyRcQUeTEtFMiN4BjM/bEbHJ2Y0Cz6Io5vN5CIGp66Aub1RXNOfW6GxSy5iZsUdjZ0r6zufTuq6JWODPzKenpz/4wQ/+q//6v7y9vf3qq6/Ksnz//fdns6kHdM4dnxzK6g4ODs4fnH3wwQer1eqf/bN/9uXXX0mpbAAQIzCltNvthAFaglJYW+IawRaMEox7cZg8ss+HZzLdn9TvF2ZpaL4RT3MX2eycy41ySmHgKq3Ksqzr+sWLFzEXLBcI13UX6aSx5qkzmvtoMeVIzrmgbFHXIwTjoVd/LcHzvq/aZJxYVB6xId3m0QfYEyFw30VvcejeO/4feO9IUVCEG3FnS07/0bX8gZmAMV5xaFrsjz/Ew3uG2ufsaBR0y1/6h+l+iN1zZ1YE4T4xaRFgNAc5x4AONwBRkK8L6uLcacl3TXMqGB5NEkXmJOWTAK4F6WezyXy+zMH9QQxHeTBFipzKsuqOrggI2DlEcN5D5qH9BgIAc1+sBbtCmLIQBhhsyj4G4viSx2XyGSAAEmuOiGVwDnoHx3I+k3nGFAGAAIJDP5kcL5cx81/JVFjd3m02m7u7VV3Xu/Vm29QpRXBi+Dp2SETg0HufiJomtTG1KZahcG7shNjf7h4dTOtvu1hv6jFbJY+NomkRmPdsjIxm9yu+IyREozaN7pHL3RdLwCZpzA0TjrOpNtDSUu5uYEf4AwxEViZ3ZT2we64oQtNI1rlUgd1VVfXwwfl3v/PhbFpNp1Pg5JhK77x3oc/BBgBg267E9er7PintQyxG6nJWnE+Rb1erZ8++efbtt0SEPjjnWNp5Msi5dTLZ7oPRpH4j8B7Y5X6xk+RnFk83dKjCiMBE6KS+tWceHDOyCRXrgGVEqrRusZh2L4fvZzUUNz3Y+jqM97jq91HFmYNs6waDoR/L4qHF834tiMDAxIyA3nnfoVNKCRz6IkBKiWlb7+q2cc6tt5vpdDqbTCW4Ql9Rt42nvu+0zl80LXWv2nMVW/9BPZQAxJAzv7mzpZ1zl5evQwjeF8oqRUNdrVZXb15//ulnVVXM58ujo4Ozs/P33n0SQlnX2/V6u1rdrlab6+vLq6ub9Xp9c3uH+QBQFEQJ/1gsZslkIioA69giKhqoVoSTSWnhr/enlLsiB/ShU2RDCNfX1yl2OxKKXg8JZQV7biPMOUWYY0qVjmIcezR1GmCYgMLZB9RMJ1WwErXMjMS9dg5IRImi6vryUmWbh4eHnLU99TAWRXF7d60IpoEWzDSfdS3Hy6Jr3IOIMcbpbLLdbtMwzUOObYWb9ZQlxy9xHE8oeSDiYEoxEtHxweGTJ08+/PDD8wfnv/7FL/8///y/u729XSwWD8/OptMpAKDj1Mbj4+OTk6P333//4cOHX3755U9/+pPXr1+jD4vFQiwoORPgYQiWQruDuWmCoyRm6S6ZGC1vkgtH/CGHEQ0qP4LKKerOfrUCWBZ/XTEDqbHrnBOzRIOsFHulCpnYA9oWJ8boUPgAEiKgY3BS6mtaVgDQUooxEifnsSjKojApk8p3upXveYszIPqcCRVaClALMrd3xDZydupLlSru5a0WrPaGzKz/0P0q7HuiynWU91mnEoCSn/I1O9XRJO0rRmuxD977PxqNZISLbnjOZZ/iofS1k98Hpl2dwkT5wr4nVTmCheFI5CjvcM7F2KgdNZw5joAPWWDIuzL+eP0zpVYS3ne73Wq1KoobCTIryyCdxiX8VJOdXe6DY9btGMgux4JX5z/CE/1mtNH3Xta2tnvRe+4ZpGWJaGLECQHKUPgiMLMQMAKIAJBQjdlsdnBw0B6ftG0b0DdNI6Ve1+v1erfdbOu2bbeNNONNKPYeQqjK0ofYtM6Ua1WP3ajjl12xnb+SoYqolJIN20BD/SOU20e2t9GIhZuODPfJufFch1sJmdXolGRYYZEqotDYkyMT0Yof2Ntx+7oRl5CaTeL5c84tl8unT58+efzo5GCZmjrGNgGIq0PUhT8AinsRbKSSditljkzz+dx7f3t39/LlqxevLm5v7iKl6XSeiEQiIyI7TIwpsTi+LZDf9nYFoEXjt8G/f8RUfbGkbeFsFWgP95/UjXxUeqmSoTPsTCZA3U3rTLl3mZaj2lUw91VA72Wedt/l+1CElHOY7A2i+Sm3VFvu1atXk8lkNplK1sd8PpfIH6H3Teia/6ni6BmKohD+ppG+3iR18CA2lwDA+VzujZ0W1hBPm/QNwRxUg4jeY4ypaZr1ml6/fv3ll12im2QfLpfLo6Ojd9995zvf+UjI58XFq3rXXF9fv3r1arVa6fir1UoVaOts2tQ7NlU+VPPTTXSmvg0zx0je1N0S+yGldHh4qHqnsLKmaRpoJH9OncEKZ2UCalHLfCR2LuVaKHppGUEFZpYg3QmPIo+s1+U0UMone505seuKFqjvU16tYSfCAdq2FaZ0cnKi5qVq7SklBK8ly7grz9CKc3eUmkxEkgCqlTfUL5CYUt0WVdc5szPMmJumWd3eSpjkYrF4752nT58+9d5//fXXN7dXRVGcn59LkAkAHBwuiOjk6Pjw8PCjjz5wzv2bf/NvPvnkkxibEMJqsxVnsyipssXz+Xyz2VguYYlxH8gwzIVjIywssY/4wIglZj9RAACEru6KhIPq8aP3nfYsZqQ449QKVZtQQCqHSDJVTXmUHVH8UdyTDZ1NFhJ0qjr6oJsGGEcOUs9TIKtWzjmpwqEMZZ/n2jXbP60AHj1oefrbBnQmIgLeIvP0z9GXuqnMjJALKhutmk02twJEyeZeHs17omU0jf21jESXXCOPkb59xK9H9/Ce2md1fYvQb5MQVqhQjgdwzon71spgImIm7313ZISQa2UAAAL0xb8yVJ0UTkbT7oGZU+ziwzqWkbquYMzM0PHNoqjKcqLEJtr2dpu22/ry8lppRoh5NpsdHh5KEk+eZxo5QEfsdR+7RrLWPmhBpP93VVAQ0Dk0g3WdtBIxM+S2f845BpaiUl1zDaLgck9XppRi3DW6m8F5xzitJovZXPIb6tjWbdO27eX17Wq1Wm3WddNst9u7zbpt65TaRTXHIeFYBB4hCYD2Luxckfu3OefE9dKBJZmSkcNwzNHIYAzjEfljboA8uh87feyeS3EYDAuSn2Lu1ONy+qAcz4ngkWnvOzb2QbQ//3unIR9CCCLhqqp68uTJBx98cHR05BDqzdo7CF4GoRQTdf3YC5085cYijsfT0Bfdq1CihAYxb1ab589ffv31s5u7uxDCYrFo2yRPYPAOAwFLAyCPTg4BENFBDwTZQYf99o3wRP/UL+/dawSDWrZeuyExZx1UNLD87TXChJG8eNtG4DBncR/fMDvtVMuxzBCHdqM+O0bL4fJ1CfqT4TnMJoBN0LKJ7fZmd3NzI2fHqmo70/hdcNgzuO7MbSY6UNdH8PhYlAPhdZnviSqQBNW7RYEXBV2xKOQG3c457x0gIWHAXIYCUqL28uq1Cj7NhiyLydP33p8/npflH7VtK83Db25ubm5unj9/LtMWx7YEUhOR3/aKaTTVphFRm4ZwLsvQtm0IJWStWjz0gpnb7ZZMXAozC0fdbFsVQ9Zy5jBWyOQqigIdAxIk6DpvEAGwD1o3GokUPzt7Q+WU9S6POIN8E8L4oA+H8ldMAvFx1nXNkCSw0HufYhcZEmOUut0ATlr2AIBoZtvtRoIKOJslzjlNWbZRappVrOlxANDm6/DwMMZ4cnLy3e9+9+TwSBIWJ5OJ1P9GhOl0IkEO8+ns5OTk4cMHT548ef78+b/4F//i+fNv5vO5Q7y7uzs4OpYdJyKNj+dhFR0LIkr3FI0AAI1LUX3aOhosL5JHvGleg9mz7r0n7hxnckmweAhBWprk9KrK1rqQAUfIKTl7MgGJGpUgpdT2jec69hG8c07qS3ZDMaWU1us1MwfrFUZT5Cs17UjeZA4Y9f6UCyvysDqE5cJj/mVsFB18n13uX24vmORt171CV54iIsTBUEowEsMKfd7bPYRkKXZEXXrZm0cfRvdYpLEyBgyLHy2Kmb13MAQaZoXb7FGP337vSN3OnI3rVGi7bfusanunwMeeJ8iHkMuKYV+DCSTVgI3f2ntfhKAuB85BZir/6maL5spzCCm1auszs6THMnNVVdvt9urqSshJlOn5fCqlaXVF+8rfPjT2UcXujt1xNsYG5rKU8mBX78lguGZMSyfw0fhE5BB9KBgB/r+M/UmvJUmyJoiJiJrZme697h4RGVNO9eqxat1/jQC5IdhogAC7AXJBgOgFF/wnvWoQjd4UWQTe6yq+oTorX46RMbj7Hc5gZqrChZiKfapq17MMHjfOsWOmKiqTioqKiCZVJqG1YndMs1kefZAQDmm/P51Ot2lSltB14zi+f//+4/NTmuYff/ghzdHns6xrQl6YOYTbuxnIQn7TV8giMlMiERJRIlaOpJw0MYXytKfcgoqETTzTK1Lzmhy5Cd0+4/utzvnmujPqeKiPQkz/J8ZedUkkSspEVpDYmzK0/OxnX/yrX//666+/7vs+xpk0dSIiy0p7ydruQtd1KdbeTSJKTMqJRDmp1ZLz+d+GyiokbAdM2kEIErq//PjTH/7whx++/3Gapn43pJQeH58lBJGOgjBR0jkpB+bQ9V53jHlZnaD6FVlBkrxD2CKk1XhIa39MYJcM73M2rEVpTLNAWDy6ppDl/PUAh9e6KlOTjy2GQaiQW7xsKAq4fUI+JzisoVL1zmw+F7grizIzuxmN/ldIyUjmU1zHq0ubMRdIjlls3YYzL+b9/b0lTth1Op3u7u72+/3hsAshDF0vXS/EUVOaY9QUpCPhNFMi7VMyhRNCiHFezojONTfdP+qRJBbx/OHDB6bwH//h//fw8HB397Db9ff3bz7//N2vf/1rEfqv/qv/appu1+v49PTx48enDx9+enp6sa1C27C/TdN0u13HUWNMREJ0m7o4TYmoE4mq8zheR7Pyye0wytWgvTKa8ZWtIrqu++HH9/M8327T7XaZpsisw7Dv+zBepxineU4xTmaGMAdmvd1uSXNJPpg4NC82SGa10jhq3qIlEsDpbnZYKqOS7LOIWM6aO8KRVfL0l6wFI30IwaM3p3HxE1nMgIhYoKNb1dfr2edxdzyb6eb8lh2xoe97SWG324mQql7OZ5/jhiDD0P3bf/u/+fabb2KMP73/Ybfbff3Nl8fjcRiG+/u7ruv6Ibx98/bhzd3PPv/i22+/Hcfr//w//8//9E//9Pj4aM6CLoTT6WTVZqw0h5WTtxlf4UJrYVNpp1zK2initoQv9vxhe92D5p0lbIFxvU3udfZjUEIIx+MJIzpcyhwqR47BcL1ePSLFIl7s4dPpJEtSQb8Yw0GY+enpybj9fD5P05SYOhYKwv+X//p/7x2445qZBTwNYSm/Mk/TlHIwNdb42FRteeR1OryrCdNcLkKL4iuzoanU5mi+OLu3GlDBgqesoPOKZ83BdIsZLQkC3a2qKc1GIdc+RLW7F9dSeN9qmrrMOG9ZKtjCdIrafw0XmfHgCV0hjGliuBy3AYpmuEXLeYsWAaZsiUaoZu9s6odoVF1UE5Xj1pbLbr64OkCioB+a8kls69S4VYnMyZHSjP26y8dXwzaEvImju+Nut9udTidbVvZ9PwydKUTnN0w0GW83N+UFondWF1rGjO88VhhAFEm5LcPM8zj5Vt2SfMBd13V+ChcJCzEJU6KUovvp0rIUICJZYq6ZiFjNwOVl4TrdxtvtZsmIFvhhol6Bzdk0N9I4Z9ZiwoU9ocwR+JOVlEljSqQededMwsyBOKVEGl1b+QPTtNLXuvMltK80uDws0JUD5Z39EALxeqCS6x8MKgVpIiIKvJ6dEaEK6dIXRcqzo+m3YdhzF0RpnkfrMQillPa74Ztvvvn5z795c3dPufYqJQ1l0uT6N0iFATszjFhTSqKkLIE5qlKkSNpxN6U4hIFE4jgnpiF0kfQ//OM/PD4/PT09TVMMIUgIGc4Bx5tYRMnRVcFDcBCVj9fenadbWJITikgtlGhnD2am8iAYvzZDDtrLuJJAbaoumbHMzGIL0VS2syyTVqYi8V+dms5UeN/B895ximIIL9Yyb8z7Cn1O4oTaatijg2ofzIPlvO1wJnAYFXoj1itzzdEXmj0Uh8Ph7u7u7u5ut9udTsfD4fBwd2c1BULf74ehG4Yh9CokylOKOsdIOoQudGZcFVUyED84luQFtilqYqUo3PVD2O+O/RDePLy7fzjtd8fjaX9/94Y4TWMUkZ9++unp5fnDT+9/+vD+5en5Ot7mcYqa4jSfr5fxelMmVpriHKc5kSYK5s7UnAxntqPAwRmqejqdvv766y+//Pr+/v5yuVzON6WYIj09f/zTH7/74ce/MIWYphSJOM1TGqcrqZjlZ5OCF4aL+UxmERHpTPGkNKsyUZrTJNmj6c9zzjJ0V8IiICmllObbGGMMIajwNE1xzvuHXZdILfh4GAbmME03nJeRzcyW4GwT++eU0jyPlB3M87wufsz8NbzZlMccKCfpaozTdOu67s2b+7dvHv7Nv/k31+t13w9mER4Oh/v7+9BxYDkej+/evdvvh7u7h7/5m1+/e/fuw4cP/8P/8D+cz2fbB7ClS7JlYVptUAyr8AkFedsuXHNyns+GYTCTQ3I0S1rWjZi+tfo+TqeTz5vznETEat103BOxra/MVjbvu5c5RxvdUOd1XTRbRxhNLqUj7+7uwQql+zaL1bOzFlwVJF3mxTUt0VXMYsRkV7yjYIkvzKWLuMkoqlSDazTUv5WRIZA36noHJ3UqHVcMZpzjGoFvp2ec5kUkxtoNVgGP96seHfj2YbchqpsK7gr/mhZ/02KUQMvr1FIOeW22mhgccg8FiTlLmssLB6W5kiLlKcEHyE3LMPPVP+HA/Q5a5Foa4kTk275+k2HhURmg+Cvl9ZLPWJxPiJVc/0hVL7crC3E+s6Bfzhind+/eeXSUiKgu9aTvTicFX4JPKp6kUjEblZUuFOJufURoPtoBCgQMr4ljjLaTQESsxCJMrGxEiXa6shAly3IUZVKVoGoRSKRErEtF6rv70+G4v7s/4VbpPM/v37+/XtcqH3Nc/D3zLZcbC2vl2pSrWAgxwxFCqkpdL5DtEGOMHDl7DszUcethIurD6uQjkD5b6yMXuVmP+HG8OYn9/kIm2BbwZSHSqP5LrMok9f2svovVY9d1KmEaI4vudwdjkmEY3rx58zf/6tfH4/502BFRmiMTWagv8XbVF2o1FWnSpDEya+IgQjFZIVtNKYV9H6ifk2qc+2G367rvv//+n//Tf/rh4/vZC2xlsN3eXYWOFs2MeKBSBdEriqt6BmVToDzC8mTZrF+pXFi6aLtyBmoWEk1EEHO/oWewnwxnau6og9GOBQdeGdDUKCIcgl1SRoxwWTWiuqTcKW01cAU5ltQkZg5CqmxuTtWU0nidLrfr4/PTEhstwSps2OlUp9Pp/v5+v99byIdX6WLmWZMmYlXWYhXU5cJhXE4Ki+6yA4w6JlrceJfry/XG33//vdkiIvLw8HB/f29dH4/HLz5/9/NvvzaT63w+Pz4+WuG85+dnixyYpsnMEU2sLLdpUUEe7WAucDOJmNnSFn/729/+4Q9/uN0mW0JYeT4RefvuoR9CjNHapEUJn2xE07jEt5jr11ii6zqRznYJiMIwBNXeOrWk3pQdoq4T0IG14kdkH7ooyyaJVWawshAWq820FGkWEVdRLmIJ3HwM9YL8pxijVbsLuXIlM3tMAmU/gsUFMXOK8enxRVUlUN/3D3f37z578803X3/++eePjx/u7++/+Owzi3UehuF0dxiG4d2bByL62c+++OUvf/mzn/1MRP7Df/gP/9P/9D8ZAO7htnlhnmc7LAkFmUD8fVXg3BXg6F+CVdlcnv/lkQ7mzMooWat3W8m5vLXIxgO73S5QH0IwoxmdLFabfznuZJ5dAF29U9bwzvxo2GheCfzmN7+53W5W7dGNKMo7zE67kO93FERTygVmVzMxEWlKlu+L+sjRh3qh0kH4NaU6xrdqwafAReOA7YW6RpqYVLt88q7Uk9O4UqAC00z1EzZezUDoHqBmnvAnvdPFzgalLMW4fLhKScEgK3JsKzgz/LUHCKVxa7z1gRQJHHsE56lmILVqv8J5S2vvwu54g0gCp7iWSWz+F+FEWlfD9K8JPMQMq+FhN5jwj3FKUT1g64cffrIt0eNx7xuju91BuGNh6RfqxGxRBukd7OVKFJOK7eIlzvF1KaWlpj2zLClWyxnghTEtuZaTJk4pXS4Xow8zi0S3J0RwsmcbORGxeQRJiShYy4a0pKLUsfT96kRPKf3ss88pV6z0QMaXl5fz+WIqZk6JmAJLP+SzYTmJCBN3ErohEJEyXceZlShpTOvCTHjdOXFuz4wSld2EXGtsh7B6DW2huCwF01jpMkN7zGWt3TKjhTUTymO74mr4NiZmVq7ucyDmhXN8YhOReZyOduLg5RrT9ObNm1/94udfffXVZ2/fqMY4j/M8S65LpbQRwm2gBEsiJSJdapCTKqkOoSOiSBpjJGVfnFyuN5HONiKfn86//8Mf/vjHP/7xuz+TsCzepsVdymV818otC7vW2Ci0K6jfzG9QIgraQQXS6roamSUFq4eZqxVO4YPIK6gForblqlvTn8xMWiR8418fUaWpVJXhGdc2+HCFhGr4ft9vVsgJXeemgzeL9Kqgdfy7aa5wjK7Ctdg0xJfL5cOHD5R33sxf+PDwsN/v7+7uzKi1lOthsH3otb6W+1kwyRixNM8bJ4BS9rPYTSvel3KQg5Vge3h4ePPmzcPDw2effdZ13b/9t//2er2ez2f7+/Hjx8fHx+tl/Pj0bF7elEMUOB9SbSt/Ve1kf9gtxwKMt8XIfnz/0/sfvvcF/zAMcRw5JdvQd9jGmKxcsY1lNy7HkZxfrnd3R8sbO5/P8xwPh92bN/ccVivQ48gZKnKkcpfDQi+M7kLUdz3veiIyj6mNJWoyV900Tefzs2xtkXGesiXnUy7m8rAcBo692/aRbaganHN2iJqVeXc6vH379v7+tD8M+/0uxvj111+bO4ZZ37x5Y8n3x+Px7nTc7XZ/8zd/88WXX/72N7/5d//u3/3lL38hosvlYna5LR7cQa5ZSJEZFAxQ9Bapbh9MVukoF4cQQoyTGdMiYna1+bxU1RxeIQSRbg1u5kFEDFQiMvfwnM9AoWydO8ksWskMcXvGFk5eB93qZFskuu1AppxU6iTI01YdtKaqnc/uoSy/sGxmlRuUzGwHkbSKyXGKyKK8tectuMPJfVoVV1G570ZwNYq4cA8TaLHK9EFNJNJtzgRtX9i4YwnnHnwYO3WmYbDt0NFF+eg+omUGznCqlup4+aDYCxoTa/2jwogB12+luxE8yftTr02NLRqpJD1lc9l7qSFv0NvOUp/+Ok3zJnh+GhMyt6znSwVn6Rij1ZlW1fP5/PT0RETD0B2Pd/v9sOv3XSe73WG/H4Zh33Ui0tk5SiIk0i2xixotLpWrHd5s3OASC6fVIGt5uCXnN66ltRDD9pEgtthqnZrtx6ZnlZRXRLGqWYGspKQaU1SlpImUlTjIrh8Oh8PbhzdfffXVPE5TnKdpvlwuT09Pj4+Pz8/PL5fLdLtNMZqjIsY4pdmCtjsJHCSOUwiBOxYRUUqduIfGyYQsFCc48ZFqOy+jaHX1MWw7ONNusoqzrqMOFwzVi66IBPCJf626gq+7XBAOh0Oa4/V2Y9Fvvvnmb//mX3322WesaRyvKSVNM4PfOqXEeSzeaaVwnJVNXESkdHSSqiZlC3WzEjS//c+/+/2f/jhN0+6wV3DV29VqIURUpccq7OHDzsDVi5UYfro1ekXSsTXUNnZPwf/SAN+GOqxrbMLslHzgPDXqBRmgGm87lgoSRyn6DleJy3faNu2BIGutaMQVA9URRVoa7v6keUAr4WJmIfY4ByIax9Gqnr1//94LeFkBENvxf7g7HY97O0TD8xHNIKuGvEgBdwyZpu7cqbbIJe/EWtWIx8fHP/3pT1hBzMqHWWrKN99886//9b8OIWjix+enl5eLBZu9f//+crmYf9p81ctx9MwppySa6SO5JIWngpnHOuUC4TGXATkejyKkKkRW50RSIhG5uz8SEan0Q3joHogTU2BRSx3zOGzPYrQdSM2xjuaJiPM8BAvAY6+TbYfMuxzFGK1UqOoaB9JBRcJqPkWmZea+Ew+tNNvJXPict1hjziy0Oipv79+mlDoJx+P+dHfY7y04ODw8PKiqUDISmAf3Zz/72Vc/++Lbb7+d5/n/9T/+j//+3//7lNJ+v395efFNLY/mN7TPaQl3dosFmb+1DTy0HRU+ge3kUVK8+KGXvWIzlC0kwyJVfHEosiQI9n0v2WR1V4K9a/xpvK0QyErLBkW0vVlb+1l2rK8KUBKNH9ys8nddlh0bSwz3EmdtlRkhAGB5X1hVvZawowmnCoLl1Na16iC8FcoCQI7r11rBrlH/UqFqC41QkdY+hPJEH2eFCGeyY+MJdihaZbd5rbji9Q4qLJ9OdClq4QCsvVfqnptZyoGppgpurtcwiQ+vbARGPHqnUOnjB08CQJxXCgKp8Bo8ldQ5iT29g0ujwZ+vBnIdl5hOIp5n4ybpQn+7jhkdNg3T7TrGGB/HZ2Il5dDJbtgfT4fD/jjs+vu7BwkcJLEdTMFMSiTm4SNnQDfWMV8hxpg3XuI0Th487ct6CdJ1uy1idbbJWPAPExEJkS5WtVU/oEBLLAcrdSKWrKPMIbB9nmJM8zyO43KwCzN3fR+6w2739uEhffPNNE2X2/V2ud6m8fvvv7cU++s0pmmeNYlS0nTcDZYVp0xpjlOcU5xipKHvU0qWsZBg+140Fx2jQjbdO8AQZp1SEllMpIrh3ejUbIOSJVvqcgCkEAuxuXmFlh5X7srrTA7oQSwqAaeUlGLoghUoUFXiFOeRlb74/N2333779ddf3x33qprmRKRBpAuDiHA+4EaIF5+p+p+FaJoWpcm8OLuJWUnnee66LrCwdLP5zKZ4u53fvfv8w9Pj7//4pz/84Q/v33/shn532HuVJUeJhxpXwgi4erUONwq730cnLqqR1MRCtDq8mhRQNv1DtbA3XiBa4fQ2ldbdKS4mF9N1gUoXhh1VSctBnBuqHsfulyBTgQA6nDiRMZxvgPrHu2j78iW0lFumjmckaAUeAubzVCq32qzEChr39oxpGPOlcc4IF5GhCxb/agX17LIkxQAVjXgJldEl6UKJLJ+BlFMSoa7fZdsgxjg6xjrphTs7Nk6Tjrd5npLI7f1PH21Qtr2+3+/NFP7222/7vv/qZ1/863/1a1OVtga4Xq+Pj48fPnx4eXm5XC4vLy8vLy/jOCosUDk7L1zhmMpaKvj2XdcHFuqDdEzEkkQ70RSV1oUWETEt2AuJabfboe/DD3DuM1pcWS3l7XTJbzNnti9up6geROd8FZgSi7CYsrJsF2cDpzsL51BD0TiJUIyRYrLiVB0LSUgpxXFSifv9/t3Dm8PhYOE6+2Fnxu7huLu7u7u/vzudTvv9MI/jw5t780+fToc3b9589dU3v/jFL/a74e//7u/+4R/+4enpab/f26LFQ0QSpC29xqLOlqg0qNQALlb4OZXJsrLk6oUun/PgnmYvnGc4Maen8fNhOEYoK+new5Dz9Cz+x9Z1tttgK7Q5HyNqKyIrWuIbGpSN5q7rfT3mg7IFJIPLxonYKSyvCawl9zCpLmU90ZREUcc7qPgqddOqKqSNP0Cv+za40X1S7jRhyxhwg522E0YFMDfei1XFl8VDHG8tKoxX8OT0AnVoSubFSTUH6OvGesuam2jHJ/Hd9iccoEXiOVdUGK4ESfPK2+8k2LjE7lbIm9kLv7Zjbw1068K3GjF7SVVNTTMHO/KQ87GoRDcPt7KWl2Ssrk9RY5xvt/TyfP74cfVeW31W8+Usc0Dok0aBHT3KOXA+Fo9CTimpRo1p2HXuR7EVc9/3Vk+UQeIqMhHR4mPLZoXk8oHCFhatrJQs3ovIEMv5s2VMh3xGOtmSPaWkmph3fW+aLOpyVPivf/mrKc7X8+Xlcn55ebEq1OM4xpimGOdx2V3lIH3oOCyHBZgeRSfZlsFEyBIEcmfjRq2EDIA3vZE1WgjW0gL77AUz0xL6kgm0xnuY3pSwZkibIydw98tf/epf//pfWXnUOE3MLGa8LcXx16TyEIIdpuMwa2HLrky+4ofXct0c+mEYJCRm/unjhz/+8Y/f/fkvL5dz6Jf08HGa/OQCW6pRPgugkutWd22wU+MExScr1FVGHtKuGulrVyXXBPZoxQklYBvjoqxR7WqdNc51rSpuJcul1YfsLlV/BenYKqjqr79V8WTVIIE1bGYZM8e4LuqwRz9/rjLoHRt403Qgl0FNNoOP13g+n3/66Sd/0jzEX375pYW0nU4nq6BnOspiPtxjmrLJnHKMrGVv23BMJ7QYdhjMEDEjxoT0w4cPlnduavDh4cGyUz7//PN379797d/+rW3N21bh5XL54YcfrterGdXjOI/jdZriPI+2KziOEuOUUhiGru93IfB1nFKaLU0wJYpx2e96eXnp+z5IF9N8u47TPAXp+r4/X16IxLNl3J62r5yjgU2rj+MoOXDIPbV2DZDYqqASvV6yc7495garx6otamGeDfm2NjDPsTGDz0eSzy80OI+n/el0eni4Px6PXbcULnz37s3d3d0wDKfT6Ve/+tUvfvGLlOjHH3/89//vf/eXv/zl8fERgyUENpCd7oueCbUSdiYn8IS6oOEGBYqJ5NgkL/+Sk5QCLOR6/9wV5+OslcemaZznpYSLBWBY1qbtw9gOngVjGJB+YrHkCuucizokSFr1vnD9g/KLS1YUirV6i6pG0kgbCktlOZHVH6byanViK/MVQitAUa23BNtskBvzDqdVcPEyUlSbM0EShFh4vxVP0OpZXMuAbM5hxViaeOul2eZObqoOO2kfc43vXxEYzgku+NNr2PPR4VzCUkww1Fx+U0vbxS5Eu/eSYM9dY6H6fXS+aYIEVdXQ52pfRlmiBavC9k9tDUJqHilOlCz7Rm1ZyTGq6hxCH6MVHsEak3qbLGmm7zLkc4wa55B0iuk2zY/PL5KPURShX/z8W5uHIHKLGcqBOVqYmYiH4xC6glET6ThPykS8+PuRIQMLM1NO1SWy/DdKqmTRz0uFMkqqMaUQWIpAXKt7SqfDPi2CPsccNJJS6rpBNc3jpDwFFulCJ9KHMM8zc79/6N+8eUO5VG2McRyn5/PLhw8fLDfoOo4xRistslA8h2Ml84TpukBHhkEM+GDFkiZzIKCWJojzj301ndUNa8WeGK10oGW1R7KthLVu49JLYqWYiFgVGhQVXjJ4TJke9/uHh4eff/XNl19++XB3bwGR96dTjPH5+XG326U0xWTyQsxsXiVb8NtRgznqeWVuVaPzSqEgPRHNKWpKHCQlGsf5+fn8m9/+y48//jineLw7aWKrfZb3UgrfBOdJi8vVKXDARgYFiq2j1OQPsV094ELqr6eNDheLkLaMZjcjTXS9fWZlLmbuRTrSnKM4isHlcpZd1Z3arkIO86CNEHAiXf/JsomkIElVHDPnE0ZT9dNrWFWwfSvHjY/LLslRKDAfbdvitpVc3SeiGSRo8SCEwLlq00rlpFZRZzcMKS3pC0Q0pzTOs4j8+P692YvmIDAbuuu6z94+uBfQtJzkeh1+rLE5L5ZNf6aQTSL358V5sle6sPjjWWSOMU4zceKk3PdjnF6epg8//fCH34UY4+l0IqLdbnd/f//w8HB3d3c6nT57+/Bv/vZvDPZpul0ut+fnx6enl8vl5eXlMs/j+Xx9evp4u02qUZWnNB0TxTiZqT3PyQ63Z+a7u+PtdhvHOXTd6XQiStfreLlcTvuDTQo6T9M8+VJhyjnoIYR93w2nowndm4eHmIu4xRiv1+ttHFNKHz48ulN5hpNc3z7cuS71Sc3Jp3md495uyw+1siGWwWzJc5aMbnrSeMMqG757+5AXRZ2IhMDH/f5w2H3++een0+Gzzz77/PPP39y/nW7jP/3TP/393//9999/b0sm8z17OIqHYqKFICLU8LyPAg0M5PBqZnQnMeWIR7uTIzfYp1czoE1kvGzuPM8xrgfIPz+dvV6knTh2uVwMUQpFNlw6bJ7yoZmRPY6jeaBdHp2g03QVOJjMWXoYBtMgi5ZKdsRywkOY8+Ipiz0uZ5lZydaja1KgNnZeK/CbHkobiWPZtWFKSV8xuL2XSj3hk6jOsEweTh5Oa7+jeUVY8TfOQ77mw3UFwoNgODNll+viqVX4wR9OOVpGRCxqKnrFrgyhD1JVlwyuEglc7rk4bFJmiyPY/hdtcSo9dogiKq/XyM2wPK2WocZOKa24RZL5zk5FBYqFV94f8BjomA+mt2Xr9TKnpEQq0nV93l+bpsPhoLpWnrcpJ8bohmAFdoLoWMpWi4j8h//lP0rgod/tD7vT8e7u/nQ8nIZd34VeAgsHs+Lclpumm+Zaaa4dUkpeW82l9xMYRooEzieJW6DfHLVUZPaWx6I5d7mJH1ioy4lcSinGmDPzIiw4zRV0f//w5s2bn33+hTkkLrerRU5/+PBhivM0TXNaPCgEzkUcUVajIeGuZb7GcUY2dlogUVIu4JAgd9BbkzImWMGytPlTc+qYYzLp3LFtDi5pAPth9+233/zyF7/4/OGdMcDQhZTSOF6Z+XA4DH0Yx0VR2B6rxpTWyhL1JXkrn2DiUdV5nrvF3TXMmp6fn3//hz/97o9/uF5uiVS6cL1e46zSdxYk41EcKW+AWmiguVhe673qmkDAEUu8WJfFAwnoyOVFRClud9p6hVsAVNddhdwFO4uqqmqc59Wi3eSBUsHWs0/FPxUYWc0uvaO5kKAO6WbjmyyKINnXpKvGkHI3hiFTwrtbFS80voH2rI5ch/jlpnPlGFocqNNEoPQ0b5HZi5aPaL+aZbPrlyofVuLj7u7ObOu3b9+atsTCva6BESFdPrKO8jqciNza7lkS13MoM1vm3/l8tvxIyvWwLXXMqvhZquKXX35pMdaWHm1VO2+329PT0/Pz89P5ZZxv55erFVJw7np8fLSzMyivc/q+Pxx2w7CfpinOyTR2THOcEwvZndvtNs1jiiqBSTlp/H7YpxSHYXc6Hff7g+Sz7n7+85+rqi0R7cBnm8fn2zhNSyWSlEitCKjGp6eXrhMisYJ6IqTK8zzu90fLzCFRoRB6CdwlimmOUxwpcb/r7o6nftcd96fD0dY5wdY7IYTDcff523fv3r15+/btmzdvDKr/5e/+w9/93d/9+OOPdoTC7XaTnLno3kPkeb/Zdd0Ut3OQXIGgAelsIDns22PuJUdc+ESfvQN1OJPpOjOLb8s1WaBOjPF2ndxA4jyJI9tT3n6xm/thH/O5Rf5rCMGQAOvYJfbmdDpptpsNJwan7ej6qqDPB1vyf/tf/+9EJIj4OsnHOY5jmmafZhT8QAnCWVC7aWMY2clDlcJFVeL2ipEt5JK9/qt34TRGFSNNZQx/Bt91hdX3uwQB5j4KW9W1mou5yFRzqHykmr0OAllrvt8t4N91ledl7JiZdTWhmNe48A5Ku2tiznu4oWMHBicA2yNDY8I6teOLKNcM6sBbUKnvBW+yPRX5PLEutOByrvV5tOKE9UqFjeVErBpfiditM5zvm9sCvZVqIpriyntO3xBCjJODHSDHecgHwRBUwrfVneMHwLNTKkikM1XIrF03dJ3c3T3s98PpdG9KOQS2BEQmNe5GonA+4t4vp0Lf7xSmbRfmrpMQAoclljr6mbcxcXZiIdWqBaFjFYNomVk5BzO4ZcOENE2JGEyNaDQijTHe5ulyubzk4tPPz8/X6zXG5BJhszLRUonTRyrcrZouTbbA8CGnXK/agits8nEA9kNRFhARhRpjGTjRMAwv14vGyfcrrXGNSTXZbvLnn3/+y1/84vPPP+/7PqQlOJdzrTRmJk45N2VekRyTqnJiyh7ogs1J7WyIy+WiqqtXKWqMseu6RPLDDz/85je/+f7HH6OBxGQn7vjJhUTU8Ro7S43eM1616coYw0tBEahE4zdXXL5rKSJBiqWjqylnJGddo8g0FyXkcBmjoOQdzpSKCdhYoOouJVcXOk3TPI9zPg6GiKYpzvPspdxVNdeuEWb2QmattJoSdt+eqYLpNkpZ+RWaXYH0D1ETOnr8SS3nGh+11YGukOB62AWf1vMIizKy/q4JeKWcW83gKrSKZFtfjBGB8dc5z1y+XvIxOswWAGaeaa/yYbHUfszEcb+cmYzzgivSBBu2huqO1JIUcU3YdZ3FmDpFHGALNXYr3AK4Qwh20MwpXxZl1/f9y/USIVXa9NLtdvv48aO5nD02dZomq3lHRKoc4xSjCbgw6zynabrFqJZiTpRut+l6Pe/7vdefVg4ppXzCYqeqXT/YeoPyWkJT6rpwOByPx0MI3TxPKakIXy7Xrgsp6fV6SUn7vlOlaRrfvfssBJlv04enj5fn86wxkCTWfb+bNQ6hP96fDsOeO9n3u+FgBxCmYRgOx91pf7i/P3311Vc/+/KLzz77LMb4p9//6e///u9/+9vfzfNshn6M64mVyKIKDlM3MIiIQ+cyUomJc5RdS4zyYecU9ECdkEt9m6bCeVbBy2sORLtvanPZ0Ihr/mg+RaEI83Ovs990RmItgMRR+NhdVepSwJspR3i65W25Ky6/Hg2yriYRlY4CZP1KI1B5oQJFu95xjZJP4Bhz7YCvYBeoVto2W0XmyK1YhPJEQqXp6RNABadjvALYLndIEzgbYj6kfrGwYYmDy3Ti1e9rIQ2ZfCtbrw/YVuIWznHUbqlv/kqlS6zCJ2JMAbeIH1foDpvjAXHu402l59ubwtnddXdFL2quigSvPUYlGzsmGXxLiIGWSRyHvnOCWGUORCkHCYiVkiMiVX7//j0zi/xgjpPj8WgHHxx2gwTOdl1YEuF0KVPqqwLOnhv30hJwo1tL7i9cUEFs68KKXpVMtch0zDtBJW9WVGhdQkpy+8Gc2arDrt/tdneH47t371I+ZWma56ePT+fr5fHDx49Pj+P1llKiFFPS+9PdnKKdmmYn7VFi5aQzKeSHUdZxMR+ykOt2L8aiKeKQz/5warqmQ1Qw0eVy6Yde+mBK1jwH8zjFOKvq/f39z7/99quvvjoej4GYk3YSiBIreQEi4k8lNmca1ff3u50dGGFTiFp+Uowh9IfT/dPT029+85vvvvsuaup3u/lyITE6Gm8TLwevbNAOP1R84tgokFDaJVRuOnHZB5pxLT6rlqkM2eLSzvsEB1a6V9UjBtWKJzA4TSTXf3QLz0NBqPQBb84FVde21au5ZtkmbMWQ04pAbLMaLN7f7N3tBi6dR7pWw0zpr+0WVqrS51xXEUjl9kLNgB8IaO1b4SZudiSTqn748IFzttZ+vzfn9OFwOO4Hq49mS0T3TUCYHBEINQkNmaDuaXIvD2dLruIoH6mft/rdd9/ZlqOHzJrL88tvvvLQlC+//PJXv/qVGdxmkz0/n+0wOUvzuObrcr5N841UiFOcNaYpSD9O1+tlTDqTii3yWXan/XGabtMUY5zsVOn9flBVq+ARlZjpNl59ZUJJVaO56VKy45k4BO66YRisOvVIJH0fiGSapvc//OgHiKhqH4LF0tjovDDFEg993JHIsOvu7u4+//zdt199/bMvv7Bq2f/4j//4z//8z3/83R9DCA8PD+akZ+auW2dPJzTlXCNkv0qsuNxRcVeFX2ZT9n0RccC8Fo1xr7BmJ6ObznkdvtYaCkXhv2VGDiFoXt9VvI0OwWoG3DR7nN9QOihXjbPpzOot+jREUALYnDvTNHXrFMos60gWnUhdYGaKn1p50JbWQP3SKmJqDL7qAX8FFXrVPg6bGr2JLXBp2LnyIjiZKWxV56gAw4Fwnuwpr72sHTcuicgPcG7nEq3M1mWMGzunqipwHHeFGbyPq5FWuaP5SCBCFVaTJhxgBXmLfIUCI9WL1R374EeLp+aMZQIBWBHFq0MaI6vad+1yOraY9LecvUMIREmEVImZ7AgCVWKWEGx7i4g0Zx/W+MDWDL1eksmqSonI6bAPIex2u8Nxv98d9odd3w2hE1US6bpuwEZSWkN9qFyILicyJlVVVmILoDaG4dKCU8Pb+k2JlvNXtIDZHhAWFiEp+cFiSVXFDnzJo7Yieh3z5XxeClEH6SX0Q9h1/azp7d29ClNM12kcL9eX6+X54+Pj88vz46MqEaWYIhOlSKKinKwA/jzPcVor1QvxNMeoFG3RRdzlQp5xSsxMShqXcFwbi1ldVupikSziRKoU06wWnz10PStN03i9XI7H49u3b3/+85//4ptvD4fdPM9q2z4xsXFvbjyvKZJqaZoIa1ILOeOMHL/MPpMQiHnOWxzDsI/Kf/ruu9///vfffffd7XaTJc1crMoEgTku1nPGPJdTQiu5+ZkCRpQUhbPfVtlstlCrxqXc3uVSF+HDr2m56qa9tIx36TGpJn8bl3MxRkv7MS911akq7JzABnSljgoIs8HqryCKKmQSkVCB80rFpSbyG5UMNo4uG4atEpt1zZLgMj9yc9bDhWL1vHeE2PAgdIW/yx1mstABe5eLGrLuJjQ/3MvLCw7Ks+5Oh4PX6PWzx72YndXrzbv5fdd1pJFEZiVNKcaUlCwoccoF5ok5Vx9iYp5v66GqlN32qrrf7228ltvns/zv//QHc3OaDX04HMyy3+32FmD91Vc/Ox6PHgF4eX4Zx/F6HW+3y+02nc/Pz8/ny+Xlp58+zFb4cx5V2Q5Mj3EKofeQDKx4M6XY9ZIiwcxCKaU4LfHZ5jpJPVvU+jynoRMRCRxscCklodTt+2GwUyYHyud3hBDywQU7o7vF2Fhozdu3D1988cW7d2+Ox+P58vJ3f/d3v/nNf/rphx8tejhpMIzl0JrRmceoiX5A5DrJpe635aK0np3PZzhwRHWNXfazAL1T3PnMDL++gjtmsEO1WANUntzk4lM510zeUTqqYXrXDtvj4yODy1hyFIoVt/F+JZfV6tBj2pU1mx1HqnligwS1CqGuxZA8WiZ40taF9NDG2+rNVqjxXnArH7uo8AVXYdD7Zym95hUbrS+/nhaNdF3ugzmLMdAJkgyGrhfIoHLASqVcVzbg0lD2O9VgsTX8rLBEq7S/pho/9jxOuutASiMYCSeNR3/5CZJmNj0NSAUiIllj+3zZ0450hYG2McBQnb7Ywt4KPcL1Fc6+Ch50BECzh95rQlugYUppuo1EyTwQphhNod/d3YVOvIwUevK82QSX+TkcbCeEO9K4XHggBvCrt4BDNgFA3iCYLP2+kc9M7ePxuABJZNU8IkVJzMzSceh3+/2e7x6ipuln43W8UdLrOJ6fX55ens/PL8/nl9vlOs5TnGYW9lIhmquCWF1qlwuH35b+mo8YEIgsr8itqkI6dP04T6pqvudpmoLIu3fvvv322y8//+Kzzz7rQzdPEzOHruOkqtGVAvKhJTtu4PYVN+s0TbvdTolsj3gJ5xhv3/3lh9///g8//vijdN3hdLJaS93Qm47VsvFNgr4m5ijI1ChDKc8UdHVk76LfpOLDSg8oKTbuH5BbKnhrjIFO25ovCrDBr1E/mYezKhwHHuHBO6p6u95cFTjkFUqrFgj5vxlINXApQ1mwzZRPm/MWeCsP3n+tKFKBh9igrRh0ep2FNgdiHzCezbRZ3/e4/UjZij2fzzHGy8uLN2UuUgulsJM7LLjCrNjdbtf3Yeh6CYXvPO+8rVMJYsPE1rsmmH2qh+0yvaGql8vFK/qJyJTX5yKST9Q67na7r3/25W4/nI53b9/d993Q9aELfejk6fE5aRxv0+V6fn56eTk/n18u0zx+/Pgx5jpL0zjfxuvtOs7zHEllOTzl5jHN43gN3DEHO0LcDHELEel76jphDjGq3bHjd0wTdl03DF0IvWrsumG/H0Lo9/uh6wbVeDzeffnlF1988eV+P3z99df7/ZBS+sv33/37/+//589//vPz8+M0TZeX88PDw+EwnM/nGOfj8cgcLpeLIQy0vriUtawiIiltT7XOxi4svNiXM85QrsPdgEZGouxoyF+Lih/+jDWSNRU5E6qq5Crg/kqlIoRqu84+eMhQxVSem+ct+3mZNnFbxA4RGZO7/4OJyHZoNE9ODlAMyhpEl6R15sKZT7ShrKlUXq0k41dHqKomiP0iUBZtjwts2XVfQVKBxGAIIh41rxcrLgGAC82F0ss58sw5w7aKcDgo5y26tCxnaJab8wewOGoQiG/Lqp+3rGHHGyrcdiaork1pQRrVDNoEVCBUFTD2c3XTgGy34Bd6dWFKMcuXWP5cen0IXFgSymymz6ovVDXpTKoSSAKxBFKl7Go2TKlS4uUfZbPGfg2MrLKsz1WZSFRpnhc5D6EPwY96mWOieZrH+XK5XbuXs4j8+S/fM6s5py3e43Q67Xa7aVwy3EWE8okGImLleIQ4hEAhrutScVTYYJe/BTWXLDpSJdIkwqED/x8TkUogKymhaz1eK+ixLvYWRkq8YMN6ETtuSVkTa2LiOKcYxynFQByGfj90/RBE6ZROnz08WHXq2zTN4zjO848fP768vHz8+PHp6WkcRxt7ZwkYWW9KEFayYCerM1W6TBJo+doFm1KywkWsSqT73e6bL7/66quvPvvsbRBJKU63KYTQD0NKabzeul5yuWhkRppTZg+gvVZ6Bnhi2O00S3G/3ynRDz/88Kc/fff7P/yZQ787nOYUxzly6PquX0bhus68pLnh10SSKsnKdwq48+UeClRNKSUJhRNks8filXyQVqWi0QBCXZ1SIk6ktQtAZPHuu2Bm1w7HNMV5XU6bpye/t8Yu8xrmQapkqcOZ+VWXte76NWuGpR6L38n6ag0LQSXJocM7iCi8U6FLmxWI46dSv+gdQHz66BKca5jSuuvizKZ53izo4guSBrxPA0/ZxZBoOetUl2o/QcGDqMyh76XrnISqOqc0Xa8vlwtlY9od1YtPeghv7u53u96Lfph7T0ROp5NicRKHVpbhrDqfiUWil9nlXBbWquCX7OcD7GU9qDWO0+P19vGn90T0T//xP3ad9P2u66TrhsNhdzrd7/fD27efDUN3OJxOh/27N2+tTF7XrZUcrtfr8/ny/Pz4/Hy+Xq8W4jLO8Xq9jOMU43y7jZfLmRMFWRIQ45zsmCtiHW+TJSYq7ZYq/bQ4Med5VuXA1AkPw/7+/s39/Umke3i4e3h4ezzu3737/IsvPtvtDvM8/vj+p3/4x9//y7/8ix0Qxqys1Ek4nU7jON5uk4j0fTeOIxN1gZMWoT5u/rV2FJoZLee44wZvapklghfGZXmzranQmkwokszsWjFSVNKkSUkjRQlCvJ4RnDRFtdz4wsPoDc5wEBiBVE7TmBLmPESrYRNjHEeeptEMaGZOKYaQtQNuRaFG8+GJSKAtD3m+PInBNXim0woikiflUApvcHkNPNyO69dmCPypnUtwOP61clRsto8fbMujApKgDrGjrp23HCEEMTq0JeHZIxiq3hc4mVoInSEc27R1iYg7XJFlq+EjjapRIDUpi5xPYwRsgDza0mXpArL+HcJKbtd2eF07tW1uXgznKzOvaGxHhAP3q5JefAZDdHC89qsdi+WePP+QN81FpIeRLjsS85ym6fnl5eXHH3+0ieTh7t628Pb7fT90vhpWq5dMzMxK0dvnIC3wVIqDw6kW/gHhpJqnYpQpBU5wPFQsZHug3pcQJbJDTpKEgQfepeRbcl4yQqTb9T0Pw8Hux/jZF1/MuQD+5XJ5fn622ERzIJ3PS9GikC8LyuQyg9mSzComoUXPLOF3zPz5Z5/96le/+ubLr47HYxAax5GTLiGS05xS6oeQ0mzI2GQJb3+Tr6orpWTBc9dp/O67737/+99//8NPyt1u2DFzmieLyWZLTAGq5Q8brFixcTVeVfWd1Qr4yjPq4lzxDGqAVmpa7dG2QIV4/pXSHKiTiRY3v4mRix4ulnBoqIIqHUVL7Md6EIa/eDgcUlP/1ceLl93xk0QRAxUn4Oubiokh9dw8ODBDrxjAIThmKhsa5y8kPY4Rx0JbEwe9orRdrt1Z7vC4cvPhUBZ8b8p3KTmXRzBHtT0QloNdZBg6i0bwq+/7u7s7s7Pt7A+P+lVdIXS6VzyfcrQPM/ehMFFcTwoHM3wdjdbF8TAYqJarOo7Xx8dHVY3xn3yDy6R4GIZ+CPf39xYfcjzcHe9OX3311a9/vTfImcNsBxbGaAptHMeXj48ppev1+vLyYoVBYr4ceGRC69SP9Doc98fD6XDcP9y/2e0H4TBOt/E2ffeXP//w/Y8//Pj9v/z+d7bHNQydzfWBxSYjb+12vd1ut90w3N/fW0RFPqZgrWtkygqZKtNd4fO6T+VOX4EQBlX1QggojNW7yJ+eyuLS4/wDa/KlPAPRur/ctk9QIFJzXIfEWu/ZB1iTFxeWj/TLklxfXl6WI3tELKhjnueuXRCYlPjkpD6VMidehTBBXSEqVb9fCvWVFTSdq0Vt1DG+61/dQ4lDxfZfu7yR6sXXnqRSy3Dj+faf3DtCINKqWsHvQ4i5iBhzEWqG+6rIu5ZWj8q0ggHVd4VzaibOisqIXkSIqrIU8uONUOWYKY34zYG3kNvYudTgFaIq6qSUWDjXQFixHV+pwiG8xkKIwM4UJ2I79KIIL6m2PpG9CVYLPkARIRWAOa9oJ5OUxdGh2XtkFSdk3dJaCrnO803EUos6YzGLVPvd+w+moHe73bDrPYv5s7dv+r4PwxBCUGDsKdaKYJOyjnOhFf8pZ8qtW0b2MJCjakpVNSZSSnOsiGvs2u87ppSi6WgSEfN8zHNkYkqRchCPkHYi0vU9E+/3dHeXUppygKEVqDK3tKdgE9HHpyfXlYYZZg65bFYFtqp2IRDRYb+/v7//5bc//+abb/a7fhzHlFSYh37ou94isCXQfjhcbuuJpIs+JK1HSktwsjYxx37d5klE5jifnx7/8pe//PnPf356eSaiw+l4G5eTcs3tHe08MyCTXUGJiNzju9kLiptmk8sxgD+hKlOYtlMqdvw21Uj5aw2nXZUrBNWCEi2JmFrInS4ly/GtnKOy8PiCeQjk2LbsK1RQVqGSz5z3QQnXqsyfr6YhAx6z++0nk2uP0UR7TlWrkJ5KUVOZytziPOXLH5ZcaXGJGQ0h5fIFSAg0XhUvJBY6sDz5m3y/STUbRm5LcV6pou8A9RvniDV73p3KXBYtsfbneb7eRj4zf3zkXOXDjGlVdceBRQAPwzAEefNwF/LpG27RSnkKnSt8Ij8aFKZpZcpVqna7nUcnz3O63W7aC4t2/eqInaYxxng4HIgopTjN8zTTOF3DNYjId999l1NiggHW9X0I4XQ6iXRWce94f2cR4fvD8NnDz60+IOJHVf2AFce8ISpO82636/udCKVEdnDeNN0+vP9pmm5PTy/v3//4/Hy2iO3reDucjiGEabrlkAYSoZgmCSQhzFMax1mY704nInp5eRlyLT9nZoY1astCMZ/bsCjDVG9IamlzV6/7Y+axrhQRQShzXicuRpevG5k5hN6lI+Z0I2c5ygXIK4lbgpGmelup0hIIqoOEJSLs8nK3vmdis1WnKZnLLuVAd9JlR9sFI5Q1el25VLir4LCvvqL14bmKb7U8jt8vJAn+hF9bhd6qSOwFX0HIK2XHzLgi94uXQ8hSgjI9y4oH18fov8esTyVLsVdV2gpuUdUul1dr2RQx02KVSl7xgxi0tJsrPPgdT1jEBzQb9M7uLVQuGCkXmGzJRM1OZUsO5AogS+FJNeS3xKWmLIALHuUPSFxqPDctVj1AmZlJl+NRqk6dXhGO2rEWfGcmk5JZiJmtkLsFSMyz5oIeejicbJTn8/nlRYk1SCeB//jHPx6Px/vT3eG03/VDN/RD14e+I5Jli3zZKI/+mUX9b34mCnXESROnNJlxVsUQIx6Y84oHrAcqXX3Oe6qqFMdxDMHX3qshtZyslqrVsqraFplaYI5qCizcdd3d/XG//+arr3e7QSSczy/Pzy/X8Xa5XJ7PlupztsOyWHXBHS/HrvtnIhWW+/vTN9/8/Ntvvz6dTinGaZpC4BC6EJgSX64vzDwc+sBym65oCC6E05TKrPAgsvRIRJxYiUhQhhOTiCTl9+8//O53v/vxxx9VtRv2RPL8/Nz1OwuJtlVByGUZW71X4qr41cWqUrnI9nhTIfbd3SIiEkvHRKuZvSNU+Kg88cUKwk0NbA/H5RD4elwxRgk5NC4qgk1EyFGvqQ67fJ7DaUVVp9tIpWBWiohAJRLRnHeBC5bIYZeV8txsp8IG/k0piQSUICpdKlJuvjGzZPvPW67GyJ5ZaGXjbN6pRsVsK0D/6/M+htI5fhZWyWaKLxtCCJSSQHFfzcdrI1QBjlnZDQcWZQpJ5zjr+Xy+XkYJdLtOXS9Dv++H0IUhdJacTG/v74ZhOOz3u/1+6HsrusEix8NBTIZliXEUZhE7HyBxosRJlNUq8wsPwzBrijFaaJmFAjF343zru7UKpE1e+/3e4qcZKhSlHBquSqps2xjjONoTT09P0zQRybKjRdqxdF2X5mj5f14qxFDx2WefGROaC9ap/PLyEjqep/Ryfrqcb+M43i7X8/UyXm+82PeTH2TTdeHy8rw7Dpq9eAABAABJREFU7IfBsilGVbYHQgjmu+m6zvaBRIRF0JCtmLNSfZT9uNVjFSf7NsXiMJLaEHd5dF6i1WK2A0pcOgo2plzWTGTpaJ7nlMXNY6CtKcwFcqlJieI8qRIrJbLwGbXPNiNS0qjJanPbr3GalCmwkLA/k0hvt1voO7uvqnOKMUZl4v/u//C/DUMfiG/zRDFRkK6pTIkCbM6eLEjrQrM0jGBbudFuiEHOWQJesxPVkHdqrOM2SpfP6bFEB1ys+OtY71YLOy/48+g5xjtIeEuPrVbSmg1KV2EMiTgEl9/xNpe/TEJ24Jz4op/yzoKI+NZ8YaCoBioOj2wJhD8RUeLVpAu59rid3OPzKO6GW8qITw9S7pd94kLBI1hZVg9IGUJTTdiA9tW74A0m2A/hbEO7pNlboWQzB9592G2/FYQIP5UJha5DCx+ziPuHtDHcq8TcCiGA3mUBO01RhJiDl42x+8tglUi4D12364auly588cUXItT3u74PXTeYQ5ZZrR2rRW2l+y1VZbya+dhb+875i+gxHGmkqqrDMJgP2JHgaguH46OOOYeawH+WkhV32bK9xBTIAmFKs2W+x6h9H4Zhb6k2lsmuqlE1aprH6Xy9vDw9f3j8+PL0fLld4zRPcTb8TLfxNo27fjidTu8+e/PLX/78iy++DIGJiGJKKYWObWnBFDweZinYlx0HOC7NNqgZu6o6zpPGJCJCTKyaKJGGEFg6VR1jejmff/fHP/35z38ex5FYUjKXvQ79GhLQct2WvHR43z9EqJhJIPKh66p2NHumnWOLocGmp0tHZZPhh9s4IntXDN8qQGQDlHr3oeJ9VVWpl2eoHFwJ+AOBguUn5R3/BSrf863wadW7sWsM56BSY0uu/EClfg4h3G63UB4ExksOTC0Xrr0dRbiAqajvV6vJ7ZqX8JOYkq3c8BiB0poHc4GSknAngYTtvhDn456IlaKm5XlwoGieHQRStQJY8JbzI+v2WqFdK+Dt5ni9idjeoNqC2XS2EcRMevzcdZ0ECsSJqZfQ7Yb746nf7+6PJwqy74f96Xh/PHW7IZARIp3uDsf9ySqOJopuMPnYKSWSfOZrmisZRFWGemzBSUxdL10YfLy2VPNKfItEBKGkMcbQLft6IiLcoYEB+jA3zkk5KUVNbAuMlJKxS+AOlm2+XImWA4NK1ZwUq/9Cjc2WMvYpJc6l11zYJR+zVdk/mmgc17NBzE61IXtNOs4F7BYYAqV8jgxnVxee+mQizKsznvyUAFQUIfQotjb2OOs4jiH0BrBVX7GifhY5YxSx3gXqkXPSxBSIZ006xzHOh2FHQTjpbZ44qQpz0jHOFDWSipI9n5g4aSQNxFOKx92euzBdb8aNt3nqVJViUpGORUO95FVQ3Hbner3m8xHICvlx6RHk0kXn2f2oJiqltmq3rPhc/PyDdYR6h/NhS5WWR4lFyCshofKqCtFDa0XBI3yFtxwPVXcMdjOqUTt+mZUkp3MJhMHR6xfSpVJPFT4dgZWO5q3MQn8LJ0VfFKUy9hcvH291szIcHbzXPMftGCuaImcyr/UKqodxGY2XL5Cq+9WazT9Lw7eOE8cYwxSI9/0zAlMRrvLE03L6mhHL/6qd3q3Kh8PBtU/UmG7TPEVmfnn5rS0jd7ud737mLUXJACTNu+en0+AIscNlSsDqgCKPRfN51H41SwI50PkNKeUIseynli6sJMatJCkljUnjrDHthyGE0AcRC7MkTprIJlHuzDj+/N1nv8gW1ffff2/lXS+Xy/V6TSmdTqc3b+9/8c3Xd3d3gYmSDrsu7Afz0BAnMsth8XxYeDgJrTs5KDumo91HZac5hhCEaZqmpLHr+74f5qgv19vlev3Hf/znj89P58uVgwQJSVkXcihRRBZCRbGpvgp0ZXgEdpwqHvPW8Cc08lzLpZQCSAS+XlHKCe0OM1wht2TFF13knUNee4WZY/ZCofag7GFxMFq1004rn9alNkZ3LqA8onTbTIza21/HodkVY8QFT6ulq94/8SSG/CE5pFujlRTKy0KUy1KDUomEWIJwShRyp8TKy3YJ6/owq23dsALeEEKcMj5BBcRhOzcxTNn5MR+dZrOh+DxNE8+Li8Rw8lP44IEiXT5w22Omf/b5u2HoTAdanYT9fh+6ooqriLCSHYgYWDpZa+ThGpKZPUgs5W39vuukLIrlPgUfVEpJ3EU4r9yiokmZKbBokF4pklpZsywgRMqWvhmT6hp2SJRI00ZBm0UWiRyfC9ZFupQSqVWlgrj5sNQkULhSPuHSh5PyJdxr9kODBc8ooehevJ6vXbf6VW1xa05PdIFpNnOZxTx6CrZKSimlEdk+A8rTFOc5US5f6IZyyNWZbCA+B1nLCKF9vow32QoFUQswDMKqE1TrSrZcJKV5jqQpLvzQuWOJYDNXYe5H4VfwulGpBVKzOY5CWClERFalXJA2+KuxsiPCgPQANWd6f8sNuErxoVQjwEbgyo9IsKreBM/bRD2ijQ1NkESolVGb1Nxmdtn0tnr4uFagTiAErGiwHDIaggqWcUUC/+oTLfoVfBTt1c4Nm2BU2KjwWT2Jjzmnuam3gF0ym3vj0CBA2NxV7N25vBGwkKPCl8IIkskqunzQVnZ+8y4Uos8R1VrmBrQMVtJ88dgBBeFdWjLwXl5ebIA2RZ1OJ09+H/IlIuP15kgQ6USIWXnd9g1ExLK6Fa+X0UJXLb05l+PVxVAgJYYEEbIdN8oODzDHxWtpO0kYRsSuuO2OnQjFoF4MTV3HMQ+dhbog5o/5N//2b+3UV/NnpJTsuAfRJCJWLa4f1hOwqoMDqJTigtMyH0pZCc5eGcfZ8tLO14uqhK77+PHjP/3zPz8+Pk8pMksXBmaeNTFxCEHnyRxOzIVEWFe6WPN//aqclyuu4A41C/uK+SvGawdeyQURSVkv/zXxd2RWat//vqZPqGnQnq8wv5ImbWjI7ZabYRJMGR5iV0k3balTzvMFSre9FXJVEx+sG1gtxhjsmGqADh7SgoisLrurDe+l1PPrikWaLcSKMTZvtszj3kGEPK1pXgVxCULjHH77G6DgVWrC57Bxp4sNwcpTpJwv6KeTai4GZSruh7/8OeTrcDjc358sfML0SQhhfxispl4IgUhZaYm2XmrhJ8P4PM92hqwF8SxEl26aInNyujALEatSjEv0ggUNO5xd3y9ZAGwPKjETa+JIlJSSFz0yBUDESzmjXPSELExdiTTR0lSul21RBovbXgkyBBb1wsYqNnesegY5U0uDxE1nsyz7LvgWDc5cqECcgVV1ShMvK88E6QcyTbNbLKjVJZ+B7cxgjnMLU0FlZWE3NgGlnAfsoNpmCBF5xHnKB2/x1lys5erXZdwOlTTwrH3jQOvCDX3NLt0OQyCwOQZTz9HEzPa8BTmF0HlERyUtq1BtCWrVOMrYpmBTmaTilHMviI/K+0XqlrpgHSAKtpN2U+w35wn8CTmj0intW4giK4liJhG4DHkhlRTAtKNDYm33BQskf0ZyPW+BTU/Z2k9se2+vFvkEdSKrq/IQVy23HelrZg0QyD+EEKShl4JHoXp4c8LgvFnvK+YW4NYsRux5Rz7HoH+iZVdsqlyarlSzupW4BrAXU7lLk5bznPn5+dk9NH6cQQjh3Zu3Np349tayrwcC6ANX1f3uiMoBNyXwZrXOdFszlYUOPyEavnwVyBNCASciUooxrgY0XI+Pj9bv8Xh07WZ4s4JZlJ1YmI68IURccJr/aq4OP+jVV9p96C63a9d1++Phw/vH3/zLb//8579crtdut+9SsKO5Z10TUiMRl+0j5jeR85qwVE9+Wkhf87BWI/2rTTn2FNbw2oRMVC1oOUm/dqEAVgMMpeGOXUiOx+XGqqMGme3C2HtstajLtb/iaLQwQudDKWNUqFQpiIRPDBxZuhZz996Raj6dkcLao0tKysn97Xj9b6seV5hfYbbKjdLSFzFZiZXfVFUhrgBoW8MLTQsPm0T5dc/CskcRJ8eDaRJVnefx7u6Omfu+Px6P9/f3+8MQpCdOh91+txuOx9Mw9CKh68Iw7Pq+m2erncopRSIW4WHYhS7MU2RNKWroJEhHbJ7htJQpJxFRUrYSdSKSMw4ZYDYdkLIA+QNCVFdk3yQTcWLumJk42ev+eMqRGwsPKIpSUlty5R5wgkN9vnafyLy86FYzEbCgC3xl0d69mEFoL9oExMyXywVdcqg6EiShMjNBNWjOYd8ppSC9hUitvJRnQ8omkzuCNbuWqQkh47yzhFj14WtZfMal2BZsy6KiX5Ial5MwvWOXvUqn402PJU0p2VJMwOeHnO1UquYJn4H8s4JmQQlBtjPxENgxF9hZc7zUvYNichirll1QKdtVVGoEKiXcu/MHENfV8ygGr2kfZg68BN+7I8HHYnfX3lMNmF2vlWXhEsi/ekkZK8lw/sh/yesrnH/t+deUZkV6kP+VoD5j+ZPugaZmDrYLQ0oYrmpp8WnYqJl+ELCK6C3n4OgqAxRBgkbW7jBaSXU9/jTfkxCKagBMKUW9zeN4m8588S7+9Ic/+gEHFu9hW5/DUCQz+foec0QMVLNUqgWS8Yku8qvMVkY25RjuLawulRmWzT5fh/tuLJJmtcJZe2aiWspCn8topsiLA4Y4RVKVjB2iFGMMLB7GsPh+TEoWE73QGM5I8zwbYAq7fsyciFX5eh2fnp9/+9vf/eZffjuN8e7hXhPFGGOKIqISiCRRnuwzNjT/pS2VZc+0dXyRf7Tl9ldsR1wq+x2iIh+WX3kXf9VSP1O5gm3fdcMXJboaaTFqXrtTMGorD+4qF6HDB1LeaMKlL8JTkbWaIBADODoF9xVij0CfUF4EohQXIvkKKfExkPHCJEW6mIwQUVYD67Z4Wo52qx3DXEYkOzAtZvQV07/yFiOQm6q+8p171/GVjdOqU2/cqx9U7gzcAfC10ziOWoS+BBFb5/CHD4+6LDwed7v3XSdEEuO02+2GXbcbDsOu67vdbt/vd0f72w9hNxz6IVg6o46moAJRsvL7aknLbGcLECVlphiTKosSc1CKlGYLIMl6JXOLkGpUYqXIzMRsB0Jq9rCa0tUlssws4WTKg5WIIuXDaJ1A+S8TUZxNP5eBiMoJLFA01olqh9dCr7iGTqEsVMmImu1gTmwOVltpu3k5jqNF2piq91wvDJuxvUTTiO6BTinF2RRDEhGrXuJi4mzmiarOFQoLAzcPvLsEHnT8LPmIQc6x3Zpr0SKe/VoC2txC9/4qbDpTppSsXfPlEJE5tDwLEoWWmePrbgmUGaSN91V5nd2Z58Zu1herjcUQxUuvXFya2t4UlSJtCBFZ9XirXv0x+4zroVbrUaMuici4ahmFsGs6zEigpt/Wj1JpMQCjWBRpaefhqCvIU3ZLO+tsIrNCTqWgcaSf0LYtbqsJoPqsqgIA4wfeahAxhrqgJZN/RqHCCwXEX6/6QiQ4T1bQ4kgR/yU/F/C3HWELLr92YagJinOKanXiPn786DpCRD7//N163kHfLy4uOLGpUjo+UsQAU5doJFgGi4g9vimPqmpJMp6vE6BkFTf1lYhoTnU+ipmzx+OGp1zzkb+WYrKc9p0fwOe5MbOwU79cQbtczHO63m5/+MMf/tff/ueXl8vheLy771+ulz4sef4iQqFT1SnO8zztuuLMptfEgbZ0xWtor976hFrAAS6Lpa0UtJbzEW+OlkLPQyjh5oubY3ztem3U/sEnXdtLUYihqhpxbmmbwpvrCrxEb/WiP8Dg88Zfpym2z1O5I4cDwa/Ib5jURb5AVVVeZ5mk67ueO5SWA3k2MLw5ZWxqsFb9plyIRrOd4WzTwl9xwiYk2NEmdRCBWkbU4F/JQWumQ053d0Q0T3GOE/CJHA57KyHKSxr9YpE/P595SU8Q37KzHJKQyz97IFzXdYf9vpfQdYMdv+IJ2cxBhIlYldNS9YKZJSbiSMJWXtXdPSYvwCpssRzBnSa41nVcZclUomhpLYkW1ycYdkxEMa4zMvJz0kJ8qo78Jry1RofbMxYjV5374TCnmDRvCxgA4zi6u9oaMW1sD6AnmCGq7Xa7rZs/if1hLe14z2HVNah6ZQxL9k35JCYFzyCG+DLM4yIhlWs8zcUVnBC2JEgp3W63zqNP3PTW0hhCRucy9EKzACM9aF1JsIhEMKw320QB3uzRvtpSxtcZuiyP1nQcu3x54UeAojAzM2QtFBoEVWelZfDOa7OaNiZy1YXzH2pJVXUD2pf4iZYAoJqKTApHgvtIccGAyFxaa2YChTsKpmQLpz3wWjDGp6/XEPVf8uJrbyH7Id9v9tuycUUgG121PHB6lTHHqyaiKim7nH4Y7A+/iSiVXMF00yBGZqs4Ckdhd4wTpqmInmIO5p2qyuqpmnJPVkCNFp27lAoTkd/+9neWdjMMw27X+xnjp9N93/fmdw5hzY/MrKI54HIhCDG7F1Gw8gmnYphk08CS3Z9ynqIbJciWyBJxni1o27bvuhCoD0REGoWJZd1kTDnlJa0FqhZ4OCczoQ41wNAyqLyMBHn3toy/3W7X2/Sb3/z2d7/73Rjnw/4UQpdSGobB4FASIkoWJb+gQGhNllpZLg9Qcb3MzNScRYKsXikT1FSVEnMprhgPeXvzMzZCTZ2iSri0saGdW/yOr0A2B+Xe00rAU5ntCp8TL7WMk2pS9bAK+9X+EeW8NHPAVRhwnFTag5lt67bCOToXFEwQZu46H+myqW9txmjwO6jKS7Wr2jmC6Erl/i2Bj8Y7DbkCtM8gSusGnZsUCuv5Tc259PLJhY3j36cGD91pFS+VvGRoDGEt6IFy13ZhV3Wwhd/HEAIvvRdCuI52ShzF5SwekS70oZvmmeyYUiXyzQRhS7abVSkmiomnWc8XVe0+PipEV1vY9BC6PnRd1+12h2Houm7o+2AnFN7dPdgd1cgc7L6EFKex68SKfzoFJfhOHS/ajCzNOmLCH+XMa0csYtU0gyUXFr7kxbC2dFxJsIvIHIKsyXyuxt1lW11EZIt/9xmb53SKs1kjCbZlUG2KLAu5GG3LSphpnhPMVhZaPWe0GLsWlkZKfoKpGpVjjBxkTes0rU4qItM4xxQTqTAnsshhFqbQdymlKc4r9khVNTDZMQgsvJQ/VZIQhMSnBoU4EM5Rtch7McbOPEwh1yKtIgEq2TAMprxRZUaqxbuUMqmSAxl5XsvEVDrXu6h0LoG+8IfNGhC4PN2yUogJ0hdcawAM23JbJRFSqSsVrBkcaTs9UKmIS47fcED6zZCPhLBwKmTi5RUw9FPOUXD1XWRh54uINK2QI6jow0aryDVstSnRxiBWV4WEVEYiUqlM8aeWx1r8tOitMIlquiT3avpwWRDQrqU+MWDb/1aciciBAOJUAfYacrw1T1dCPvQLG9zEgJaX1ZP2RRQ263QUKNQ6z9E8Lt61ibznNlyvV9Pp9sow7A+Hw/F4tGz33W4n+WQHlw6AVkQ68/S4IUs5rmMDLcuO7kIvD302SXf0Ok2VYgjBQ8NxyL5gsKQCt2yY1SAnIuZlM66p3lOYU643KgPaLT9r7XK5PD4+/sM//q+Xy0X67rgbiGUcx8RLmTMREemSqlo9WiuBNxdH5qIMVshZYCvtbPzg9MWb6RVbxPm/EgHZ8lhrk/RW6SLnVb9Z4UobKwq7SFDeseUJxI9/QLsfpbWC0EF6zUDHhQTKi7fJr0QmKChwhvIdlQbA8qn0irLCBlOq/Uf2t60KtYCdSyiklCgt4RyWibSOhdYhoKlajbcaIyoNesXnUlE/lTvATiOHGX+y1/uuN+OhWhFVwPhnV1z+MKoF7CuE0PfDy8ul6zoRJupz8txSZYKILCgirftjfQgh6ewNphxL5lYmZY/p09NTSklnHbre9ujsFYvssuNgvPrH4XDY7/ch8N39setk13eGnUTUB6Yguy6ocOBEIp3wrMvBSZKPuDea+MIPWWgValqOeULOp4Zv0xpkHKVfnRr+Ew62ZntaTnKF4tMdQa5hSzVbU3mJDFO2kjO5za8vOXew79ckfmT15WTfWDBbSokkULZC8ZBanAERG7vdzsgXyzp9Bh7l6djVQuiCxygWoXopjbmCp41iEbr/+//5/5hKX+ZCm8xkWc4XjJcKYt1IRc9E3sIQZk5bViOXrvtKODNzi0/SCYqVUqkOIhxAwFt2ht/BVZc17kths55bTVpBhV2jZwIEUixWEtVKZpS+lQFV7bjb7XZh6H3JkVKapul6vTKzV4N2BmJa99GccFr6ia0jA2/WCe8jNuyDq6GUs1krxeStoeZycrjirrBRkdKHUE1sjs9q2bPyzyv1pFMzy9rfvllIVAOvLiTxguEMD7IQciOSz6Vmt9vxYqHOvl7nfAooEZkPw9kPD0hD8CLUVTV3mv9qfBVjTGndkGIOvuFDwOQoI0COyt4tpIOIiFc+9/sMVvhutzscDsMw2NG7phydMZjZXYDeiN1ZFJwsZYZMqanqy+P1eDzudruUl+XGIVaP3DfElnmU03i9iazk8JZxSeDKlIhM4fp4kccAzrXBCHWC8VLYrDCa/uEPf/jtb3/7+HQZ4zK7hG4IIdh5DV3oLSIrkfrxMdyoQZe7tirI8liekNwDxMwxRk/+RvmKMQY7gqRZ9uOC2RGlqkHWEkyU1+Qt56zo4o2yj1Wb3jvlhVmCCFqnV2YYxS6mNKHaIbAAzGpxTrMZNNCavIjCMpeOG7+k0cD+1XcCFSbBFsJq4KgMVVVTkUig5aSOW9s+KMSP5vQDP5reW15AIshXTquzo2BpADXFdZ3vBqJZACi2K11gYYPjQqZFbHSZ36p2OjjAC+nSSajwWQmXs6td1/HWEotAL3n7tpC4nm8uyw4qEcVYh5iqKlEREoOgMsSCWoOqykp2hIYjxz977LsHfvR93/Vhvx+6rtv1Q78bdkO32+/vTodhv6OUOEgXuOv7LrAd0pFJqR13Esiq1Jv2WIqQ5O5c68Z8BLcnieli767rE/BAc9TVL+aTl2Zfu2sSY5KUUt/vpmkyr4QrfFW1SQ0VmmF1zu5UYzYv0jyOI+oxn8ta7aHKqjoMg9dTynxFbmduivZyfIyIiQ8zXy6X3W4X85ErHtCcUtrv9zFfnOM9RGS8TRW/OU96Iykf2M7MHSq7Zrolf7NVpv7wa76TpcHmvr+FzfpPblhXF71yYZstOasnfZgrePmqPBwV4qqmUMy0iQNDALxxRDKCJF5/LR9VashZYm6kNt+XmmKqRk5nr83cRyo9wTgQbpwQXCZQonZz5V6hV+GUSgZrJsHJbbSl/iogEaX+WPuBgNDaeGo1Lyr8Gb82e28h4fJqH6vQ6+rV9VdWXrMHjb19+9YOW3KGr/it7es1eVSw192iVWUrgljhoR2yLo4NHEI9L2JOGbKB78xYcQ/zsphD2qYK+9z3/TynENiOdLE0nXlW1Xk5kGVOKU2UA+lSJF/oe/wG5YUZrkuNsn7OC1IhQGHjSg8wV/kDG2sqRyzioeJ2zuF3jo2u67788sv9fn8b08v18vz8fD6fxynO80zTFCknnSQlUtKk2Yw2xY2jswsXZgwGBOVJ0QTK9UMs8tYXIDFjr8XGX70qTYv62dvR6uuWWFU9Mjh+XF7ahfGnr9VqBPdBSompHh3qQxzXYnJt+UcJVsg+8IoZ/ioaK41aveL86R9wQe67qQ6A48ev3Oa69PKhV5yAIAUJbrhTtgtN1hCZThdsUJsJusVzxTMVHqoGqaz24I1w9ty7NeL6s1X+dqdrDgxyO6niE0Rg0zUTb6COIfsCF0ixqdXrf905oqq3281TR263W+gsikS6ruv7sN/vh6GzOnpdL17G2njgqy+/IDMAlurGi1a8XkeixBy6wPkYnCBC15sVp6d5Homk60SkI5JpuiEvZZbbPoXNye3RvX7TYxh0K5jTJWudmELwKdhtObO/kRD+ijsOkNNV9enpibKD3zhzmmKCJF1kP82hsD4XmJluiXkpBz27/qEc1W2q2D3lXT4Rtm2/g7MqDWDrrqsUt7/ZMnolzJUA1HzpuzZwv+LU6jMivRWA9pXX2iEQgM0ncbD+ufoViYottJC0GMAXubSesWvJ1ZdCCEPoQggUimOKVlbj1VCzadgZ1/Hm6k8bddbioQLVSaNlCIFLUYuWTcT6B1xTtQ+/Bt7mk5943ZHZwsbNtckPBIxHYKv5hxaMTeZH+nL2hZiCsKhiBUepQAhEJRGUWTd7qurcx0ygxSlLRCmtfKuqzGohoTmWlCv8ld2h5W3PAa2ViKgLvSuExTmnlKJ+eP7omxUGjKmwu7u73X7Y7w67/SAcWKjrBub+crmoJvNhE9HtdpvGOE23u7s7y87xfq0jdxgYeEs8t5qvl4KuVb2R4sQ56HVZD7DgoU5EpEsVORvI8o+XeUaJQrcmiyDSXNEbJER0OBzu7u7GSWOMU1oKCJ4vFzvM5bvvvh/jPI6jCWkQ4U6IKM4jEQ19sEJUmj2OYfGUGy8lTWmONo6Aw3SEmM8bzYWFz7ccH59QvG4SI4e3PInf8PlWvaBQUDmPfFrPtJoWNQ+OlIAbExz9gx9aX4D1K+Abrp5/bSybaKmWAavSpvpClY6oM/J5CGWlrypHkr8VdfVVG7O0Y0f8C28krbari5Uu5ZP4QHWfXomTWcFrnqcyIaTVfvjK8heOd8YHGAwSVPLMhQHdslbdI683UV4UfM/Yl7Ak82ot1o0yM4tEUyhsIdZJc2RanOeUZF7UMkngrnuxLSyRJWe66xYzkZn/83/+bQjS9/1xfzidTvf398fj0ZwUoePAIanGOaY0W+E0Xaomp2mKqilGNtr2/U5VrUSpG9CqUVlU2f6lZHX9SXWZd8yaRI0a4+xM7v5aKsUz5SxwVZVk+Yt2n0xE5tkOaqGlEuM6ba3ucKOkE8sXVNM02akCsUng9t79fqXlzG1vX2M+8s+68B0qyVvr5gKbpyhQR9Xb93gPgZ3PlFKHXFXpYgTFWbYMvVjVE8qSvb44S8oZrsV+9ZOUyXPUaC4EDyVtE9ptmYEW0KODP7Wd+qWvTEsVzC7YlEPvKzF2J6J96LpOZWkt5MpxGapVC6TSZ7Y5OuwFV3j4E8bGCWyfoReEgDEqAxT1I5eX3a8mTsTta9C2jVdfK7og01ZdVB19gpqbrSGoqD0rwKjBj9HRyWfOHtMFZks5POiBRjhDWZ264vM8MgGSbewkfJr5N+/jAgwlyEKVXEwcDx2cSGf6yJ58enrq+96O4LayHsfjcbcfTqfTPI/zPF8ul5Q3r/f7PavVsigO1K0++GRGqRNJbqUgRTZfYealOB3oK393Ey2ITBcBFzePt/MjbUNgomCz6fF4fPPmjarOMf7t3/7t9Xp9ebk8X87X6/Vyuby8vFxvtxjVtyZto8lmx5eXlzybrkdSp5RwkQMzjaLm1HItvYkQZIlPj9rvoLgBSxTtt7q3+uwTGDdG5CZnVgyP9yvw7KZwXYC5Uv5UijZDkgzi0Fe2FTCoBvGm1yT2rvOT2+nF3lGCLV/J24+u7RXstnbURJTmaVXRtE4Brb5dutYC+T5wn+8wBtJ2PNCnVuG8VU2bg/2r+qdlA8/QwsaZOc4TDsefd7OJ8/5txo+2DEAQjuL9ZlCova9lDkAlblxaDgZAPs+BfeVv1xAGh3wJvUsU55Sfj8z2Qa1AHv+0xAnYnt7hcNjvdl0nDw8PlstoYdZdF/b9rh9Wj2nXDa6Kad2X49U3LMJsfvo1oMh/tYhe87AqmC5V3XfKpouHblKpJ/1QbmdIo1EVsutd2PMZjJV/LPSCICjRye14JpBlK5PnM5QzBkLoMPj+huTzJq3xaZqsrCqVRxA4R6Gwm7R2m85CLWOSUNkJ1GfVXMQ7lVv2nM//sC+VYLSSiRcaEMjE0PgqutRIOLJ4K8Zcpj1VWgAfc9daBWeFEGQ11C94cbahE+yMbF5C644e6lnLNFnMa60PR0S6Vv1WuGqHwFDm2XfSK+TYh9SEgjCqacD/JpmoVJotljaBrOiIaHfeQDAqfNoDLiqf7q4C2PUIveLJqMbud9yGdjgFSqxUPbbc5cC3IAFbLr69eZ5FimQspNomqKp4f6Xpkonc1Hyo9ICrXV+LE+i4GOP5NvL1RnpOOqtq34fD4bDf7yzMY7/fD7vFtdB13V66vut8aKBJC4uQ4QTgOXYVWlDHZZTCTndhDRQlHQlY0dustKTT6Hq9qqrZu74ejjESB9Vo1V91Zu4CETHRftfvd/27t29ZJKV0u92enp6eL+frdRzH0c4btwJPMcZxnnZDn7fs1FKDbKe2GwZkP1+Ho/sZMUClvYuk94cRdcQba4b2+i+RWb+QOq/t5GzKDpKmesyJ4gKy2C60uNCWB5i1BHZBQvZNUKpx0moqv48MgF8Zot2qiTaEPNFCfJQSSSBmUtWFvkTEnE/urJ2mNfAAJMc1d4JoHUXh2S0Gshr07W4ASrezB8MsyaB7W9gqeiHLvcYwLaoVjBvk2GLUW6b55rVUnVqeTsRkebhsEXS+w0PLWMSCgGxqhVEvBmhatjiYlwhldbQvHGWOZe6GNcdp0WNrReiMHLFChJyY+t3eh79wixIRB+miUpxpnKfny5U+fBQlVbXiSJaquNvt9ofh/vRgAdbmp+j7nll8Q+Z6udJaIpqIOPuqZ7eqXdkq+HGd3IvntZn3xba58kbn8rClZ2bUEShPzZoZ7ZaYz8zKoXFW+29luXywbtd1gz+fUpKuSwBMyl2TCIcQIdrQLktYJNPVWU3M2eVsE9nyDFFKqS9PJjbIbUK3SG4/AnMJ4dhkaMXTpJvpGZYXq3IRCOevVBKXdXDpdXWM7fjDkhM7NpWdE6ltqrrprVWK+LXX/Vcqxf4TfbW6z1+RsmpBpRF8dRVjVCnKfzpOkpWlyTNBSrWt08JPwOLV39YDWoGEyksgSaJCAh5QopD9ivGsiHAFq/QT8HsvFbn9Ld4yoHH4/vxf7cjhxwVbhIqS3o6Ch3iFJC+Q7KvkC9tXiNnwF7WxoStc4R2faJmZcu3PGKPV6URctTLicDJzjAh2K0q17eXeFBydlkGKi6qNUZVD6Bd515BSnKaY0iXXosqhn6K73e7Nmzf08DDdxq7r7LBAhsQdrD+tYE9jsh0ChuxKJXcBvTYkl4gIqnC0bkX7yat8eOyEPZwytwuUI501WXUXZhWSEHrLvHwzv+n7XeJl8WN1PB4fH8/nsznm3QNkbXLHt7xx4dTHqpcVElBeNnmg0gOqSlRLdOYERf5c/76eRLgpaJUecPZGxycCLyytksQeXXHZZwEORGAS7PagXCTgZIU5BR0Ef1Xb+31Xzlz6gCuiIH4YzNYYo8iaQ+Ibx1waxC0AeYJYsYQhK/hCF/oIxZpwOLhRtqKi9EA7J7QGrqO0JX2lG/GSUgH6hyqHB/VeSwiGy8HLYBSGR4W3lpoK81GFn6pfk/q4xeQKLs+qR78qeLDcmali+3WebZ4NFnCUUpySqqZ5vt5ut5eXS1YCYqX03jw8DEN3PB5Pp5MZgraRRUR2CpPm9ck8z0RsdcrdSYFOPVfpBol95TKt1hHuR0qhLU5EXbf4F1IuFBZjNIe6t5NnLspbB9HlqCIW+lNSzuhF5Yy+Gw9rdvnifDS3M7BrUdPPnkfoWT1xnLELp+n1el0ORMxFtKz3DvUL0h5Fq2IjsIZX5haICXOOqZVvw5QVk/mLtKW5SoZb9SnC+elXkDb4q5bWOQKMyKmEDVtmmPurvvBF3Now+mmnSPWUkqgECQkU5dKydZonJFyxUOMprAZb/SVIvfKuubSWkIc2MY9j1+Zqt8Bec+p7U/gr6mhvpxhaM0angiEZFyGbmhGpXxGaQHFX93F7DgFwFyk2yNmiSjlyS2F+qljLmkqFv3w1C9Ddy4w7Qk4pmzz8H1FNKbba+0BQaxNXYvbAeidnlSz2q4gwByJ11cxsgQ1kWa9RWZVDICu+QWwvaq6duTDhy/Plw4cPIYTTsLfzdW0C6Lpuv9/v93vNe9ku3QveyqWRX13XkcsmrYG9pVpbEV5MddlFtH5prmp/0G7GXG7PtbN0oR/CTnqmkFKaUpznmWPsum7ow36/j1FTSomp64d9P7x7eGOjMwV9uVyen58tJfF6vY5xtmx01DwEwh630tgrTe5Xq/Tw82tvIart22YjlWi3KoIavdR+1lIPU6kHqjW84YFLNcWrcVmAATqtFj0XK1RQLcDVFaGygetP1JypdN2h48bJp6oh1HXHN4nokBTr88y3DPmjdqvq17Y0/Q7no+ldN65zeh2lubSDM3tFuxbbeOHDr+nhqk0Cekmjb9tpApGjXHApMECd07X0mLS6o9nII1ggwYtL43n73f5SjDMz244jLVpxcTTYoajM7KKjqmmpxbnCo0s4dUdExCFpVKVEFJN5p1kTxTwKiXSbtA/88vwsIl4cyQrq7ff7+/uTJyCmlOY55k2z2vR0fvPsDkOF2aND1+HBge4zdr2HUR+0LAwkRp1nm4hNB4dpivPshxJo9uNYVa41CssN8b7fpZSmacJCTCJi4/cZwRnDQkpsCLZJaADbziFBlCDDUsECscwyNo/y7XZDKXbqvLy8pFwU3Ea9nFVOzVxOjXarFJ/NpMwFz6HeaS/8CVkfGlwvBx3/vnZxY5hWzb72ujZzEn6txHUTFe3QsHfdsrb9J7yJfOPKyx7DfYBsxCxKViAwwJVvu5CoDFkfmpf9tvuul/1ESZSKdmj+tVpiOboSBBqiV89vvkYaVI4VBQvSlH6dlRxlwMZrDFld1Ug1l2HCRvwv6h2/nyCKyVHKsKMiIoZzN/GplALNfixeDceVSXxyNQPa0/Yrq67i6go5zMS8OmmqIcPN9T6Wk8PHAlTiRDyEfmfOaAv4Y2bipVKknYAowl3XL+v4xB+fnlnp/fuPspyzEO7u7u7u7h4eHvo+7HaHrpMQ+hAsQi4RJxtAAjVXabAVVFNUORivNaBVl5q5KzWbuvJ2jeOIouS/Ss4TdwGcpuk2TaxicEu3FBpPk5UP65mUYdHClIj0/u7IzMzvVHWe59vtdr1exyn++ONPl5th7jaO8/V6TpHmFEM/pDSnpERJpBMhC875lK4sCZ0/1/ZNyxUogP7jJ9RypdlQJ2gz11DFe1BlopK7T8iya0suAx8VVjt5LOsr+AEVcttRO9iqDKVdrsZbvLmelFyUHVUBTl5uBPi72Jpx2gIhrxsmqHy4XJD7iwaksev5fHamLbBUBtlTuarh0smKNGpR5K/gw1puFPhnXG9QQ/RK2VI2mBAYz0+o9HP+m7BZWum+VlZ1rmNYYLiCXbAkBW94F54TUk0Q7rCsBpIdMdtytOJc+zAQLcnHKxUMY6Py7TallFifpQuBJfTd3fF0ur97eD71w3DY7/thCCIp67j4SpUzN4gVPBdO35TMIcI5bdG2Fs14no2wlu58vY4pLTycd+G467rn52e3wgHPIUYlSkSSUkyJYpxsZXq53HyCc55n5vCKw9TOj8T6V7E8TAAF1nb/bL3hZrpp8jStq3QnuuHN7Ozr9UpEFs4RY+T//r/7b9zD5HNAzCcMaRlwLWuwfFE6il+vx0xSGCJ+YdIAcFjqRPyIS+vFwJMOYx9XnvaYswRVNkUEs9Rx9Sx5+7uRybpQf1rqYg6VVFP2dFbt2H3s1zUOwxahw9ktZRXXsg8COYXYF2dH5pSWEvTLRWtMKkpFLFfbTqZKXSI5VtlO6vmqTtau68ywrkj2Wi+S6xy3l/KGYqWsMly6HEI/F8PxgB21ufMd90hZhgkVn6yeWeCBKmkm/HnKX2GLZSl+R9028xMRrRXHvIgmSpzfMTr2ffA7DDXyvKyHk8a+ljy84hP1PsG8GydI/gBIGabAxOtA7OAPKnUufk3ljJvbkaqINbxiYSdFiDOixe4Elq4PQ7+zmh7H0+GwP+72Q9cJiwoxyZIL5XtwIsLNMjLOS5UD4yDvRVXtUJhpvvkmzDzPfRg8GUDzfGOqGcO+l8FaqWeow73ghFTjTFJM8PldQdMf8Y9C4VdKklIa53i7XV8ul+fnp5eX8zjePj49xzTPU4xpjkmZiUNw/RPgDEhUQbhLa/fjrMiETkSvi4J+qRBCkFVgkfQCO2AoCF7JXssJr4qE0TyPzKlu2Z53/m/4+eYwY2up2fA18o3XSUEZYqFZn6qpLLPlLjfKdp7xQ4VVLkPdEhxQz2DfU/ZuLhEUqRB2NFxs69m2btbUUsUY6PWD2wo4WBEZb7MBg+2g4V6JM+saMJmg3i1Ksb24rJyF8fWKeyul7VR2nPjlhiZ21LINShP2yHmftg89vuh9YQiKs9BrX7WMF8erwjDl6IgcNbGKsD+G7O0IFNi5QixJZ+eqilI05FvlIuOQlOu4WXdxms2PGezADdWoap/fPjzsj8fDbschHPf7493dru9jjFbertW3vqNSkTIXX6fr9Ryj2tHlqlGki3FKiZhVpGPWGDXGmCDMz9vhPI/jECzUJHt8mXlx5IsEKx3thoTHTlhVDUOLiJinOeWq1T4XaC7YLDn+xPWJU8GDT1A9GsP7uy6t1qBHiSCLdhV1KStKZIJSJAI+TK+r/rYFbfzQVfvMVrrPS2NCnFbR2kpgFCEpE2N9YiAQJ21U/Ca03loET6HDr9k3XIkxEfmBKZXWwC4cpJSS9EUhFJdeM+AQVBHpyavnWFOrFVJpE/9bmXotzkv8s8eDVq21EyTBQmK7qe0fVjzgw4hb/+yaomrNh5PK4jWqOse5ekzzBpBumbmFeQ3sgfvmyE5E61oIu/YFQ0XulkMqSa4UDQ6zeotKmn76qsjX/rrZ1/K3pAheiGpHDopVRo4yF9EXsrp5bM1TLxGZSTX6YynFeaIUr7fb7Ymfw0+h67rQyZv7Owm05M3sBkup8dNqUsakKcEQQpy7fLYLWOchJD9ZSpbtS2O2OK/LUdetlkFScSwzM4nnvjhaVJWMvsSssOpWEuZESepTpu1NWuaRAufSB1EJXdcddsPbhwf9+msD6ePT422ezufz8/Pz0/Pz8/Pz9Xqdln3kehcep2r3jNiEEaRHPenzqC2YefUVLSKAB1JUWkVhWwlV0OaFskOFUCx7r24B+xAcbH+lsjgJ2NimWF9q+njdIHYSh3z4gsLKFvnE+QH/cmmdt7KM5imVMcquS+d5ZlqPl8f2W4PM8YZfUbcgfyZwqVQ/IQz40/JwWic4w559NgPIG/fRuUMhlbULqqWjf/agIyqZpHJzONiVrkO97bzqryPDVNxFr3Cjt48kSKU7HN9tG3Gi++sIxmsfcLHaypGZQJLD60E6VkkkIu2CHaazBDYsf5mZf3z/YXe+mMtmt9udTqe+72OcOxGRRa4rGKhU7/bhel0OQPGlJvOoeV3tFT+cpSNsMqO5WYU+ptXzuBawcunruu5yuZQIWZDvbmaCU6UwlC6B10BE8KRhhssZhkphccdBqhwNkL3tjagZ0NiWs74zOjIHl/681jjbvCrBSGCStrzYdR2l6L4x131LXUDyuWdpWbVI/kAOe03HIcytfqmamqc1pgKfDOWZBTiESh4qPqjuJNjilPJC4J1ysyZ8vW22oggin2E5IeVO3PowF485Hqrw6Laj6s5rLMFSRCQjyaonfSFEW55+Jy5lQVrEL63vOslwvA6etYCxg1pOhCBuK/VDF7hU0yggLUplPVO6mGJxQVK1RqXQYYMCUdSfQDIBn+NjLZ/7fXzmtQUWdsfZtELCMbMbXpQVk9FFyoNjsDvkf++869a9BfcxsNDTxw9ExEEs9fBwOBwOh77v7+/vQwjSBcme6XmeVK+H/Z4oUFEbmpl5GMLtdk0pBe6UNKYpqUovfRdWt1zSFFU1xTmRMilrIs4r2CWusYi2XJb5RIWytnJjLEy81AGoyFSRgFZOMGaImpLlEIcQWFiEHx7uVHV6cz9Nn91ut+t4s5Nyr5fxfD4/PT09Pz+bd4dz1cMV86AYU5zs8DwDQngpGhCC60/KBZdTTFRtYa+M4VpZl1vrX2AelAsY5oIBVZUcOlWt2H3WQCZR1dAsUL27Telw37z3Ivl0MYeBQIGgtY1wcpkRzhC/QVRrSM62uEK8srF0362e10qHO4RowbdPtvp/oay9lZgbe07hqrrjjHbDv9kTOOkzMI+qTnHWpiaabrmWsCP/yZut7jicK2DNjIZvrXfiK9Fc+ZkWJCeov5LqqmKFgVG9W/XVsnSFB/+qMMXgr25QgjdhZQB0jjIzOqQcAMl7UFY14uXl5fn5WURinIXIDOjqFfTFonKOUXEV6vBYboYb0CEXMh/LsncuEdXJqebrnaZpt9u3BjT2yOXOjNnxCIx1dDgcGEqKbXKaD9BlyudTVy8OZ8rbRJzLFHo7SIKOYUGTYIOMmmtLv6/E29RWFdz+ZCu3C+GJh65PiVOexysyZHSsGFGtdQdDiG2LvlgKGK18nE87K8f72rhQWvCZqgXvt8m6Xf7iloFAFWFnIC1X4b5PkVLy1X+laBJ4tlAeqrG06oBgiqrEG9HVvtLiZ5OFiJawgYouiEZsv1KCWq7C0QPB2WILsAxBEULG8BFVGDCnKWdjDoa2Olc66an0h2npYXXIKy1JQPcWNqBggV4fIHaBqNhEMm1pZ9Q4+CLeb29KM+VYm6l0EFIjL63awoHj0Cos2YULy/XhRCJdSrOFoF2v15eXF4t+O5/P+/3+eHe6u7uzYk9d13XdjlREbLxWPm9OiWK0LT+PH7X9ccremdU94x98ZwkHW2Eb8bYpO5+4Sj70t/Q2XpgCMwePvxqnyYJfmUVkt9vt9/sHYxJSSnwbx/F2O18ut+v15Xw+v7xcb7fHjx9jMiM4kSrlslzDsHpoEPjb7VZRxH7twuqh8ecrgwOHgG1Wyp9KPdB+xcsMgtYsw9hWv3DGdQvYpnlb4zh10C6nkifpFV1UcSmV7k+fv7Ws9V5ZRZot6QBlsypso9r3FXi7ftnksVWrUMD1to/I7V2H0J7vQ4f8gPhxEUZEBV1PEGzNmphPevPnET9Oa2SSTeRXg6Umnr7iH9Qzqdljrxp8TR9WPWIXlbQKHKtcqQIHqWKtVrjskrAu4N0qS8UO3kqslFLgYp3pD+x2O4a9l0yIuQ8hxnq2IiI/fxvnJiI7FYWdRv4TunvxrVsO1aja9xBQRxf6pxE5znWoXvBXhgAz50mvS11xQtcVZV6djT0Eq6Ijw9WyQStrHfo7cQDI06X3bmMJu8mayysWn0ea66+xsFjCafWkqpLLUlLTFii0RGS1auPWdj9C1apjp/EmgrQsT+YfsOvqes2P3jaOQq5gxi30K+1IBiMDmdVZbTnjCIbp7hMfC2/NTKgIsCMFLYkA4+dNFUDAwZRXsW0L9cWkjWZsyeFf0athdxA/yLSvdVgRVMGy5FIvOLlb+WmR4K+7skMY9BUWxcYrreevvoq6LWBee6CCf5N29PoYaUXvBofTFvIRDzg3Y3rNpqhWY7H7gQvCub4+HPfMXScurTzPKUZVlsttvNzGH398LyLDMAzD0Pfh/nQXQshf+66XLvTc9/M8D8OemWOcjKdi1Ntt6payYmzWTt8vGy+hqY9OS332JTexJgUr8VJ++HUqbfvVEEtCHAKbc52ZU7YIo1Ji1TSrru8S0a7bdd3+/rB/9+4NJx3jPF1v12lM03ydxuvL+fHl+eXx6flynq63cZ40u1tcKYUQiHi/G6jkeVWKEFj8Gkt8Qo28JrAoShpzBEVWZf6MOU40S8gCG2nVO8qdL/McsTNsxTr7eRC8w4aeVLsp5U7LJimxa/xJVa2cVt/3BIdOd11nHoUKq9zs7rqwpFQ4gCrJYjCt/gvV0acHhdTZvGkH2VTmnePQ0rOwOCOVJRT8rWIn0BmujKxAAGJZlYzyTNEe7V6NrhoLw54GZ9cJfq1eR47y1znHWLcXKjdsttWETpoW2woLMwLeTil1XX0ku/09n8/uifPcG2aiZtVhlzsIEDAqY7j9LRGxkDm0QT3VBzG2yrWuuRaez+flMghWC5pDhkJ5QoWppjZ5FL96FygFLTtVQLpbWiC532M+Ne9IaFkOwT50FSgMjk+G5WbLeRWLIDHwMRQApE3p4cuvMIfAKdXHFytMtP7WJjCb8KBUoxsPHyCQJURQCJ86ya/qiPKel+MdpQI78qvrgpRHR1o4JgoMGtC2g7w8zJSBDIWHG1CBI3Lu9w+Ea98iPbbQ4AliwnRLk1Zo3KRL9ZZu6fFKrbTWs+NNYVL0X0WEUj132tWmG27C6W3iYgA1ywx0R3GNcMYpNohfW9S99mR1R0tDk19f17WN+1sLD0Cl5014WjC43L/bvJAElWS163MnKAJZkR6Ne/TwuWfUdXeCzTj3q91uN3Pv/fTDexHq+90wdIfD6Xjc7/d7O9Kl70W4yyq7Y14CJSr+12xgVeNq9UyFyc2fcPh4tSs3w4lXY4jTnFlbk3l9VFNSg5iEhbgLQho1xWnWqLNQCB3vTqf7cNJIiWKadYrjdJuv42W8TtM8/+lP39mR4xYB4rtbnkTrxF3snjkmWvmQ/5oBgdiouE5LZ6ENbY7FbO0PVyGFKw559dVhj56oFMClVyntlv2QrA4eEqgSSfSncvaEVfR1e7HqMYTQ9/00rlURNh0QyI2ylL2uF+QVrgjnMvC4I96s/gAqUoKVAyo3+2yl3FvyxbSmwbWCyczWkb9lYUU1EWHn1mGwv9XORoVbztv9qFIqIB1XPkZ/nmE3v8JSqz8RjEpVotjiB3zAkVDJuMJagsvL75gKdQtVS58aktv7xYIKKF8pRg+wRluo1Uh2hbAEGSNIvvhEjFk7fT74CTs1Ogrsqyeo67qJRquwgOHXJstmQCN97RqGoRos2v0VHf1vhXb/qZKpBCGIVb9rqjWXVRocQW3QGIpHyyvVZScw5XKLWeyZlgmycLwVVHTLyQIVcI0b7CzKNRentnK4UUDeYB/qLSRqeB15gras/7ZxvKo7lUhTSbBWZuyqki3YNR3KCZzcUzyM+M+nlPtb0mwGUSY6M1O5tuFm+A5J9UwFyWv84HcrrtVmDkMLHrvAz6Esvy8iXB59vEkU7KvCXgt2xWPbgyo9BOVV2oX5QiqgAsIPFRsrTMMo7ZsXPuDSTkSbHpoK/rZfQAW1nyvMcBmqUWEedVbVFHLjOE5+0wPsiKjvBpQXtZIXqnGOIjL0OyKKtDgtUtROQkrxerldLpfHjy+hWxar9/f3w9DlMnnBAiH2u+M4XWUpCJDnWrNSedFQzMzCxEvUL+s2SxDERpd423BHUSNK/lZMZdKeLP8xcyJNiYNNSKRCSZOyaCfc7frEnc46pSmOt0hx3+9ZaDf0e+n4wLOedNZZ0y9/+ctpin7Y+PPz88vLy+12e35+jinauadisBHHv740btGwRF+TLk5lWioxy4IiZV7OEzCEWgylzT75FSLyUA1VNt9/lpFKj1m3uOhCDgxd8K1nKu1gvGhrSeOkcXIIHPJF4K7zBzRvnnhYJ2WWXtoXk0pKSZl8RAsDiAQJpPlUQwmkDb9tqg6HXKkuQNEqFm9HVZmX2u02cadkRCFezuBLPiHqAu0KhS6LcwbMq0gRDmcltlo+t+pg9o2ZY0wi5O52HKbTl0rxWTRqtio/oaA+fVWqqVKAVbWQzV78FWe/SlE7J9jwE1RlaV0VHmGMyz8Gx8Tm6A6HA4LkzYa+t2JTDLOnlktlf5GZhbtEJFCVS1UT7Lu5hFpM0qZCQ1sRw5QJnIOVZzPlInl4R1WHbKBjL5RPpE9NrlH1fEU7nE+12bfBV1Cs8E6H+oLLBZk3XdnK9tld7pvM5JdtWrVjblnTBckHJtKJiEWmFkpB8ZVVxlDl6Za1EWMcum143LePI/WHuFHQVLKIP+BrNedyboLQK0ZByE0qGMq+VFcEezdBOA3uTVQg4Xi9nUqNruQo7RtnFAZdUCrEQlO0DFBdLet/+rHN2Mrqs0PI5Ul12NRrEDo2vCXvV1dfyCqcngTpl83HFnNWI7MhN4pbNZxN8akGoqXFgNLXjgt7XBn+dUrBzQ1IKpGp6OgMg74K7NoZqeXDCgZ71yo3Oa7aJ70pP5V3XXJTfisIEXfUU1heSSlNcVZaynna0dwGyOl0enh4OJ1O/aDCnZIKd6FjUglhSpFUZ1IhVqbArExBOWokas4/dwhfu9mqkXZoC6IqPp8XqV/4nOvyBVaveqQltYuIQgh9GIzdlCIlIuZegvTCFB5fzl0nDw8Pb97cq/I42hHj12mKt9vlfL6ez8/n8/V6Pd9u0xjnEITLrCb0HVaj+ISMu83a6hkC9sDnEVfITv7ksonPrKrDMNhXrzG3GCJa2MqULQnTzzido8nb0sWBFDhaQkQs5tLhT7n+iV3euAOMlS7cxcjMHtOJxn3lsUN2auVr+QuaHEeBXl78qYPFKmIPLwQgbJ291TK5f7VwAlzeEBimKdfcTfma51Q15ToBe6lwhfdpS8RaBFaP8esbJhUzVO8iP2NH1R3nq8pZOc51tR/bqYj5qEUkRAjBypJ6v8geFaMa5qdptF0JgUI3CRJaEBhm1pyU74yK9akI/FwoLwqbGEYUi4EWETvwj3L5v5Rq8lE2hJznLbwEpdt79MeqABK/TPrQx2/3BZL7HQkph2q4YiEwdB2fuPPM//1/99/g2oJz9cd2jzhTaE03xoZMcbuXHsmP5ES820+ufQwL+6GnlKZl0VyXzFsW6WnROMxF7V786/Q2aF3B2WxXtLkAVhxZ7P3OacOFhpKDtGwF2J/B6lEuiiGE+TZaGQFVtWOEmNm0uddq0byLISLmXVsagUKz9opmw9qFKs2rQYNsdLvdbJeEckKJTTBtZoA1iwZlq5u8a8p7Q7iF5MSNMXpdWMQzl3U68YMnWXJjtG3SMVDnbSIVGLw+ziGhPJebRSsezj2uU8icYtW+myl2s5p1UqrhdHhoa2IwD02lfHGwqsUGEfIklVLmRHcdJyKCVSCkMFZca6isL3ZQjQ7xX9HLe8fHcCC4sKwGhe+u1GHCwfq4mNdYZMyoyjX9EyrWlFKgKkl6AdsYXkRiWmI0Qwhd1+2H3TB0fb/rOtnvj/f3p9PpPgRWZUtAtBqoVjBTNWJd3ozwusJ9uSDZwMD6A4iqDdyivRGr5oJsF2CU+crfdaJzUw4y5Rpkpt+Ygx+RYKOb52R3Ypxut+l8fn5+Pp8vlx/ef7iN4+12G8cRmW2/38e4VK7VHOArItokedtf29mvlLOIGC04z/d+imflfiMQvYrxWnVNhTZeJ2lsJ8Zotq/FGNgcP02TO4CQD7WMb0RUiywVMCUXs3KtqKWBnukyIB60NGddcnE4zt4M+VhLlSoQ9sxMRfnOlA8/qiYsH0LaKjNnhGghIVrPM+JsbSAPKxidmjfuERjsyNWaS6sR3eY+IrLj39zKcQxLLjoxTVPgztGI6jHmg1EYLDBmllK+HG2+bVuRzDYZqoAlzaZYuzDA+wrWCABQpLKRrJYiRqeYvOASy9rHeuqObZvH7b6/tXi4Xylm0H61K8LJ2NW8U900/RkhRwvx6fYhokJVWddOFS5PE1ywkl90g9jWFaYf9vu9qSPs2q5hv/M0VhyIZ+agCgohaKzLSDivovh7F51D5mLgNKO/diUIM8V2cORVO3jfPztJhJhV0yuvAJbX+0huBu+a02/dLFs8wbeKRfLAC5fqqiBSzVL2k3s47Gt6pRqDv+IGBOb82fMKS0A/kVLKla5jiXHxXZYwdDAwtMMZpWIv5x5EnUu7Nos5ly4kKCK8IiUqX/ypIrpf1IiuXcicCLkjp32FgPoOoQsPdlqxFmej7dPNVtemvJQjq59HnCAMqkr010f3CZA2cViRCfFZ8cbymWBRBJVeHKtICJSXTbZRmEQr2rXM43eYCyJuYgNfX5iWCrwzL8fnwrvCXAK/BEYtav1yuYxjYL6YbO52O/N/fPbZZ35ersusKjMFX8Pr4i/ZiSxZ51k8yaWhlWufniuCbgpFJQLVV4baT1SKGNpVK7GURO1sowUW+52WambCzMNwOBwOb97cLxHSLOMUr5eL1fd4en4+v7xcrtfL+axEfgpUUiVTerrEZxviVYiSJlaNKXRh6HoOQkmnOMdpnuLkWshmSlx3tQzw2n0qPZSliLXPLj9JPvWasoMfhQLJUdGoEodNBeIxx5Uw4uK2omwqY5S9WdwEl8Yhiphh5hTREbDNPz7AVn69ZdzuLxQCr+KDg8J50HGIALSI9bQthn3O3W7nq7KU0m63o3ysqUKJFWuh6zpKGwtyLU9qxHERrZJSDZnBh1r6UwqJw4G0Al6pL2TmqlO/GGYr78uT57icMjC8zfttExJWXJXTjf9FLeRA2osIjMIE6jfd+JnnGZ0y2HvFcj404ZXtFa6qR+TtyqDXnJW4iUnkEKeplPGWr2mY9pn2foes4MRDIw8Hg21peaH1jKBYVjVifMGFKrEy23S25KxTjgGyuDmFV5YxK7EW/pxqzK9xZDWK6q3qdaQiUVE/2D+7nFROggpj3lHKUfOLXsu077Jn2uWESq6tF6zohixYbuUwKmXPP6BS81V+RR3ckmuRiWyEIlShyB+rWmDmpEXUAcPV4pnKPN+qqWrIuZXatqi8AlQa5SW0y4sKMffUkH4T2kpK/UmRGs52jNXI8Mvmi9XrLR7wxZYEVbNb2mplrJgKj4JfUsaxOaN6xjf2qI3fwhtsKZjbX3Vf4b/xIQDwzExBiFRSQSDmJZi05ExT2eu4hMNyflDOXUxQgcumqOfn591udzwe7QDYvu8Ph8N+vw9Bum4we8umkHmKSl482GmqImFRds3sTlsG9AK/5BLLpicXAAv+V5js51yHtbVpEMM+dmYRWtYUi5lPzMRDPyz1MudppRfTruv7vn84HuLn7yim6zRO19ttns5Pz8+X8+P7Dz99/HB9Oc+aegnchaEbIiknjSmxkjIFYhbmpMs5ippEiYJ0LBJC1w84LyIbbzJSxdgVf1aWhPE2lyaIlqaSuZzNoat567lizte6tkckn7GF/BnycS1choW0zaJSaj3QlRXOYAZVSMgtNzNIo1GRi7wRZzCXa3r9QicodlfpFt0y0B0Gbpz6lf3qPmBXMnY+qIIJaBkC7jb24fjmKmcTirJZ6b0wWDX4WCojBxhmf38FJ3ckAbKBc4K3SQ3fErA6Ms/1erWkOteEqOgcsQrbKd4+/hRQNzZTdtWmQvL9a2yGnik1C20rmQ8XMIVQ01+X5eoB69GPU9Hsht98HSXImSrAwVgV1702MVc7MP5h2fepoHQStmO2/782Qr+/zgepxrgzaNuIqnpEY3WfULC3Yw43Lhfd1WDttktcbzK0NkkD/sFrW6JWkleOsEZMYqcEhqzLFTXWCRXsrlUjyI72QQDa6mhxH06lKVwspYwtq7D0CQ1YiSKqGP8gIsg/yNavNVvpNWy/UtbLGHU7rBa1AI634FgwqkqoXl1uoeaq6FKNsbJg7MJXXLxRVVEpku24vNlaRjJxq3fxSZe1ir1b0rcDRxXBsCDcbKeCZ7OjanTOhJVUVlh1XDHsgJUPFw4P+LXYcmGYsVoFxcwxRjv2L+VcltPptN/vu67b74fj8W6/H3xbXKS73W4WEYScoKoh1HVbV3K8sspqRaNij0r08HpNlgGHBU39V9xboyxfHXPXB6s2TTor864Pgxz3On/+5i2JssoUx+v59vj88fnx5XK9/vDDDzHGKUWKc1RmVgp9IFXmjszTmywYJsaU5jTPM8tqJThgInXoBWXGo5LTHNqUNtfqtReNS7UmZUJhK3cVzisCud7DD9hX1SDOL7gQtQMdKvnV7EesxC01ZbZaolejrhxkDpJroYr90EjA0aUGRSjaLVdXIPlfdzBRnlutF4vZqKzhlKPm8Nw4O5ijD4NXkvFeFCxs8orgy09r/WDEM6oFhukMwyoQGDdYHU4uJxqEn7aEGt8koDWSw1rDmHuBymsCEaQIBuLZ+a2imi+QtLwClO9EMFE2MU+ptUARqw6eA5DihqP2tX4Vpmz0SKZXcoGYGfkTtQTiyhuMMXZSV32pvlbisAaaIK4R6XgR0VqcuZSNyqD08aQ00bLIcFskoT/GuDH3FYnBS6pERBHIYJ0GWd5hd+lsXRWpWnTglbZSJVQ3auX68/4ZpeW19ltD0O9UT3rvSAW/6XWgqTQIcKWbILEy6lpWCd/yI225DP9v2R2pyaWeRZirzxXfQ8tbq6a/ZpdzOcnRVhLJgv9YPFwRFMdSCXMF0iYw+ADSjrlInij5f6W45qlikyEzV9SSVXVEW9jW0tDE9j/Bk9UFVEaS1c9swlA5WjYx1rZQMTk+po1KXcZSiSdRJBURbuek3E2Dn6aCOysLk5ImtRhrW6guIVqURIlZVNNS25lpjunj49PHxydWCp303TDs+mEYDofD8Xi0mh7Cq1SaLzfpfDjsECE+3k0PHzMTB9UlpgZ/MAz5AYDMwixEG1u6HuG3LaQpsfmcs3N7weociUiYpIOql8LTdEtEnDhR5MQhUOgChaCzRkqUYmA67Xf7/edff/6zxGTR0ufz9fn58eXlcj4/j+NscdWqMSViXmoIBmFmnpWYdImzEQ42n2myO0oEc7QK07x19FUr0dUz+NmZEC/PY3utjBr6JtsHWumogqD8p5Rm0Io2OSZjGfuaJzrbNimqi2AXvmmMNZdUVWTJcuHyameE/DX5fA0sQeVCdB1v15keTrpqP6udkijLUZ5JiZmWOh7MRGrVARZaaeJcL4A4kU1hnFSFwUTjbL5wnvU8g0tEuq7rpDcDGrWuXe7e8qjOlJJtOFTEQn2O84tbbH7frgRlH90Fht7idqJ5TVUqF1O55q0Mz9hJOQLb1xuOCpsTqzRNKmN+lh1gJhZWZEX34KoW/wRYhbO5lu+rVWiBQWGuF+IT8eCoXngFZPATU5ujersd+IqvbKoCg3Nzq8Q7xdYoF8PwX/3qXPCQbLIVQIYXoqyFD1WYlgAhJ+EgqRTmqtMGQS1Er3Ik56AUWlYwc/VwVrtrO86RRDTBCmmddZp6twni61tIEH4UbM7BXgxnaeKeCLa28OUrBvTmWAiS26ikpjEEOjnaTRBko9cwvKnQq7ewnc2tHOSi1/gNl9otYvGDKx0ceIUu7MUg2Wx2Y/i8Eq6V2wpsVSWqaVT+uvG5HU7bnY+u9Vi3mHQCVThH3Ve+u6JLyqojFUpRnF+DpNJN7RAq1GHLxeaadV2qDmrYbIWBmba8MlXv3qmPxbtGqfTcc0u95ewKitMc5xTnq5X1kMAuxcMwHI/Hu7ujmdR934vssoVUC+8m+bTZUkTGYF4CVLAFNJSxTZTu6vkWOdUaDyetvu9FmIQC5SxAmmmmvu+DcpLEUZVVNBBRINqd7vSeP/+cVL+d59ns6Xme//jHP95uNyuZl3ftkjAFXSZpxzwB87S85PSquKv1+bXUxxYYJlF711U6bSkN2UoU0aYaAG4QtSTmHHLjWvQ1DelvufHnYPivflEj+0hlH1H1zDJ2ZQTPu8AdP2cGVe379SRCJESFOmpZt6SjyVSrEKYxVhnkhmQrTIHJYRZYpXGZZfx5Y1IRyWUfivIXw7Bz+B1XDgNykVsRshVBazHuSBe3aKnUk4aoOn/dZZZX/ODrGJSPcCIPOJybmLfHxnHht2q3udLk3mAFpA8c+QFJU5385wDg3OH4QVpX3N5yvl9G0Kq19vmFx2jFmEtWKpNZvetQHhZRjboVdvU60O1fhjlbC/umbsIVMa4Mtl6sf6oUkOTQMaCKMi/xiRHy21RXpFuIMgKPNKMN3t2YxYlI2jNSy3ba9qubjocK0ZSVMi4K1cumEGM1Eitb6Cm02N2y9MxB+i3VXoO/UkkOEipWVPQV/PZ6tYWH43VrNTXeICo5qtKhldxW+hfhpKwaUC22HalqgB2SCoDWf9CI0ApMOZC/bum+djnwFaX+C1+s+q00I5XlwDYbrxhgU7tRU48S6eI3Uag91rYaJpUi41/RWYKDake0fE6xcl2YBoyaTMJSUvvRWKMoFgajFkK95NVLM6Ky9vA7t9vNWDVLpYkt9f3On5ymCOQQs+ptoZpSGsfRqjfYYePPz8922HgIgVm/+vpnzBrKi7eqHPjfxESZBZlJFNDFy1Gmq5SFdVMuk1CIyD1J6/DZDiGxmivKlL2gmjSte8TMxMLBDmhkvl6v7l1j1YDslRKrWnln60mZ5jgGCiEECTJ0w37oYtynlH72+TsrqmAlqJ+enh4fH18ut3GKs9I4jl5dgfOpKNXcZGNBwwIHWMk44HNDGfoz/oqWB0tRswoVqAJWUY1AWXG2XVBfYe+tWkApo/KqdBFeFQbWuUbrx1ya2k6ZmaneOm9FG39Cp4ZLq8PPoNX9a4VP/8nxgOTALXsCE0dLO17zdJZiMSgtzU0jhGNAcvkONLgR20hEBMN/JVhKOcM4CQj0s99B+69qnJkT1eiyzRCf+0xjoAFKDcO3Jb8qVDg2nFLu1a6IzjCtV18Rkyv8WwvXqgUcIL8ij7E888gvx6eNwmCw7XTautARHsq6145hb5C5Dmlw7OH+PApal6Ami0LpNCpFyEUuz1gdUohzmSTHFCo7AgVBwIiImgqtFTaJKMUoazIshOCUQ0X2VVghOXOL1NSihefq0Ddvh0C3+vNxq9yP46ptP+ajalAqVC2UhZkZj7Ca59m3DLDBlJKE9RR4zQOvtK0l69jPCRKiXdQrIH0LYhN4Ak5of8UFA5fq1a8WQn/ee6x0Or6L6PWHW2/0ol9kbZm2CMdQUbJ63b5t8ucmVArqHgfiCDd+Q+whg3E5h+XPr668Ny9s/LXnWwird10pLBRMmkjFfLgQs4u6uNoUppJAmzoRn3G6tNSxzylFVJGUlaCdrVDRruqOyeo9MG8tOQqQVJTsNL/ES9GJfYK1uiuQ8/lsFUw511YjK7Hc91mWpeuCJfq4VTeN8zRNpMxCwoFYP3z8SYSGYb/b9bvdYbfrh2EvQg8Pb5k1FwkRoqiag9SZRCkSia7xTxXtKKOVqxVCo05RIjRpCEIlpVCx+/A1mwhWBoGIY5ztEZFgETRESrTkOVgtJSba7XeJVGOKMVJSZQosoQ9D188pHnb7N2/esNKc4nQbxyk+X2+Xy+XDhw/v37+/3W7JjoO+3fb7PWkiTThGZem6oEoVqLSlqTJCbCxClCwMG6UYtY2N144s/oSGR1XDuSwabpozc9d1rt4r8HLozhK00kqN64qsu5Z5x0M1GBYY3iN7KALYFd61lif8MdhSUlbb8AcqH7Ovh6e4etApG1U46SCjCpQ3rVCtYEu4oWnJcC6JnHMxLQkMbRpLKWPOhwxRYFHS7XAC0yoeuGj3DD0GRUpR8w5WCGJ8rmWVQDdDDV12bgPesQvNXPypkkqnr3XkXajW3n1fVVI517hFgQVVsTtDsgd4uOfLWo7lSbr+1zQektKwZzrQzUVvLTXZjY4HZIbV/VykHRW2PjWXwlJH4FzD9klHeEsvLNSLUmOIjdNcwYDdAZmWi/8f/9f/k8m2SZQ5Qnx1Q+ArNciM80jZ4/QNmx7Dx4tXZnu+BEWwnuXo45HSjY2osVCTymxSVenq+s3oOaiGUAktcjYuZzcpUVGoKqDjHfHWLgAysX+1Fvq+93rMXkA0hHA4HFKuKKygQxNc3gUK0nKHFzPavPXtoBwVtrFFRDb3U9ZcThFv04HHOseqRX1Nhdlo84pxGaBLLypcZJXleV3rhVNe2nndUxwRyjkKjLXvsW7evn3ouF9ZQUpn3soeyDbBealSjqgIVnjsPN1ycwahra7A9Z617VRS1nGGAUsiRiXofGK49SzjihVRQHDG8oN7jAGWBZgU40U+tPx3xPDSXT6yBMdLRHGcNkWpNcSdn5FM3iAmuxBIK5KViFRYcj54AjcMqo78IRKJZUMRkcUy+q8+Vdxut2EYrIYdpvM7s1Ep5uYXIaIYJ1UWIVWe57HrWTWqMlGyWsldN5hJ7cmIdkekC2GZRM3LHcqcJO/Opy7NO11ZllPMVy67WVcxV10Z0oXRV5it+6BfFvBseOMcwWwVsv2+asy1pRXL2CVSN6PtcyI1TgssJDxOkYKo6jiOdjLi7XaLMf74448vLy/n87mI8WWak/TDYAyccnlXq50S4QgVExmQmsBMaHnv9/t5nrMG7lzvzfNIeXIVOC6+YsKVP6V3XOVGkqp6/XhTS6ZjY0yhs6PapS0Ar6qW1rzqJ6OVrjOFlXgzK8dEyRSjP4Dyy9n0T1B/FtlYVSUs/I92G+Up0gNU/JVpvhnO3XqDaMnkuss3W4xMPr9UdryJG2d/XIxRY0I40VLn0rpwAAyfRMkraBHRbrcz+qaUhJdjokXker2SlYYSZQpKURMnna+X0e7Yr0pRuGPmcV4MZQ9KNtt96PoE0clOQd9MduFy/eBsWVrzRUyOY5Jg4kBj1Kfvapa0NZsxPOp8O/DLUe1mzDRN9haaTwTVS7xHfwsnFIGNUJcUr+nOYPd7ZXcB/7fCFGk/hXxqt32wja/9fp9SYXFb287Yuiy0gmODw7LMcBPLQEJDH/lcsg3sthCXUVXV36K6fiH5WlxUnshARJQ3IlXVqEWNuelk2Lxazqj4BtupjJVVF5Di8wxWVNXd5k9OP9QUqMVa5KAOqnoRkbaINaK7ehhhrh4zDViZ9VoWZvKbG4PV5S96FCrAfIAukAK7UVQsixU/u3EjIjGWhtfrICE+K7Rwk03/6YubrUNnj1TuFuFPBEzidMfKweiBLi/FcaFKqnBbNEREnyofVnD7+kCq7UKkEWW2CfkoAXwA58XXMF+BUWqiFTNkd2gJI+ZyeVDJJg5/juvBIvgAYgZFzNFIpQjE8uCMCvjXuGJFrK7jbd8qBdwEZCldg1UOEhSzM9OZgIWQoyokU8FF1jIT2U7dkNKcUrKVbYxKNIvI5fLx6UmYfzJdfzgc7u/v9/t9YOn65fguBaPE5hLkMcOzHWhi0RGqy4rL3vWxVxzeKihn78qAZmYzSkR4WRoWIQEeI6e0nFeSeWj5fy47bb1YQVLTmFEjKylrmplFmIdOwt3x4e5oE+o0/fr5+fnx8fFyuVwul/P5fLlcxjlR19/G5XwNho1BH46ba1q4wcxZbkMcmPl2u9GaMbJka7lBwzDH61a9f5cdgS37/DeVXa8slBuRzIdrCBzqMR9RYpIIRcUhmNV5oFKMVTqd/0U4W75FBeW9ux7AIaNcIIp8Ext3s7XcnUPB1Oy2D+XRhggYPo/zr+RgCcCbIUEdvb5rxOApJ6Kl8hIlTcvzSklV+8GrbUgyK0OUIYmzkQtyPlEwKgTqivjDSP2wlu6pq007olTVF/bIz9QkHzvVUt5VTrCV2iptv2Oms5ROWYItBcewAe/w+HDwLecxLq0p79TVvojcbjc7Ls14yTIlTI9x3u30seMQ2s8ZBtVmjnCOctiQFitXl6JaPdCq+g779nUhN1s2TjkLlrf7IS8jKE94lWr+xIWshrYIzlLV4DdHxUCVqn383PLQJiUQtvYzKiACi9NFRZqz7PEVvO8gIeHxAa8/Wl24ckrguW85psVDC4CW1rD/VMXwVKNGKlgWud/B+WYTHo81r4Cp8LaSTAuTxaWuogIKP7aPpKct6nNCjqrx5kSBZtdwl0o5IlpQATHYoAS09v5cKTNzSsXOBsBWV97hvCVaMRK9IhHVwCsqtAbBwle8cjgukFrlaCDFObo4MzinN+uPanNAw2ugorRWH/DCUbQMsImQ6kUkEzJ2Dl1Y54YKjU73TZZzvrXe7CUiUuWUSFW7bjAMj+MY4+Xjx6cffvip60RjsuIedh2Px8PhcNjvmZk4JQUzi4mIbCfBN15V1U5GzIJpJ5PZPG31ffsK865bBByTK3KWuv72lVJaDc38WNGah6ghTjZpp6qadLfbWbi2e5rNTWNx5IfDwaAdx3Ecxynqx8fnnz5+eHp6svvX69UCP16eb8Mw7Pd7G6CbHbSsl1YumueJIIlNFx9zxKQUvFK5m6SlkSe47c6kqklJlXrMJzM2EOH1UINU8WFrQC8o0lUpIb1a3Jr8+rxcweafCQwdHEgl3c4PComSIkK8eoIASN0Uk9QkAmm2hnEg7hYtVXLBKmgAIaIqzBAR5z09HykRqaYULSSyxqeNZRgGykaRI0dEtDkXght/UwXApufefe2lsOAaoKAmel7x4apfhwR94fhKhR+/g/lzqACxUyefe06RKI4lvx9CfYoqEGUB+Ha7ObYTHJqIu9xUJh0ibLR9Wa7LcrQWbc3jFRgr1bIq835bWUCuXvfBfarDBaXCWlly5JBm57wd4kX5mJxXBrN9VSEZnOfaaqXuo63UlkPIZfJfxcSIbrxTXW3LjjLkZrzcaFNYISEY2A4S3nv0O9iFo9q3tv15FyHJ6xZXf7bNsQlnteWB+HclJeV2OZWKCTkPEaU5/A7tP+eW1xYAVbM4amQ5v4+YrHgdZcBvoo6oWmuFxwFYftoygplZ4fCFln8QgRUOq6ZwUK9J8ua4uAxow75w1CgXLcI3aYFauP2VIc7eBdBJTI2WoNLrUCj9Vwz3FjlU0t0uH/5rw2lpij9VMtgqhIpJKmXtTj7XV8iuLce21MxvdXFOSgUm7bKoA/M0x3wm9jzPQ9fb5+fnZ1UNIez3+2EYPv/8c4fEwsD6vheRwH3S2QN4XEsJbFZkxBRMu4n/6i8zp3KHhICLWhnhhuitIioWw0SXy4XD6pchOA3bVI1Z0s4S/+pf/83Hp5fz0/NlvI2X64enx+ePj+fbdbrephTTNJ/Hs85RhXsJFGQaRyoDSY2ssTyy2DsyPYYwc7kebuV3HTuv7Id4VnekaV34qG3EmZBoiYhhMHZROrgMojPCd11tE7tp4kLRciw3xpDm3Xnrwj39GMqIgXnYeEV3hioZhvwKDHtSRLqu8xAOBIxyqBXBxNTyXkZpsah2olvBEQunwZ/sr5+kg6QREQm1q9VAEqqjZvEvgcFQ/YT8w2UqFDKDP6alIY7zr4PkPMx5j8LhR32FbUrje3aQpNmsQMAq/Fv9clc+FYmxWf/J1JdCyEeAMykNAHOQV3ZOboe5KXLg91tyaGMSODyIed0y2yr42XIBV5Yqlzv4NGevpORaGSi6WsbgEtVaoBlzvTZF2rf3vRFEK7bYmrlcaiICdmk7xfsVc1Q7YtRwPMLmWwzImtYUGqnYL3oa8GpX6pn2gTnkZAklUuYg0uH2H5VVIyr9hb3jhwr46vVq8eqttdqES5OopUKrPghWq5XrxU1DJDoyDzLGosjsKxFr/mL86UAt8QnEzAmR8IpjjMBKEOl8qen3vXf/yTHpkz1qMc4BixU+GWxxlBRHssCWXMWxjvmWw18jhKNxk15Lg2nx3uF2B5dCh4JgE5uFGWzyG44Xf9JyOv8ECyGE2GA1cG5WKRUkm4hyBe02FkO2Po6X4dzsTW2DHI7kI822lRIRayJiSlE1xcyPJBxC3xHreL3Z5EFEMc7TNN5uk4j86U/fhRC88vTpdDoej30fcqz/QiQJC7QWopAvdPgtZTPy6Nb9QCLWomYRsx0huHWAEYbctFMUAZWR9M7hQIDJxJbZalPDhJ3UgmJjWl288eW868Pu7cN9ipT0l+HncZrHeXr88PF8vTw/Pr1czuP1dpvG6TZOcZbdMsFrmg0Ik80QetJERJqSpqREwvWpEKiQWxJnllClHBmGCzOSpEt8Hyc7PJ1omSmTfUC5liXvgv0ESrVVaKk2XWeiAcTZeqYcyqlbtp3DjG42zR67TZFprwS76pJjmlOOBkbRcFC9Uy1twaovM5vmtH0SZKslOJsxFUVMzELoXTkvVBPFSu2oeZCsLg6LDxEqgKHJRGljciQiC05wHeLICU29dmYOIYzj6EREAnkEFwqUI7CiUeWSK/mzXi18gjdc2xPVWyKVbq84Ctv31XVrQqSULDdjHEd3BFj4WZXrUjkNvSMf3TwXBXkzdymVHmhESIXA6jH73OLWL/upqzSCB7OjMPsYnJOW4elG7ClSDpHlX/GDgL+Zy/KNVQv4Ey5zbb+PQZe1BN5ssLqJEyGXK+/24YobCu9pszDgUs96syiHFTdouSBBGJCiKPPtuFrY8MXNVyo410GB7wGf1JzVS5DDhCp183IBw9bc0OTS7mF4i8vYf2rEmIgwphlMgWJQXFzFcDbBw6dbzytlfkhNWLyqSrNgqJgH2U9VhQuJ9dZ8gsRtIrfLEc52vBVxK+ahZu3n00xKKcaEg0X4N4VOwvYJcD7BIDa03H5BvFWbWp+w9SuZRR6umL+CquqRGrn2BnUrB4NKpcTNdI4c4jdxW9ORTEQeKlBN8303SCgcHPbTfr+3m8/Pz09PT5TnmM8//7zvg8V7DMMQNBAvycoGAzRvWv3VVQdiAMUNwXYFjlKDfFjRqyVH5Um5u7tLOfQ8Qyg+kTsV8mpWpjiHbmCWcb7qrGEIQ+hE6P7rb8Y4pinNOuusL9eX54/PT+eXH9//dJum221yC8/3VC0a3uFZVJmsJ7dVXrqK3LiQKJTLFh42L+SW0OSuZMAKJLvaqQwdWauYF/TyxXAoiyuD7G+EyGtpSXBpFaHOcfxURgkqH+clLRWRL0dbpwl+9oG0yGdm2zHwt6pRoCMDyYqDqh7zfpcu8qSkpf8LV3pINd9JdubhxeBbE+w0L4EqJkGQ8Eh5fAAbIVA7zj9IGmqYFpGDX5HPGUzMCjx/zF9H/5GWSrViNnsAd9oNJ1omEiTYXWkTY5yOzjCe2o5DQ2AQnmrgKSVqfIVcGip4k5k7XIFZGmZKyc5/drbGnNmYy3OqapzXna8KsxWauJRJJzyKpfX42pnjr1J966CKzTFvNlLdRF7cHAu2qU21/6o0hz+m4MmupJoabrB2UABa/kZ2LNbBr4yUYTq3O23Muiu+SthatDhj+DctLc7XMEzlQqVCZjWuhdchHwKff+1yXrI4LQaFjgKzIlyhzcbAymive5QmZMJx1VhI6yvYbNVgy2Yo9kga76jiCoC27qVVB1Uj/gBaxs63XLoiqHQ7VexRzYIwtA0hasUc4cHX8XP1Ct5EWXCDpn1387J+q61bfwvlxf9WklthGwnkXGeFku0eLyc+qqr6AQch9CG4MonKNMeUptmxaoxtsYO5cSIiTZoo/vnPfzbYuq7b7frD4WAhHw8PD5wd0kTEvJSVsMMAV2bwIfByDJ1mEM35TKTKqpwL8LNGjSlZoK8JERGRklZYciS8Jr+Gruk2KSyrjO9ErMxoMGuBVjajPgTSxMRDF5SVmIR113UaU2CSwIE76eVwHL54+y5qOo+36/X68nKxmh6Wkni73bqh05TNkZBrEQjfxnlZmK96DzW8cyaZlrD0e+Y1orTiGVqdIKbZUoUEu+MOBUO/odB6dE3i6zfzYnjlAVR3xmOtuRngJDZHvpEvD9dIvxzdFUJgVqVIRBIoR04qZ4pU8lLZKP5r1aP/5J6XhS2h7hCCXYkYDsouf4SIyuCN6Okr5NwOkLl+05TIy86y7RUoEUWIexGxfZtkUTXMrJSYZelelXLDlowIbhdi4a7v6eY2OqWktvEhRF1vaVSGQ7IYOiYaxzEDiVG5mnRmCpSLujMvZ6qGjlNKKcdeswjLQj7HHmrdCp+VJ6uV3OoVxz+SDFWx5Wb4877ws/xsC/ywejtd1w3DgA4UVCD5pG1lJoLdAGYSYYHlru2CSrcW0AAmKRwrzg/tQHwh6p57x4/91AnspHj1E+dXf9mNGC2NMK3MkcYUqLCJ8Llb3nFqBvrm67j1wOCK67tQtY90fU1ZVxeDrvevmk2x6mFEYiojjZLzfjOPIqLa3lHG2jUcoki1UIiOirZZ7L2CB8FAfNJW1DyOrsKJT/+IQCNrfKWwuQNAwLXaON5WQrxi9iBmcCza1M3xh1ttzsxFXfAtBq5I4AshXDU56gIcEpvrqNSmWAUGlYyn4B3E532ljtPSprba5LEKXQiD81sFDPItjsvzPLA7bzOmBaTKhSavHFSEXePQvEwh3qQy2QWHibyEiP0v0QD4DOYzrHMqyC/2iIuiTzfrl00MFar9eVV19cvMzB3RYlVwNhynabper5axzqAJVZUSp2hxS8uT5/PZHrOzXfb7/W7f7/d7c1H3fd8PAzXcruXR38hayM/WKU4N7XiD1OnIFbpQA6hqzJVDcHQWBd66WtmSsW5L3iQFut1uY5qN94KIDCvTElPHctwf9vv9uzdvrazebZqv58t1vL3/8afL7fry9Hy+3OZpmueZVJOqdL2voW0JIcxR82HjqrpYm/lAnYWm6rlrqHDwQ0rEvB50oqXOFzh7BfktlfrNnjFhASttXQPzCtLaiMIWViVlVvcdGdIuN7i9d6S+j8sbdxpVDyADYIP2pC0OJSdnp5Ssch++LrnwCKI3bcUftthDbCz8BluazsOOOio9DvYB/aPVBy0NTWb2+CuFQzbM0HJTx3Ie7GH7gDxjn4dhcMgVkmJdKBTcFinnbGwqLhQ65BMqtSg+45cPzWOvKyQ79yLnMAQ1UJk0b2nBpvQ8cTPlGqAO22qG5Q4VtL0/U62OzIBGcviTyDBcaicXDRx41aPf4f/n/+2/9SLkIR/7FGNExGg5wRigqnZe1TJClBOCOtBcTvlOGMSm60oU4JZH7UmcS7Q80AFfrDJA/Rk0RNDucZlMeZNLyqB1bEryBiJCYj/dckF1H9SCzy3rBDFQLScS1EosTZx1Ui+ylUuDe/3A5MPxZr1SI/IfZU+AU6cSD6/gaA4PK6sZwna/yLIIZIwa8kkTbjQz4xp9xYwDgMS1vx5D5hxoismc937YckV6nIMX5a4Y/xedvrE4KGcdVNcNCMamliEwCJTrmDO78EQ3H6OIVLF01eeKyQnydyuSuTwqWMkoRw6kP1YBv3AXGEAVPyCxHLxZi/KLjm1Ohd7xy1v2r5yTUCt8+uVLVrxf6RkHMsCRuQjtbrezr6nZGjI+D3BmMgoLgw3nr1dsj/isZvpWIhyMTSRXw/R3PeSj5I1UlxPNJcx9Dcy8CKDx3sPDw263sxBqN9q8U85TclxqDEuKU4VP+zqO436/N7MgpbV2u9AGzzgaXRLtV2aeYl0vXEG3ILkXEqSZSnlEWlQYTqQsXSTlpLMmUVKWwKzM4/WqzBrjy+V2O1/Ot+vtfLmMt8enlynF+TZepzEQUxBOOsY5ECemQCx9Z+mJojRrijEzvy5dJzKDZj2qWpfhsKpO4xXGW7hFDOpCiJg1pQj14LFqwdq+c4Wy+bmRrPYVq4sgkqOuK2SGsApEKVIHQwtwgsYyrN64N9jyttd9smstH9n1mfeWCt82dqtb7MwJUlzYVapqybJlNT3wIEjNzHY5bDg0EdHEHn1B2cpnZoIjA20IyzQHIbn+gIi8vLx44q9mIyGl1MMOGGVrBEMA/OZCr6aOfksyROw0LjZDq8RMJ6RcH1qyQxMb98uLQGBfKHoVX0njiLQLwzYMAIOn73srp2Mo8mem+YZ6lYgsE9fCpvNAljycEMIUZxFBAz1B2Udq9C2DlqZyfrEe/dAMY8gO5w9kdAGkYB/t1/ZmOxPUgl0uVqR0peDr/hXt5mLAJZxV4xUY3pquUw45mnxFaAv6lFVVNdhqvJUaksI7W/vDsBEGI56ycvFmK7rCi0pbuMU2sS83JR17JtuVgYXYo9fJ6o1ILmeTUl39AwnXihYSsUJOK37UsIFfCQq24IUcX91H0jjJNoFsBl4TolrcC2Q6VwycXm2zUEkrwhsMOMCbBMLHWiq0Xz/9vNPl/8/a//XKsit5YlhEMLOq1tp733/dPaPpGVkfVhD0IEE2IMAPgmH4QYA/kQH7eWS1Z6b73HvO3mtVVWaS4YdIRv4YZNY+MxDvwb65sphkMP4xGAwGDwRCmC+ydFCIZ92ds/Hpn4i9/vOzgQSahhGFz4Muwl9RH2I1I7FdxmFqwXYeewithLRQzjN4lgDZ9WyCCYIw5FVAXeMTUlVS0now0eddm/lMhC3kw84jmov669ev7+/vlrbP8VBto0lLKWXNcMGT/fSnP/1pq8UQZQaEG9ABUeiY+Okwh3WQD3txcAeS9ygirGourEKayDJTKxEJ8e12M+vk/f09/+kPqrqtZV3Xx7qsebt/PL5//Pb4fN6fn58/7uv2nKZroczKrFkLE+UtU1G9zPMmZNsYpWQtVErJWqZpUj1cBkrEdtlPM67j6Gr1RMbFudSwNIaFQc8wFRVaSnPU1c27XLME9iLgJAjPQ66TbufB/rSllLa3h5jUoA1N7VzggsBt0oJ+aMH14NggGst1qz/HMovcFcbl8julCy7gxfcEIHiGq8WSUtpy1pFpcb1e0Y+TIc8dKjGtdnPYufI8FTbqXJPW+Rv34BLIFDPPc+MLCCKDLNHzFfJAWBohXZBSZ5r2rLg+tHAOajO8oSyErzBiU+oehYhMvNs/Pro+eBWLr2ccRdYORjX7MEspEzbn0DM4ToIuS6O8rQGasz+HQAdBtTSXSHIXSNcXyBaoQEsXyYDTUs803j5yA+bi8VhkB7XnGGrVUHA44Rh7HjJPp48LoQ0KC4tahgkl5kQULUv7qw5w54AC2Q0RmJ7R+5dYX2DnztTB47E4sXqy9khDhxayWRhjINMICaqdlUxEiffIMTvIbyf5mTiXIsx20a67ZJiI+HT2BULENY+3YEIr7X4ZyoU2EZMHsVwaEeGllN5j9+L5hW5C+FGgHGnUkpjgGCiB04u6Q6g+zGH7nlcbASulpNGkxbBoDKM44x/UVP4nQxYI/9YKplNERhoiDWv6bIT17Y1fkdVevzrGf1+wTeSH1yBRF0aPRAGCYkibpZtQIhJmyxmtqqUwkZ8q2z1A9/vd2rlcLtfr1Sb46/VqxvQ8z9frtUZWXJhjoMvzuZrNd72+MbN5j7atTKO879RySDuQ1ieyLwOUqtUTPmRhbAR1UWDRfQblIkTEaoJv0r1bP8Y5qpMIM8+Jplm+yFshoj/Tkv+hrOW5PZ+fz4/Hx/3H/fP5ef9x/3h8lHVV0YmnaU6FMmsRJSKakvCUiKgw7Te6EwkpsWiNWZ0v11K2nHMpuagql7JlZk6TKcYjyyRKBKIR5/WAZIU1FX7OnQHtPwncm431gzAGxsMetU6jCglerQWpm59uoKAsaN3KdgvVFHi/tvQtDuTA6ofu2Ww3mgE5piuUuSagAWnC8XbMyYWbvbWDCoBAx1VKqUDeQL+ysYre4cNK9ToVbUMLFCaUoco1ZzyCZACHVYp/Ltx4uAMDoPJHgUIw7N+QZAkpiFzR1wkPgbUccjdYffME/WUtSBlTB1jzpud0D/9u0ry80Mxe0EWtEF/qmwlU3RCTAxpGhQ+BfkgAhMzfONJ6AcNqfcv4SVAT/TMKauBybid1AoH3MGsCHi1tTBV6hc/A6I31vX53E1UYb5DSdmspIrZXYXW/qKEUt0YGguqrW/8TsYeYsT+DRyfwK47db0Oljin1ZCajumZwR3hgKleIiA0dmWsBjQ5k6tIDBZyjw0PsENUIb/g5wW2Xdv0EgTWD/Ib8zHU1jKRxtgnucH8WaWL6R8AMqHaG7dA+dSxNnfQhrkSkdBLXAxP6RXJggzSSCKSg1qU7n5z77rt+AUBPyr6FIZIDU3l9ZrbcwOadFQhC7UvYWh3KkbMQaq0AVa9CQ51eRkIdRCyVeuzrkGWidvfWLgb7/Pw0Gb9cLhbHac9/+PotTWw7mHhI17ZHzQNt7ddfG4++dx38jqB/BoYLjgWxpKp7Srrutvae+vsb3jHf6igVhWhpt7m3bStFppTSdEszX+UL3Zb39evz7f2/+bJt67Ks9/vnx8fnjx/fPz/vz+fzua5bkazbVnIpqsUiGWiaJk3MZKsyLmW/gsbUFVpdFfJGahxad1Xar5jtK0i6lZQm3EpVcB8MNYN7WxCNiExu59Z+h8cK7lEYJ6Q2S3Qgbph3DlrnmJfJf8I9EMBSS+5aTsT0KAEVva6zl37nJUEIIhFR5zn2P12VlS7HlLfMfnaojalzYAKhEQ9SQzs86ibDbfOhmLWt7cyusDPm9HI+QVABnzEEQtvSj1FhivRP0CTFRrjeBuXxJHu1EydI1QY7S7ggO0Og8un1tjd1uK6nXXDwDkuHzdeZkxv4AaAevh5NwSPilb2nvgV/k062hsNo/eUKscVUFcGQTvSzwjBj4UtHijGZIVFb6w2Hg3J+zIWdFngNDBqRQ1z5VhFyag/PWUFZ8maRexDJPQJDp0FaqO5IoCj2nBDwHDCPDTpdnIX6hQpXA9Tb8QqlFPMxYztcJx78nEdyWM839/yMfx4+D+w3jAXhDGrF8RbQ1UsBjWQwVMPh4L/9HDlkSHw5JBNeLY6C0DerjUVyanYj2NQyNp2zR+iawYriNj7HO+3HO4QkgIoA9OqFiMyOJFiaDjkqtAloUa378iKuKumIjIUFGxEVCMBXbcSWiJQOh9v+RUHzyw96kgcHMcmeYJmIWJVZVUrWrIWZSaZUs5SWUrLy/bmW+9PMYkm0PZfL5WKZp798+WInEVNKxJllkmSnwzlNl5zzuj5Zj0NvYYcNmbNFuCt25F7TA+6dsaGr1pP4juRefp1VVFXM8UykcHyv/mtosmMSrEo6sdie/O6qZ+KiuZDmbVkk0df39z98e9fCW162tWwl//Wvf32u2/J4fNzvj8fj8ViWZdm2sq4LMVt2DpGUmKZJLN83qjhVtUAP96mBltgx4O9RUhi87KgBkJ97QUNVuUsi6x65vdexCo0XAA8E5xyXslYs77jCiQWBAIO+PkP2TKxQ2lAcb6Sf/etecSFWy+CNo1a1WPnBjKlVWlCn9XAqETPnsu6IFRWx3N4eSlF2iWKufhYhYUlsyT1z3vbbW5LYDZ1UrfCct7JtRHSdL04UomKwM6sddq/Kwc1IZSZbnnB1xln6R09bifxPJItuvXOawCpwcuAik0DTHggZeTF8UcGtEwR5r/8qgEp1Sc/cBCC5fiCK7hUWJS49VDg9Yac4LgL9A8hvTDt7b5H96OI58kDjgAP3hGfv0nMidnAMGqGGkM2vvWCj2Fvl3N54R9XN3rcTlEUUg26k+Ks9hIiivk3EOMJM+6ZpHHjAD36OISKhQUdUy7iDrd4zZAaUOitIe8SbW90R2sHGw3Npw06oJXGPNG8Zl15BRFHVlnY/Cxs581DmevMqwelMghOQ2h0Qga4jPw8Lt9umBQL3sdlAcWzTH3DCC0LeA4AsgS/xIYAR6iOjDrk0eJ6GMPTtD2u+YMgh5PghAukDd4QPG+zx/IKCw+I8E1DkPLmuq7lDzCNbujMSCPNZFpFpGm/Kh2reml9Fi0AShHwMcdKjyOa1aipURipqFx+6kkFXLhLCRCbJxLOq6o8fPz4+PqTm1BMRu8/ldrtZsIcf/ZnF7AD2MdqSHq9GPyi7JwHTId8O8UCgCpCjLMb6TAocYwHbTnF7Llue55mTUFG7AZBTSixpepvTVEjLtq5b0VxIeJ7SJU1f3v7tVvK6rsuyruv6XNdl2XLO/+k//UvOeXluz3VZ18OI0XgGjoseeZp9sKpairnrmpNzUs8FmsMMpw+uBk1Y5mFuIkf1YRNIdC2FgvrB4A1E1OoCbKsdpEG2D2jn85lI24kbMUaH8JLWxLZBCqq8tCYgk448qTTysHJjph/YsGL5+8NIRSRrQSCdsu5VDSNK7X0LPvAzj6+PDvs1qcThOK1vtxtuSlfWOjys1MpLD4/32K9herZB+ob32tqp3qOj1H1Ah2qi7Gm5UOlZ/ZQSVQ86QSyurwR8sAXiBkPXVIP0fJjmCDcHrg9ZajDS5J5gqccXwsSgnXFwDJKaVDhYYDqIk33AsuPLxsatjL2gBLfpSIY2cTATqZXDAnGrVO1mBaM2fI4g9QqLqjYkUCgE2sFJgkD2jOXVtA3OtoeUJmyQYeqNrACEYCiBUs7K9mGGiwCQiLjPwlU16+EXiauLQCn/SbvDfE5KhwTXfNTyA4NhqpB//vgc0InawanjBrrBn2pUNBExH5C3uEIveIxxD/SNZD0xdlUH+87x25HBFMrwJTaIrIKf9OJJnRCpKnN8cwbh/swnLH1uzSqoyB7OppE2u1A/ip4Kw0ao48mAAUSR7x4ybFJp1ZnDrgOv+sshznsY8JOa52z/lw/0FkeAPRARc5LUH7rCOwJtoj1Gty6LDcSzHGin8Aue+l+b6Odp0mmilOiXX/72t7/9ZnHhdhLx69evl8skyiKER3x8wRlkn4iUmql9iMyA0kLKsCa3UnS/YMumQ/93xyTXSFk9XCSXizndDwaz4MZSNiHhojlvXFQzi1IuWXLmKV2npDJx0bVkq7OWlYiS0Nvb7f39jYhMhf+bf/Wvn9v6eCwfHx8/vn9+fn4+Ho81b2s+wmH3WTnNVPP+1rGreTdfMIzrOm5t0N4Qdq7ukRke+l97+Upt2nuq8wLenIen64J8IUjOD01HMFmHsTvbwCy5/0v7dTMHqFVyqel9NGQvQ5Xuh/MQThFLszxAFxOjmeH3jhl3uQHtAogzvrTbzti+1iQHvQkuXWgZDiqlQdiYtnYLYnhoKRGRhcL2U5hAiCbO42chJb1B4u+dbVzNpiN5uUF7eFQDfhz/pbsQFz8JKhq7cCaxyr2j0MCb/ANpA/xfDMwf7H5RHXkikXLIasN5HbFfSu5rKpzuzJDgWmq6sX7GCgr3QGiNcQm/al2a4FyybVs47YuIpk6qe0UQ8IBNBcYCdcmBkCjUKcV9CgU15J87esNkf8Zn/tLR6206WlBUHHjm6C8MxTm1NrjPdtolO6M2srznqyFjhBYmOS4IUDjF4jhROChth0R9pYs0TJDnuB1OXNicSQoSRVstw3CIpx9UT1kk67D9IdqHb0J9JA1KYqkHCmWKMdko1AMYuHlzjO6EN3zKDzr6DP7hcHqQvA5mkKQRw4dRBO7yduxKXtwYNVw9Ho8g1PY8PNRIRKVEz2gYhbaKkToeC0PAB9qdcIM8tVOTHuuIP75crjlvWp0uvvlG4GtA7kUPnFFtWRZrf6m2+Pfv3//pn/5pnufb7fLl7f1ynb68vb99eX+/vU2XObFwYlYiYcqFhJmFRFmFlGCrXe3oI44xEIWZt3X1aR5ZF/VGo3/snJnG2apedS5Uw+p2fColYk5yIaJ6DU0qqZQiSjlnyjVxmMgsaYd953mxNBy5lCTy9f32x6/f+B/+Pmd9Pp+Px+O5rffH8vn5+f3794+Pjz3d9ZpL2RInIRVORTezCYVZiNdtSWlG6hiopRbUxqo6TUzElnxFlU0jlrKJXGvWvEIkqtm045mZPlhaKymTgAMCue5yueSagMIZ25V82OjwlhVmSQYjL4BU4KCh7qbkatxianxvtjWgiXaDOfRI0IW9KZDiqccD2kgKZqjDFqa8ApkHfb2R2jSs3vgGJwK1W+d4s1rnZT/F7thLcJsHgVYxnG950XrO208uUg2R9ZZ9HSttIIeXlJJSVmWlzLQndWTINkit1ur1LRYGc7bqMbF4iVRv96PdOn+ED3c9sG3MXMqOIp+/7H1gY0sRg51igwmS/BYI6EVkZr/o53/5H//bwD3W3LZtvlNJ1WO/bZult6ROqXkCv2ARhiUwjgQnHmzTmyWYLdCPiBMSVkb4gwI9CM+TwnxAkOzdGdqHLJAPWFVLjX+VNgSiIIu3eRMdJPf0+6/2fs2NHkRx4na9zm22B6zDsLlArbxlbciBq3ZcJvpqz/PvBo7pIbdinpse/6gggm3kUkE1jajvd/fF0Hz4qFqW8zyaPV85HZEcgXUJ8uMiAyjcSOelVyL4K9WlP57A0LjyPpYH/l5k1/uW7zOlGecq7aYQXN/jiVhqFZbDEFgRAUCwsZ1mXBBTjh96xl9q88uasqtexmNnwNailYL7eiznTJDXHMcrbehCPzoEldrE/u7jFJGtjC9m4s4m02pouixQm/Yx6Bz7s/DRApcGSy5uQofIcGrEGXk1QGI/yXxB/vRRw6qvxUmOe24HqLVA75pHWwOVNISf7/BQlHTsKzDbQQslmdLtMr99ef/y9j5fL3/5059lSpdpTvOUWArlsmnRjVmJtBTNeTMB2nWRZmi8Jt8Fi4ch4a5WXyPyjB5aMZunmSCJquMN9RsRbTo+7Dhxc7eUU3PT5sxGITV/uN2o1PEtS5oz8bquz+fzo5Zledzvz5zXZdm2bcHRfdw/mZKbPqivns/ntu2W5e4Hmafr9Xp/PFQpJcm5qNopkVKKMlMpKsKXy9UOnpnhdYSVK87I0bXBqhnmNW0VOPIwskdW8rwFblbiMXecp5g5rxu0fEiBhB051ryVUsp0OTzfCA86wlwQTCJRExIIl0De5UNqIIQAH4JBrGCluDryCtSmcUTZMf0Tcj+jHYIa1RxAKJ7+/Hw+cYa1OIScM/N+tQXOUwwmr/PVPuq8V7AthXVdS71KIud124pq9oNambSUwjXvst0Ls22bxWuVUmxf5Xq9GvC32y2HvPVE+zwos79UKB7obFm07dSyjw5Nmv2n6UqtvjJ8ur2KXGrzlwGAqMawPRuah6hNeLqzwDrSSXKw6P4mMlCoye3yC6UOW/NekI20M1O0XSKEh14+Q/sIEn4YIOwHi0g/uBN+aoDpQAqDDeA5T5gUh19dIfaIdeagVvCoO6x2cEyN60XpfVGcH6ygsxZxpd0UjtgOY0cAvFkDONVkn2HN2jeCQ+B2da5gp2rd9AkrtICuM1T0fPICYz11CI5aBw63WmdNIQDBOAh9OQN4nSBE9oyudytl5JmjkSQSML90coGfBG7n9mg8c2y/R/uZntE9W24UVWolxR98bxQ1Rrt6aT4JPQZK9XyInD9sUNvtcvTU9sYuKpAeP0M91vHSATmdyAt1uEIFQkRE4jGs2BG1qG7Q3iGwhwrfz9O+AChZPx/Px7L+9tsPEfnf/rf/fZ7nt7e3ehbx7Xq9pjQtz/s0yTRNdtPN/qUq02R2cykl50K033RjnmPuzpfbAcpGExLRrt8Sc8wiTyfLM1Qy1DJw8A46jRAhoqRMTFp2V5JXViIzrDfhdJun2zx9e3/Lf/mzndb47bffzOC43+8/fvz48ePH5+fnY3384Q/f1ryZ/VHqdT+mP7neeyf1GCgzP5/PZVlERGSmffFTSilmD+l+7dFusYXrQpHuOR+hU6luREzgPAqaqhc9/7UqhyNgT6vTF5U2rk+GpDkY1bYphLiCgbOkQYIXDPmUoaqXyy30ojC/9DPX2QzlC2zU/EGQEQMBIV7ctx0UiJ1VKNWZzeAopVZmHRg3lAkcAarH6cCD+dsdKhQZy9vtawmpSVq2bWHmlFi1SXuV0qzdvFlarx+BIrJx+Qkl86zN82wXvvSaf5onVTXjWOv+hv+Kyo0hPwm1DiNnP2qL0909lQWS1aKSccDiIULnnkBm+yalVHJjWDgNAgkPzjtJtN5Dr3V9MHwf3jjYubvkD0dEHW+RntrQ2LjLGA6fARh8aAzoFmwnao+iuviL92H2IOG4wq9hehg00p2wOavs1YIKsIIeOCvB9dv3gmytrb3luimwI3V07ItzP64ZfClZWq+zt1ZKOWuQgDo0mnR79RrGG8hBwOStwRpbq38OKNjD4MPB6YFaDg8w91J8Nij06KAa7XGl1TZ1ynpNgQtlpHrWFRyEPRiIRn9m5lwaj7gTqLX/xkBy49yNxuuw9LwR8InvA+qGrTWG14kCxLUW3p2J7WxdQF4AI3LjS9kJ/KB65FEmYDmtW8xo0PScE/Tt0WYrDgc2qKiqucSYd7fr9+/f5znN82zn7r99+zLP8+16vVwucpwpNHuXbZteRIiEWZjlcrlB14ZVKuVIX45OYiJSJh2aQUnI7N12mqd9gUFEbO3b70KkqimxC7VxmsiRGlxhKhkyvyoty0LCvuafU5oviYjmy+HRtMvbLb3gbz9+PB6Pz8/P53PN+00lOedCRMJUVPO2Fd9JL3meL26bKu5rE2nNtlss/XCNgSAttBPR2axd1OFzuzgM+jAUNfMNoi/cF0g1DljgJosMN1kyc++AqJTdK/hEI+1mVBmFZDgA3O5ve1M40eBP4V9nZmT7fo7QaqskuOLUceVlT3cz2pvy9r2yq2LU9s5v5u617tyYzrmNEKsPtsnmgYUOnm8OoJj7G/R/q6owiUxa3XBctxd8h9mzWPiqhveUOwdadlrs1z81F3Ejld1DZL3jAsZJ4NsOXsepHCYObhfGTgtnUdyFcKKUUia8MpdhkvNTzMglKSXSgg4V/wrPHTbCBuNHJnCDJkhaPyH1jIvv0QmPPIGooUZnDRwGiPdArZY1f5JE2RSE0wah6qOCrGC83bBxxB7Vi3kQje7z85rY4BGQ1wLcQ2Kl38ov7eY1nxgQAfOIt8DEiPAznoEKjZmO9X0sgWecv5050Zcw6mKwGA1rp9B+IBmiC79qCNFB21Ohb9Mbyd2VqqG7IT4D4fq+sAK11EQy+UtXfz5RKdzt1I03qqSK9jHO+9IP56xmuKnLiZ7XBauF4Qzb7EcdEPIaeK9/qGmMOuOBh+IFJ1ej7ZX7+Ww4+Bz0rbepkON8iN7AHty+DxX6b9flSD+a0hTwY8bcuj69/n/8j/+/aZrebrfr9fr29na7XSyzx+WSRHiq91fnvOasFvlq0b20p5/bT80/n09trWeBgAcCGeyHg6hA4+kgKO3hDUCmJhsPjtEehh5ZIb3drgUacXjQ6XW5XL58+eLvPx+Pj4+P+/1+v98/Pz9//Pi0bHlEZDvmRHZf4USqZV3Qp+ApvXO9q9n/3DU/m7lMzCR82HmY1UFVC+3HtYP71mWkXzDgv3xSAvMw72do668nRjkdgp/LgLLoicRRKNw5F9SygOPJB0VEcgJDvwMWUFFXO0f0Xa9sz/40yrpOYwjHwoW39xgcFgiDXTUfGhc450Cgu6jGRrv5CCx6TK+HsKiW2h3qfDxA7Buhxm/b+lRVZvHkJA3wGjXtsiyXyyXtNzpFny9VWVNw6CApndb9jrqCR8PruxiGvBp+gHL32we/DnYWll/eH3faNgzVKpSWSwhUFb48+/xMrXvpPVK0+waaw09HL23jDkO/KuiBxJdeU0cTamDQMDrnPPsjjAhhi8C3suFaoNSbmXoAiCMMw6kOx9WAd2KoHRMqgI+IckM56IUwkJ7KCusiIoL8lwNQg9gTxOM697pqo46dnJlDI2eY6VvwT1ARM5QXSKaDFscA8VsbYHg+o0vb4GEwOVRWUHGjVwaX14jJ3CLZVVKIkfU6Hlum1XGFfoUz5PdF2gicYR3snUHpe4+vP9TW3HktF32n+xDoYGDsTKFIFSgRKZSl25RD/YOcYP8fOu2fW5B+AnavxFDpIf+EOjtsh1eyxcNJx06LUgrlRjRcz3hqTlUlklL0x8f9+49Pob+lic05/Ze//GWekyXIm9MkSaYkLHPJanl/tWYQ3bYjHViFPBuPE3G9SJvIbEUirceaqd5Qx426a0bHYIL3eqBXDv4+7Bohfqw7n5hcnxBRydmDZZlZmbZtFdJvX97/+O2rCeOyrMuy/Prrr6p6v9+/f//+uC9bXp6PdcnrfLlNnLVki9NIKfE0Ud6uZnglEZFpSkvJpWTdKDHb4Tth3k9aKpFS2fPBk6XZUb/AlVue4xoMA9EgeyYKamIdAcOHekFDbVcmGdPVRTWOTZlYJXsPJwGEmJgJ8tkruHX9DAa7TOGkUDFPzGg5u5z6vxgK6wBzFwDteiA04uodDoo040KH6yGMwDOIEHu+XC5aE0+ZOKzragHuqIIMHr+x1deZBnmIsfYxblt06Fi/FozBzDxNpe4M5+rpTyJJRFXnmnJk2yY7O+tKxUI4bIClFFXSApK1y2yTYADXyYgBwzd3O6UECxKMBS+QDpKPq6DU5deVpFsvE06i2MeZZuyphazgH/ZFR7ZLqOws8qIdrEy0JwxHSEK1XtICKzgwgdcRzr7NZhbs1kBDUHsgmXmDlVD/rcPjX/nCzmlJ1XDBjvzBsij0zQ5RSnA3NfKKdmloenwi3rgtfXfOgh6hFTw9/u+wXxxmTy+FQu0VKk6mIVQIcPh1OASkSyCxN5jbVMHUMnn9JNoxPXj+Bvvt2jkIjeZjEOowWGwKG9x7bF31/h6xxLCi8/OIWg1oZImgJUQk54YcDpVAFpRez6CwuLLTOs00joRRWGePgVABkUBg4IaaXPO/7gjsqLy30BphPTAosJHTWj3saMc/w7iwvJB03h0cTX5ZBAnZu4c5FIFwTOQi2711zxO2w8exv/1Ie4EQTzLnyyakOef87//9v7dDw9frfLu8Xa/z7fY+z2merynxNM0ipKq5bHt6qelSih3ML35bIVHckQs4t4cEWYTRERCkUn+fDT0UPVdQuaxERCqezYA07fvXXKZpYlFSIS5aWCkrGbrET9TN85SSfPv2lYi2LVt+j/v9bl7qv/32Y912Q8oMaNPt5lnUeon0TjvKIqlajSpkCRtMDewWPhGRsDCTEFfDlFr1FUbdqqmGAahVPqgfjD2s+VCZ6koedctOoNGy0GnnxSuUEm/FcvwEQespju34v7jXL5CDgWtcjR0097GgYtE2LhFR4enzLK6A6hlHfyYQVannixwYOc7KN551h5NGeBMR0nhretBRQajtHKrJtQcomxHvVPbkZgqe+5RSKftFicGoVaDyRJJSssh+DIbpkzTs72VC6nuFUuOa0NRx2aRqU3FN62yrEUe1D23ikd50VDpy/YODszsXBY0Kn1zN6j1id0gJGslYTzavGZoNOhEFIIhi6Au7UIjWVVWt1xC49PaSj1CFdlxaet9YD4kPGRlCW3vROQ+xoa0N1EN1RikrYavOPwzfcmvxUMe4QSv1hHghhDiKPq0hQR4A+8L+rWrnSM3jfIUCLBCQfcYD3BpMgZeoE5Me1VSVacB2YHU9mW57FIXUnkOKIDACG9Yu+UH9BeE6439t5r9mq7pAUkhcaFVeGKwxArZxPYjAa5tNQqGERuxPz54RCadEJ9QJ7fcvzyjVwI9G1UiDaTWsDfhSHaWIUjovKA6BxD3jMTNR5FXqmAoHomXcO+4A+PCRR0L7LnFBrJD3WA60uMeL9jWCGxkXb7OUkstW1sIbM/NWyrY+Pz8/Sb9LolkuaeL5cpsv6XZ9v97m6/V6uUzzPM9TWteViJVpT5One9iG4lkO+6fsKuIYDjMzJyVmLrqZ+3GPZ2Ci/fyfx0YTESkpC1E5DDgsZzqZmUVSTTCnREY+JVK7EZC42K54yZYcI0/TRZIwJyJWZVXiaRKRz89PIko8/fHbt7/86U+2GilEH/fnsizLsnx8fPz222/P5/P5fOZt+fJ+05q7kKkIaxKa0lRz2xExMWuqeUjSZEsattEyc9lRm+oAg6G835to9LVREClzESERYhsgKbOoZpHE3YWvqs3VTojYYDIe0kHNFOl1ElwIgppkXY8L2pxpfZpAI8dKn940KCIUWOocXlQnl6DNQsHBon7WzpPVa2Cf/sz6RCvTY5FTkpRMTu0UlqbEpaid5wOzkuwoCrdb9ApBGv6Sd2uES6GUeJ4T0X7EqxRLr6nMWkretkXVcu2tBtvlcrler6WUz89iO0i48N4lhSdm3vIe2G3Lab8rmuv5S4KMK6UUFuUqs0ailISZb2/7jY/EhUWY6JIm1ZRzluTOZlUtxCqJpnm3eFMSrZG6KaUjwZ7zjeHaFjqBEU3IubXSaKQykNH9V7cnkBGxBde/QQaQscJXvWeo/wTFTLuXNi5pt/6dvx0h2GBASwPVyDrRuhwMWkBV/RAhg9+XIQ9a351LFDYVYnq8rHnjkQJ6ga7gcvamfKQoMMxRg8BPzGCa8OmUH5URPrQG2elaxd67u8jdKkFVBdYNkPQjRUoFROGI+vrUqmnE22sqBLYk0FaIeYachgiPP/vOjK/WTOksy4KfUMv/CPb+Pg2yu5hexs3WgO3KzHtlJ2KPbWf5MDrEUejdKyPzBGz7y6yNfhjC8IIcgTTIOf3XaAE0HSE1YS2AO7lhoYJAare8QWYeDi3UDL8G1IWaVvAmRQKUMunwE+Q9rGB3FyOubLzGnwFmFKg6HbLwPonUCXu3hLZty5m///jFRf5yuby9X798+XK7Xd7f3001sShzEtmhwsNetVeiLm+31A9KJpaC/rMhev3DokdmRgK691SwstT4byJi9sTMJMJEXC/BcSMvPR6PaZqmyXBlKEqllK9fvz6fz5xzLqsHkk7T9OXtertdUpotKZ5qXtf88fH9t99+rOvz8/PxfN5Locfj03YBHVYmZtJCKkRZ8/XyVkhLpqx1YiIqqp5uUjvlpqD6HHXovwjSRC0X7XLR1Dy0xJAizEw1bAwn9FKzj/VAInj23k3SMF+7PYpw+kPq7oUwMDCrFVd3pm0FDGUTdzxc2WrdZEs1KbJv1yCSfQg2djsGcL1eU0pmzrlQ984USzmnNbrXTvSKCKfD+U2wDlGw6QlUyrqutjZG77h2seYCOfXdajcM209uN0q9aCbJzKLb5yL1sKmdjrAIEILJLuQnCXrMQL1er9avVfD8s/f73T93OXKL3AfuTMv/y//43yITuw0XzmM6E1u2RUeQZyu0XDleze0/CyEIeoS60Av/0DzzPql47I7XD2KJJPRC1KxcvVNVpTIIITp+JfJvnX0dd4WU4VirV9vARJhELMcKwX3uSMIgvRk2fhFUN2jCKKTNW4zNSk1/SPUYbCnFt7CD7lawbFzXmKeWRhoNY1txCPO830hEmFT1/MY4vKEKSelQ8ch7elb6Cck9WKHYIbNUiw+zh8TwYPxWILjK/rW0WdaIY2yeZ+d/BU9AivmVj9RyeJOlZxsopaQ0DweOGgHhySd5oJFD8D0eRrReMLoORdg6KrCd7TwTYEAl1S44G9zCRIhOYuaWAXacUHyJnm8sKL9evLtCjQXv0DIU/HZd1wT5xYFGh4cVy1qOicFsrl1PwqFhoUOaCg1uKrUZqx+Fqsp8QTCOfmsuizAQ2TNRNCf3uV4E4xLq7S95GeIhtXltnQnNJYUsytXTpqBSHDbL2mSsRe2OBB3yDgPnRDXHBVJ5D4vM0XUHvJeZWdKeWD2lNE3pdrtdb/Ptdrter9frdZqmxdLiTpMJoE/2diGOHw2sCNk3DJEHdkOKDjWV4S7udDmu2tFW0aFudGZe89ZJx449HKaXKTWmEjPjfYrO/rWVRMI5Z8sAzSxESsSqxT4tRR+P++PxvN8/7/fH/f55v9+fz/uyLIVlmiYlejyen8/H1y9/UKbnc1XV6/W6ZbU8vutz9cVuICtXZeizg1lyzks7h3S3BLSzCc47xx1qjaFJxetMaUbkB8FHj0Pg+YBnbg0AKz5rUE1XrKo2y9/vd3RzgGg0O7GNaEMArn/yeDwul0tIujxN086fPmSYZRDPzPuZgY+Pj50hUzJz03rHhYSPlEBfBbokSoct1yQZ3GhUMh2QCJzd9HsDeA993rOCmCPcLkBB1NV5RAJW13UtZbtcLlLTjNiVPZ7mr6oU/4S7Nvd5KiirwAPOk2jvhZ/YY6DxM+fvnqvwY20L3tFVwO3nkOEDwaErH4ArYqefvwyahVrup1YGeBSOfCCR4Sw2tClwR4lLDmIKMVDa7QyFuc2RzhCEXurNSUOU9oMK7wlWeJjfF8UJhz/sApGPo8YPzUoOg6VqaAZKOf57/AT04sugwgIk2HvfSGgQCf3Tgh4vlJzUJVQvNcyGWhJbd1IP/zKoe194IGmotWLD0FBp1gM6Dd4QyQyGMuKkxxiiFKsNEYifoHZGYJTjQq7nVQartEBgIrUkBkgaPcBdIaIQW/mCExAVjsCjPjfL7B6xOASuS6whkw9R146Lwvv9K7QwTrjVWxgKTl8ttTcCQp0Y7WcFORY/cQeP46F0G2U+KG3jvIfM1n+LrNIPk5kJwk6y7xkDM3BNKeW2WnD0lFKYJ4votmiI5/OREj8ez5QkpZQmntJFEn37wx+YeZ4mm4O12jHzPJdSypbdPSQiIrO55QpcNmF/TqnJl3/Af3IhEaIFudRtMjTOUK4RmQyGcui6VYNOl8iMdl7T/k0piahl4P7DH76ZWVPK9nw+7/f7sizbVh7r8vHj8/Z8lFK2QrPtbitp2fK23j/KlJKvgdGWsIs8prpQMafSuq5vb2+lemGr9rN8zBeUNRCxY2JSlKNu7EZNz8aDUuDVeqtmqFiY2fMiu/loADuc/q9V6x12FYwB83Nc8BygorHrX5U2ED9QPMi71os/nPaKade6nSVqZTawYslNPiuEp8cbEU1txjev5jHAuICn48r6RuUy7MC7i5Z2E+Wo7I5hah1MLYoauQsYI9A0/lOglwHs9q3LuDUSqRU+w56whPfabkciGQiUAnJYoGIYD8F6nTprHpmpX1EFylFQWGm8GYffhgeQjVgt+C9FhGATQdrwcRxsz39BQnoe1Wqg9HoB62BlaoU2IMo51VWAtDcvnn2F0NpKFOVwyDP+Puc+pplodAc9dWTt2wwgvfgEz20gKwYV5i2XNjRoWIdaqgU3IXZUwYsWZ22wsWl62WYI8Opp0VOq567hJwgtfoU4wTRnBJNQwLmzN/qJEYx2yAP9Gwk3shqHQ+sZphHwdrZjsCnCEGxcfhUFcgh+GDuaEoLiIKExESDuWZS7Q4pDNkahHmowQy4iwUcd+H/IY4gHhbEMgfkpj2HvYVxBcpuOWJl53+sjExnIDktC5tGv/xmwAmdySiYWtWR2JjjblvVRmJ/M9C+//E1ELpfL7Xa7Xa6XveRpmpglTcnALaVsW1FdRUSVLTcIcnipENhsOSBEi+QejfbnEbRHBxWIq4NJiQnmCyVtDxwTEXEhZib0fXhH9n1JYnBqUEIWdJ1qPjutZw3zHkNdcs7bVpa8/fLLLz8+Pu3w1uOxUMlzEt13XWpaQF+0Mr/frqpa8rZVA+jtekkpKR9ueBqpiCBorZAergc0DxDhmjOL+Ac2XEBsY7k6yAow2L/F8jGb7W7eSsjmhspBR3mmrcfKPIPp40wPXy4Xau8+JDhkH6QJx05gs+FJXO/I6uQu0zO3i5+g60p3iNbKmfRPLIXJ7mcli+GHdY+ITCzExFLPg+2OapPxA7C6o2XL48Oe9Fu4GXLMUeu0RXiYx45LP4vJsGDQbqmgrfJn5lLDF63f6Yxfz7ReIIy/6UM+TGXn9pQ3tSLRPyDQBEFFwbMVYAN8xdWev9fWbAo1+41s35T0N8rNdIIEc4Dd1sdxBe9CgzoaD6eXE/wWR+fdhX53sraHisKvjtsDnrZ9bY2hwB7DTq1gMEAYjnZZQr2gGdEzfY+onm/P6qNnCL3IOFJEApIVda7rMvvcV0ooI7ithjFzqhTQWwEeEz3AFvj2xWCRT4ZoDHw7VDGIjR6kng/xfS+G3BjQx1ceYKetV36SJqvMT4f8Gjk9K/Z6LNTsJX04XgIm7PEQPlE9PNBBHb3Qb4GIWs04arG9f5ijvnV5REEDQPsBHeANpAMaR9ELeuCAgSm8D7hSVQa92tyEWmIIDdVDbAdFqNkp2vFZmGR/U3nK7ADNe+bp9X6/Cx0xXbbxfb1eb7fb7Xq1dZTFD9TjVg0qEjcq/djePfptVokhXPVMfCL2uvkinzj/ev6s+Hm1+MS9OFdunkes7KMWIvr2/uXz+bikSYV/fP/4/Px8PB4fH/fvPz5VVdUCstkzhNjRQOZkclnKljPlnClJyaottyi4GHHggW8Jdq5wP73Uou3NqSjppY0t9m+D3qATfnbwNnAQ+LItCMLvITTCT9VI4GrzRLY/IbQPDVtwmiKcDkZvQAd4er2B/UJHY9Z1OwrhdDr6bq3TggqFIA0kREX7wJfqsBmuPGtKGAV6jqklaI95RBpSUyGIwIrP+1PoNcyXSLZAUd//UrhbAZsKfIkDC1MFVgtRKUFthWkpoDsAHN6f+dpDZRSz2B18iHKIXwnsmGhdCWAiGD6f6XG8qbuR0UehbQzJEBsBXX0pkEZx+EnQAsPK/ScOQ/AQ+MD7IRuubEUYtn6Y/RhNXwwAa83/GyONOr7y5/59ULh0gkYcy3BLC0WpV1jUMGSz1UqA3iGf9G+Gz2Ge6IffD4da5BORsoQ6rlD6b6nV+HUKVmp3AJgjD/Tw0Iirh6NDsF3o/GXWscHRqyAkQa8Zen0SPgw64Ww4/nxGvths++eLT3b93LGQ4z+8CSP1r1CKz0bxQi56/NCI65BYqBib+HiRUpT18D1b6mZbhRhqtpIxcYT9y8xbLk7biphErJfLfnQn57ypcr3rzifUlJLd4fJ+e7tc52/fvtF+B6HjyjjNBL+RCNU83+Ywrh4tyMPBw/dCYyMJmpoqPjtVEhtliYjUdgjt7wrOrt9Eks1Ynk6UeMMzP/veaRGRb1/fr9f5dr1ertfnn9ZlWWwR8ljytm3P53q/f9zvz+fzvixbzqsq7SGpZSOSZE5h5kyWt+Pgn1KKqxlVJVJJrKqkpGUHtaY0OOzsJlQGDOskTew+ym/Em9NyRCm7SV4hhMNbw2bPOoIeI8XtAbOCIPUVCsO0+8LwdeXQG7vUMd40RSvIqeDsTXsYWFGlJInAv8uHmT6OgS662flTahQmE6mWXIoSF7V9pMQinJ/ZByJi/04iYod90cdcBZDZ47O7c1mol6qfyxFi1N9X7ClNgSWsjXXdTFcobHc4Vu32U/vCkslMZ7oybCk60s0KD7ByjRlybjvskvSTWGoasUXXqYQtktACkOp47rmEeU/bFNqhlqG9cbdTdwtJjkWJ5S/cmR5pMFojEkyZ2k7w3MXo+Ic9WhQuwsAGFVbqvizjyi89crw1ZDVujQDH2FCnB+Hv3+AYcVDDRgiOS4d+z1gjdFrflDMbOiwAvLtg+3a9R/sp1USqGKtghxj6ygJXW9sv1DEGtwY9IofANPfAiRfUGZIYuWVISmppF2pye5wZG6SOYzs8x1A/2hdjzHWq8InBP9+7LmMThKO91ZSzAe5y2mqMUNkbRHLgehVhQNQdP3Uug54lwq9OVuSHpk4HnhWP0Qzl0sbmBvl6jaWADWqxveOw0uUUCV1Lx0/wYyu/x85piIkXEWFSiG09/EBKLPR8FIsIQgQys4VwwMB3sV2WB3H1VopM05T2sGAL9tid07/99tskSURSStNs+aevt5u5p6/TNPnetLMWM5fC21bQOYdsT9RIvbkwhqFijnkUXnzoZTkwWC+Y3ri3EDYJTRi12KHEo5fd0zZNOWcL4aCiLPx+vby/XS/X92Urj8fDkk/bfeO2Pnk8Hh8fH5+fn+Yd3KV+K5kaAFofcytcfMy/pRQLzTANYwbWDqQcekNqzLF2i/xen3C7WY8/BaPZGWzN8RCwlT4ipeI/igZSIch+sAXxp6B4cQhBHrk9fNUxQ2zkZWnyzzi0KaUzx5ZwPIZuf5aaOSQoYZNThZVk0FTQmtG0iTHzDxuvtkFycurMVXrAZ9iNCd96SJjTwsqEQ0VxRcMCwR0SEvnAcR2q6c90rlZbWetCB+ct3GJAdh+uuqjNt4L1meNWRf+tF25nUJdYH+8ufp3EBtb3r/Bz7AXxg5IQkBzaeT0KrBb6QryhsKFeCDQNhqYT140hHHiI0AhYDYzRa4HfQxqBsPi2wVNSUqfFiMh3lEJTQSKopYvXcdRh2FnFjHDrKaEufhGFBbklABx4vq8WhkndQd4eyaGp8DL8ihBy1fUBkr7lIcINSQI5+AKJ90+4YfggL2dMdfYnkoaAgj20QWYZVi/h2/omkgZb2N+PWBLxqV1M5wAh3ehCR1pXXP23ClNpGLvHI3n9Uk/KD3HVE+VMQgfwM/m3lqBG973RQwnkkolKvaCgMFMh1n3iV+ZjeaDsSX+P8FBAKfuMa8U8RiklokSat7wVpUyaKW/blnYnQppq2qismvNm7s/nY/nx/YNqKomU0r/9r/6N/WkBDylNzKxUHuuD6KCmi2FqL3qwIZQuLZrjZ6jcmOs9f2w4Saq6S8q+q7M73CzKhYmZJe3Jq7WY92gPI2JRoupmti62km+3d2enokVVqWgpWZkuUyqFU0qzpOe25mVVSfdyJ6JJ6Ov77ev7zW3iz89PW408Ho/Pz88fP358//79/lxvb5e1qF05PnTShRkHgxnMQ4l8W8kN1M9joUZFhPrwLLSpHm47MuLtrbU2ViCc61iHLewwoNILVEYNGdxk/qa3sP0BtT3qK8CSwdOcpcEW+mf/HI1RPlFTiISgMBGNJj7+6+1283RyFQ+WR2+PBccBEmkpuw8L1wYeUMHt1MyjhZDW1TJCqHWRZvmXEGP2b4Lc0qhsJ2nDN0s9gu1AIHXPqM4wpWGkhMkk0lLbaRhJxa0JJfUEHo/Wys6IDiH+SnAoDQesqokb7HhxT1joy7OVERGnSCHnGu/X0p14ojRHEYZkDFkwoAJx4o3/nk9CBTqxtDAGyGDbtq3PiebIx5t0YhdE1HKttFc9h4IshMqF2kCLs8+x68BasIMdy5CRqMZspfYCVZSQIHi+kAgxHogcH0VQZGhAt2BH/CBy7CEcIuzxE1TeUOj6yj7Sfs2DrD7sZQjAmUcfB+W7WNQudAlMPaEGsa8HSC/QyI2YUMVqP3lTFX8fftDIWO2Qa2bdA25JW8SeIaov/QCDUg2j5tZPQ6B1Sx5kQeFuAQy6q5kytXOKIzMEOqK89IqoBz54oENNezPJRAfvWUBnVtV5NzTNQKzTGFlgYjRMqZuGqG5jruuT2RQFi0wpiRmdrFJ0y5sqZVKRRMITi+55o5Wy3YHDlFhSSv+v//f/R0TmeX57e3t/f7/uYdP09dsXZvXplnk/e8acaI80OCYgjElwVChM8D2TM+9NKJEdcLF/xe9YZ2LlwoWViQvzbl4GresmiylGU4BSb4+jyv+uMHNembmsW1m3dLtxUSK6XC7EKWvRXLaSNZc1b6ykTLOlEbxcvn37KsRZS9nyVsr3j/v9sXz//v3Hjx+Px8MmHYUY1uPWbC2kZAsZw1WC7P6YBldrtkGi/UTlUHacUV20q9JT2q+wYUvwh8MXCN4tpXBKe622ZW+WQF0wswX5oE3GYF+hmJsB5wsqBuOPwSQNm7QFQ27gIhXPcOxma9WlcQ7yz11umJPFr4tIyZvFVFDnlKFRKeCu9pqIczegPaud7VdQTfvrnyg49ZwPfUQIA7qfrVP/sNQCEsRa0+kGirgzu5W4UzeBqvL//f/y33OruK2quaxLKZaM0MfDFCcVI1iBOCQkJ9YkUHNnE0xqE4y7DDsKCuQPFxGpHiCGVQ7qTaQlEemI7sxsJz3DS2Yu25HPFa+BRQMxXA2ECgjFIDiZrP1laxKF+lLvDD+YDztUQzyQ50NI48jvMFhvyuUZWdbZ3TwuXK+8t5RfVMldIH/nGfw2KVYhOYStjfk+Jvucm0uP/IC4ZX8MeCMiIr8xaJdSg1nBwPUx2sicHEgaAk6TmrCTiDCfruPNFHrAocHpgqqtITj04CKiUOlwzT+NPwUFGvBPIINIcfdk+OLeWQ7bUZhpfCwK2hAZG0kwNEypWxr5YO2+5R5mYJjehmhyIfVeGaSvo2g/0wxJkbBlJ40vgAkkxRWxNeguEJOI/UqJVssN16JEVEgDtFKvDkb4/dtMUVq1zqOONKT7cn8cuq7dUOqnGVWVeQoKwUQMQ5JwIIl3DgmJY5GNtbowUkqYHx1HHZjQe7cTe3WY0exo/ZEH3oasElreS9FStlKIWUUmopKz5rxO00U1l2IWG1cjW0VkzRsV5SSstJUsxHbrRGhfVYnL9Tq/v7/94Q9/+Pbt2/V6lergxI2+w9BJpHkzM/cQpXo9sDeLy3hJtK6rbpmSJOK1ZMqFksySMqkoFSYp9X98iBtyBRHt3uuBfOWIsRaT3JpHl8vNTOdCykqFVHPJWlgpzVNiKaR53QppYpEpLWsWSaq6LIudRLSp5F/++a/bttlFiZ4kmJJsmQuTFrJ53uFxCQ3TK5dj+3rbjgsK9vtHtkYZmhPeaG22H9F+wWJpz2k41RJxrb8Xk9DdzrZrZrqDm02nnJjZQmJs7Fzji5h5W5/U6gEb3bZt5hz1idg4ypI09JOIhTw5ilxk0L7Ccr/f53lOMtuV8pKoZNry4ptDyJCGhz7vMpHdBn+sOrwCpgXEAebW9elzrmXis6SBqChKOVgRe0d+CGa3tnOKf262gS02DD/rutbTw40T2dRPULbWwiGrQWxsYRq0HhHlrXG8cZ38cm7SyQVxRezTUK+1FZDzbP7zG6SwQevD8YWdShu76Z80+g7aMak+q6Odhxvhx5HI6E52bfODYnFPudcf4g17D0TR1lcawKaRtAxLj1vkjThVdJZQ39rwvSpxy3LcLhiCxsHFgEMlELTdta+BGfCn0N0Z8P7eDzFwtRcFvJI4WJzkHPJATQcMkel1XCkgwnt+DhAOeRvxMBwgt+tsah3qCP8ZZgJ6FUqAJzTSM3ZgLa3ZS5Beoc1etEM7/mD6FP88+0TrUevhwAPGGiu/xBG9+DMwSeD2vjLLeLy4UEGGx6wmiDffQaIR2yOquQ2fi+VnnmZss8QsNOps2ejP5k+77IOoDXxBpTfsN0gE9oh8yMwikzutVYW5iFhkiJ0AF5zclJk5FS5M5iQSZS7EXGPN1cEjIuV1zb/99v379x9S00vbvRjfvn2b59nuTqO6ON/WzFRYlCkxF1JR1VJNIoZZnDymcy2WaMVucrkwU9oDoiZiJU1EJCpKxEWIlBqDKTB/L1ml3akIvwa0M7NqZi12PxntCThUVCWJkBIVVhUhVmJW1jJPwiREdHl///r+Xqpn97/5r/9Py7Lc7/cfP358fHxYIupc6L5uFvKRM4Stp3S/3w8iNRlvj3GZx9Pe75eWC7HuvmdbwCzLk0jNCcastsWhWlQPRY1Dnia47ZxEVUOeExHpWRf1EnLmjth6PrV0R4Bel14J+zNmn8CZy+2QoCrn6bqfF8xElO2+T1Kh6rEOqoOrL9n+LDW39+U64RDQDVcJJPjTtiyIH7v2hYhs4e2uWx/XsizzPM/z7A4yW4c4xhDDyMy9ag2yYKxl/kECm82qTdOx+1FqaEPOeQqzrD+beY6afRcwHuzjh2n1TKVi5TP+CPB4a75cQG1IRKSHScStozrAhgN09YTvg7bd7VqEpGO7/RnbHw1Wf2bKBFlFSKjtVDXua6D9HeqLSBl5ZV6DRIB2RHiQhPpnc3npWYN9HWY2T7OCWVkxdjyL7InZcdRuykRmOJlHw69YR+pNjT3Tel/OV24QYPtWHDwCgexloe9l2C9SE1umTtZ63PaaDuufoSUwvw9/aEj1864zBs4B/Yd9wckvaI++hbOxc7ceoMrhqFi9cmBj6qhJIzQGiviokakCzL1Ioqh6F72wY79WoXfM96QppaT20E+grAMQEOh1nHWHE61/hOyN34ZBBdZFDAd0BaL0JexgUCfLoQTSIJc68I7SsO2JcPrOakDXmc6xYZViaYVW5qftV/yn//Qv0zTdoFyv12lKWoowpzQza2G89fBgRT32PUi3POWp1BxKB3HtvN0RJFYfpBApacyhJOKa9sAZtXxOLT8HhDvJkJTaqmgUK/szl1LKfvvjNE1pYlUppczzNE3per18+/bVgqe3LedCv/z623NZ7ve7nVDMOWvJpeQ//+GbVSvFBrgXT6JGx2KJqRpkFapS7JLyYj6OA2xmzsSqWsCDW3EhvG+NNlPA/qBMxDabWFaUQg3vaatd3VFCRMRKpKWwqiZplFVAYF+CGvRn14fBM1LvbUjhk/ni1vNuO9avBp4aai/AklqMRanKi/u53MvbA48hfNaa79UonPJ3HJqBi8rQ7Hi0D119lS4/d8AbDgGDZ4gapxWSI0jBIAuH1xjSxlc2vnWyO8CnuDWwK6DzWMP+PXWnWQNyfbQOXoJlCmrhflxBLyjY0OFbR2IpJfEYzrMSPENecCnWKHTMNA6aGoXthfx4p+jpwXGVPE43QyDSiBDubAIHoNeJXGO8evDOBR6HM16GMY/1AuJB2znM30gbwORDa5TdyxJkhlrDLpjFCqYDdSjF7hCZQbj6goRw/0HARt9sj40eDDRwtZq8/djDV8OWqc3fMuwU+flEJFVbk27IS2GYZ9op4ERBiePKB935jpCAYZQCJ710J5tLlwg2QDUUBMQwKoRQVJXaNLf+bXCTH6C27nBtTzYjRbxCYFGGGagfwpl0eOPhfZjY/F+f4ahl0SE/exdB1oaTy2sB0XYTqdSoR7/gySvvfYEBpJ0x1PWY1mVN036fnPmolmWxTh+Px6+//kpE0zS9vb3ZFYDvbxfPQm32hxnTAc++i32d0nCHBO3pZvhkpGkwMNQM1LJlGKC2/imvHObr8AmOwhh4mo40f/Yml1yKLstCVU4tIXcpJav+8S9/3krOa3ks9+d9+Xx8LI91zcv63B7LveS85YVVSJSUi25vty+5rHlrvD+6X7jNlrfXAq9LKbhXDxQfqxdmVhplTYE8G8ifNbl5oxgD2l3nmOD2goki2VOERvJoz3ghGgq4jwXliEbJG860cSXTPg8aZ5oBOk1T0SYSwTtC/lTw487Xqzt0tXUOeph+jXFoTiuFLoLjhkdTEnf2nrWMf6LT2m02Zl7XJ5LDwEgpTd5cr0YRFK1z7Twd+fOQQr6mR6QPmYZaoT0rPlTkwvCylJLmy/BbPZmT+GQiD6MeQniiNBszsLRxh14ZWRYLenqcYAR8EP7VTv35SiaouRcC8HtKABgHpe0Y+y7OkI+tEZHqGM+Bu6iNq0biIp5t+NOUXIMoTHjYGsIQ3gd4tF4lGkZNrZhwu6h7zeehnTPkeGVn9V73nZXQL9bvHBJNlgCEH7Hak5uhUCtBAXgEo8f/ENTAeEFBhdYCRaijMo4XgXd9pXrE2ePp7DAEfA5EHzIkdvdC4ymEOvTFCeStST2LE8a7/9sZNLha6DmHizKRQ8f1v0QH3hgmHu1issNYvKPXSjgYfP7vmWMlfP4Cn8ORorZkyGmArgdEcs8zwwkC61gLydJyFdqyEY6FJxYWkcKFKZdS8qY/vn/++P7JopdpniaxXenL5XJ7u14vt/limT2SXYvJfOjzdTVDn9uRHRSA/4ioXvuaqrJVZR0HNxLtu5VBiSG2uZ0oz1DkjY/IVFBFl6LTJPOcUr0CWlV3QmnWTCIyJ/lyuX379saFl7zkJa9lTZQ+Hh8fv318//y+3JfP5+fz8/lYc96WnNf9RBMnD8lIwsIqrEqaxO5nZBevHXf7wKMC2X0+9twZans+csVofiHzQzMpZVUlxKF5pqkmVKlYzZpJtZRjzsK95R7bVseAI/jXjmDmDEsdIJzlya6/wCYS1QMeQkkmNCoQOf7nPM1aIyhKTUJFRNfbjHT3Zz8dqFC4s7ucB1y/SY323pdbeRMRkw4iqpsVmwV+uBgixnoE+ks3zf29tKGSvRrBD0spU6jkAw67MP4TOs8FtgupqsUgNr0CDfIZinNP0GjYNeK6pMM3gxQ6U8RBF3gvpaAAwAIRYnb1d9ijaAQ7KrjT+AozbphFeprhywIHRVFJYRo1ZH3uQhQCrrgVY+cPagU1ACYQUD9E7xl9VRHJr2oiolwwsAQItTVifFA98hGrzYHqruvQ14v9IAYjIzz3yKE26wXWwavphzzTjzF0pG3sFzI8dTQNMOBLG7gbdsN+QwniQyACmJjJa/LoBlN8H+gbSIyUPdMqvgnofx6i3fI8shkCg+oFHQR8oqmHCtDfe2UcFI1ErP7ZWHXey9Bh0eu9MzwjSIjJntWHDHM2wPCS4BQBwWKgdLc4Ycs4WJQjRPUJrii8OQPeHbp9swEPQUNKd8g79DtPxw4t8p6d4RERc047Npbnsi784I3l03x48zxPk7y/v8+X/WZEi/k0oyEva7/SKyexnswTiyrtpN/B1mZBNaRaEKsgFF0vEXs88kwjqqWewa3JkSjneCbMjv09l40LL6WIMBGzFkl0kXS7vb29X/7uz39WLTmXdV0ej+eyPP/jf/xPa9nWZXPTal1zzitzsi4qMEqy28rIAKraQtpaYEpp6u+jICLyw3Cqe1RMrXPYM8gnyFpcF8ZU9X+oefT/sxnB/+2jkoz6mAFJ9RAxLyJireq+VxMnMnt4Pp8QtrEfbaRR0WpfOelRtJ9wCJg6DsT69rmvvnB00uY9cww4xgLw3gICYzWN61BT+fsg+PuOCno+UGx6wvSTk9VBHwkCRyO+Gc4TL/DuvWi7F0lteC7OyoESsdkWfodw27LTwBWfiPgJIeYjDdMQGw52LyqtvDUf+sobv+VzyyDnMZxocGA73OVLflGcxRGfTlyBaOBAkYCBF11oZ1OOWHzAMwEPCgrLiv3pq0lXxz1gKJDl5ASYC3xAaag2HLW2ERfDuba0m9c93yJL9PLvbQb/YsBGKEOrBXVWL57D+RUr4ydDLOG/+BMyWyArDmHITs6ZDokv5kOd0sVk+3tqFTS2o52lS7Ay8fqlFDtdjiMa6kmkV2gTB04txVWbw9CIedS6SNYJ8sUiVAH//muBK2qd5YI3gRopG1vPbhIFVIT5EkmGvNoz9pDiAT/cBRX0gKFQBKaSmuFL2lj/oFuwWdeBZyh9PlfZ4ylthUM5b6p6u93qJrUzOavSdLnyrku3dSvL+pTnyqJ/++17SjxN0+UyXy6Xw5KexE9QkacnI7Xzj3v+NyKqsInwbieZuUieN7qwjbQRYRVq8g0HtNNIOWAdr6l1V4dA16WU5uvkNW0pUUqpqT8KM4mwZXayU4Nf3m9EpIWLblqoUBFiZaVSkuypBrVwvqTrfNnK7R//8R9zXpdl+/z8rMnyntu2EvG2bZb1QlVzzttalprCz6yg3SPHxMKqIRnw/pSSsJ/5A05OtkTcuRdnT2Kh/ZigIuoshOmQzfpQmO0YqzIrkYp4appCdi6TyX5SzSklJLjLa0p7bLe9rDojC6SJ5D23OhsjwV5rKSXvSc6o1H5dsoiIlu2ZLE+KCDNNsqeDRKVkLftKsnc/KWj7oCHxfYF9wnm+VDnaLR8Th7CDx+Akdn7DMlzg+b8Ijz374UKCiaBYHmgUhr74Z0ZgzxrhTds6MgS/+6+91AX4QgkTKiporvYuKmWhxnpmmFaH49ITS6iU4qnKHHIRCR7KMJC+hDxZ3s5ZfUtnQ90pmbP1nMUU4tAYsnjiPLRjo6YH7bGhJ2YWtczkNb14FzRaHjDY3K9LX21IGmS2nwK/n7bu7ujuO3JuGbaDQx4OJ0iaS3tQiNg+NuJphsKow9Z2AJgA81anT0vkYKAg+FjCthIBvyH8PU4CadBTTsAwL8Du+2XwpCImsR3EXhgLd8lPqCUcgTpGqRERP1SU2ouEbCuw/4SqaCPGSil4Q9WwhJ+GwojIiSIAjSvMJWit6mjB5jUxRAHFdghqgfMk/h75jamhYy/+BMzAra3p/0oNcCxdYNJZtqKwtTpEbP+ADuPgYqCqMMOeYSBNaNA5FlW6QvEbag2HNrUzLNgcLXvefa0nlSVVG4iZNaVUdHs8lo+PD1VNSS6XyzRN8zTdbpfr9W2a5HK5vb1dL5ebW8J7Ggy2i+L2Z+Ym88xOXD4EDTEpfOQbRpIhxnDUQ1o4G6A2M1mzewrd+sGNFKmxSb4oVd0ej4d4mTiRZXFNZqxmXcu2C4Ikvs3X5+NTUrpcpnn+9v5++/u//4vNA3YG8fPz8/l8blt+Pp+Px4Of+lyz1ORuPmWIyFSo8DG0nUH4GJ2qFojl9TRtRKTqGyyFuGHawDNmdIYNBIZgXMeSZ0UL7UR10T47KbWGWyDPY02Dv70s0M30Zrq3f69XX/gdJ3HNCsdRODyefc+3wuzDy+1msuAOLwbb17cpvE1LI2tMYnWWZSmQF7xAMmzMRoqzG77s9Y97011atW6aBWcxEfH/7X/67yzZno+QYb9PagJF03fTNJE2WCNPiae7N9QoYcdjTVE6/xOoft3j+lPO2ZKoW9o/y68ZFLQXZL5dYcmxYnbUCyQSp1bsLS8yEYVPSjmaRS7M626QqWrWwybDGasA7+Z6h7svvg2xoBQUybbm3v/aFPxKY77k41ef+ClMA9JoQGwHWYprtkWXAc+bS5B00wuQo/GkIi0MJONFf05phjpHg+1E65pILSsnosV/kjb7Y6X1gWcn7lD11NIkN+DWxOz7HVIKhx9W3q6aHck2cfphXG/cERuSEBPE5/T+PFeI3qPzvLaGqbXg07kJiIOKnRIoyv4wSsNdHUKkzW8QlDWKmFYvVKhvJcQio4LDPxEPQ3oFJtc6kZhaozbGrrwMLUDkBweG45xaKUDgd71U4gUZpcb89fxA4FAI2PC0nmj/0fnCO4g/w40GzjY4OlxIIL24Cq1/4vmefYw4hKIZlb/TwjNPOadZ+76FjT8Rxc0Tx0aYdx085AR3WakqH245RmG/XC7moczhSlFuqOwFz6S6lKlqai6CabI+43j9q23JKR0nt1hsyliZOU32fvPJd5qmsuUtr6R8vV3m6TLN6XZ9e3u//eHbHyXxlOY0iXBi8dzJ2Ujpmfst/8aOE90cFTu9Mnn6bSxu+njsqSGhlCNvuptfNNrB23mYi0cF2Jzr6CqlaDm24w11DhhCggKCVM5awhX39gXBhWg553XJy7I8n8815//0L391w9rpmLW8v30NFLfWLvM8z7PwZJeWqyrJvoJd19UkYKuH6nLOW15NQFwxmgK4Xq8GDBGZV7jsKZCPVfqBFtXL5dKN6xi4nUNV1WVZrM2vX7/amkHq1Q07f05iMFB3Y4CtUXxlbkZqzuu6rm4c20CWZWFQ7y53Ti+kqaWZ84zOxjlSrxfgtB+KtZAbVbXzAGY3llJM0cGuy96dC74ZkJdLPAtnCFzX9e3tjZk/Pz9V9e3trZTy+flpOdoZZmpULOZeud1uhrS3t7fn874LSLs7d+ynEMxeAlta+Ct1pX/pBEalRuARQfwqTBLcXZeFINHI6WjoYyhWbXikmlqp8+f6cEwMVn93SNcsE6UU1Ubgw6ipnVALOFeC9sfP+wm7H6O2bt1QYYiW40EY2wnPOIu4LCFpAt4Qe7WpAH4zeThN4d/iXKh6sARS0NtkZkxZTx13OWa8X2QVHMhZkXaL/IzJeyT3bBxQhAAzrBUYAtSQUoHE4eGsYLpJ7c4JSHvysle+jjRk3TNOC3joccXdFdBeBw27QCnsUZu12f8xJeiHMJAgF2eNoMUclgdIYmqVjPfuC3vNW+jupyTuh0N1RRpw1XMp/kQtv9GIK5xt8EMED9VjAXd4sJsPbgfxPdMh1ElNP4qwMMCBhBVa/znyG7fVeh2CKzFkkiE+vX3/E20IxEYvX75+E0lc/ZTmolFlES6ZVLMqWeJqEy5zvKmqFlrXdVmWx/35/Xv63/+//2TJK+xmxLe3N/NYr7ulOzNbDoqybZrzuqsgFbehRSTJzO2o3e63i5zQZ5Hbu2kDC4WzE/5QaogwETGEA+2zTxVWpA5i2OmFFDmeSwMG0s4dDdM0XS56y5e8fck5/+M//uP9+Xx8PH7cPx+Ph3mmzbzOWjRrrs5yw/y6LOu6lvJcnputw5MkEbE8KiKiSuX5NPxs23a5XpzcJjWencPRa3dQVMc8hRBNt1B7fuu1t5tSj8fDE+BQdbFN07Tl1TiMWjF3BUUg8sZvxqgGnlnSl8ultAtdR3JQQQ6hGcRe34yrlNLWDtCtJq0QuqIzFKXUeDHswxBf4b0rzLzWr69mUZ/3+t9PbhgJ7IIVBZPGv5oCR7q6L22Y1xA+hNKf0UJHl0BwMmFln+Y9PoHbGW7YbxXIxtnu5O+3tofwgzqLE8muTJsY8UHojH3jXSO0YbxDYEx4Qr9cPTQEegSxEVAUQApoQoyN1Le4uAqkc0IRRQjDS7+JsP8VhcHnlQxX1LorQsG9x8xEKIRjwcAJO6COwRLFT07Qc4QG6cj+CEwYRhqgopYHsD6MukmbFdTN2RpyCHwoCEyBHUAHzImOLfdSFri3x8bvgSHICK4ncVClbNgdgQ0dZOo1AH2/4St87zA4KkqdJs88uC8GfoYuHCkOJwxqSN+e3wJ/Dj3W2h0iDG0yWPn7V7mQqtlvwsy0X6V8VAAlxsxLXnHC0zrRoisLOV84nkSnllHDT2eoRsXL7ZrHNViGq0mxfYbZXXPBrxwnBTYkkfEULvNDkgV4EBtIPhfAoBMO/Aiz3+piefHL0UXZlOW4wlpV/WZHZ9Sc8+PxMAfhsiwfHx+pFhF5f3+/XOfb9W2+TPN0uVznadq9ldZvztPuOS6sotfrrdSiNUctM1v75kG0fm0DedsWpBfqln5SYGbN2RBGpMyHjSE8EReVZrOIme0EpCGKqs+l2A7AYXwzERETi9PFXiRsTUmJ9yvPeb6oalEWkctl/vb2/nf0ZzOVlmVZ1/W33357rutyX37cP+1Wl8f9qfUK6JTk9nbxYZaS7/dF931goZJJVVKahCeWXHLOWc0sE0m8XxrOdf5lJkN/oaJ0bA0p7PCEecGfp2qq2fUtiVnshsKcL9XxvAdIMMs0iRLTHmXOXFPRqdYb+EiZRVMphYqSltKdSDGyYsgKIjnkj3cRcB4manSL3wIoIuZltyH7oVtU0aUUV3u+QSEQhocs5wxZD6oe4fh9aAf5RUX1Gftd1/V2u/jEhEw+4WdnWiDMDTqyM8LnLjC+dYLVUI/j2MKE0XfRIwirhcmmf6+q9NKjwFBQq4buQvvYRYLE4D1aXhRtbTg3gPx9P+ohiiJOzntEvb8LEqQcRmMrzBb+CZLyBX4QA63UHWNHDKAB3dMxjLoX4zDM15g/M5iGhduJE+Hp29FqWzhULr3BA9231vd7Ngr3rGh7AA5DLwjoFVaAiDTUbq+RQCNZOxtRv+YcPuMYFQ7PBYS8kPe+WX8ZfvKXyN74U48H90kExkZvBH7Yc2nwTWJfCH+oczb20Phw8uhLT+sXOqTXOdxFjATYesh71gpEef3h67H4g9TwxH79GeD3NGHO+YFLI1FkMFKXJmppJyIM14+j6PXP+8CLEisp026r+50OeC72+GrbikXdaw2T0zrlaz2PZDmV7f3f/va3lNI0XaZJzD99uVymOb29vc1zso11d1qJCF6NjrLgBHKrxTUPdTzff4h6phfAIIlDxvM/h1OhIxzXTkxH2Iwtrix+AumeNyVOzDxLknm+XOa3620r25/+8MesZdu2ZVkej8fn47E9tyVvv/7667quFr/BzPM8z/NVRB7Pp9ZIaFt0mOv0crl4WC0aQiLsCtmpmVJSEAeUtaFydq7T1nHpDXKdd8KyNogew7qRmfc70UshIotswVnGYo7f66HYHipqhdrAwEXg0MeK3yqcJeAWIdiLtYYewOGv/kCtAY01e12kdTFgmh/lAuky4UqCWlFxSiAxhqXRCO0zbgogQnuUUStv4eGspO7UuS/Qw7js35SmMJAhG6lvUUEaO0RLGD8iV+GIT18QS9QyH0oU7ndQq5L6BqNSPjm41iPZ3qOADWEmkMww0tALCnDP9FJT5NSazbQKkKsPASHy3sNa9qdFzw2F3rN1VrOnVP/+xZseRdjRa+T/tCBlcSwuF94vTlEIAzJAr016nARLBeQrhTdWMEYfK7yg6VD2f6oQ+l56+fX1RqA71vxpR1h/CKe/P1tCBFUQumZYdA3xj039FOAzTRKkNTBG3yDqc19jIwwBpBoZF7U9enF+J/zDf9EywFGgdsLGkd987FT5ZCD7oFHxX6zcDOFIstEwc9AA/u+mK5OyJEswzMJMTCIeb2pWV8m2003TZU77brKS2hE1LsTLsu8MSEoCJBbiUsrjvijl798/LBSEhf74xz9eLpfb7WY5DOZ5vl6v85wUcqJTXfi5YgnU37bNzjAEPBAIvv+J/MOUiOxAavDCWPtEZEG2g7MN2CDS1J5ngbMcyqT7oddEbBsrpajPKqaXih2VK6Uom9E9JVaixNPtcpGvX8liQ7JmLeu63u/3X79///Hjx+fn5+PxWNe8ruuUuBRl0ZKzec0N1ff7h4iIHNkazIHyeDxUlertj1LLplm1bBZ9kYRZSim5bPsdk9SiGvCNVqmtpLQa5XZLjzGsO3SYmUh9nYbIlESqxLyni5DERKpURJIR1u5qrP+9Mg69zWVZPNBCIOscg8Ox1FgRhpWh8xLvp6qaWQltWZRxhphsdAU6AFjHOdMZyVnXtllUNecm3Z5TYZJ6xQvqa/+5h+lselOwlf1XhSkcNVrAOKIjwNcLZ3gjdQuj31P7qTrGrrEgRWsWdVZV5dh7UMr/uUVVo0jAygk5w/vC7A1nw0HAtPVB+9CcXdxz4031WskhCSitQhiBYdgNDz5s2zZyTNMoapComa4QMKcR7su0Yx8QXV+axd5ywOEQpcOCLQQmxwke0TiE5wUYZwXPPPVeNBdYx5vDFtoJ673Q5hBUbAepQ8BmCAB+CFgaNNLXR8CGyAkj8goF0icFVYbfuu7CfgNbOuQBpT2EPR0PEYMzCf23r4fZiUns64Uick8Mdq3a7Mj1rBLM0DP+DHKKYGiTAOtUcf2U7V8MTWGrMDB5YDYcEeK/71Q9+oIjJ1j7YReY/DB9KQRS09OrGbUQ5UJkSTOIAHulHkRj2E1iTkSNb8jVoNU0I0yrB6eU8n79wlSEVeSiqlteSima8y//8leWPdx2ntPtdnt/f79er9fr1expD+pNkMXFDmwViFs1E6on4pCOB+bp4C7Xk4FkzGwhCXZLec8MOjLdekZC6lCXSKSUza4QKey7eZx42nQzq3rFWzaYU0rfvn379sc/MvO2bWZDb9v2z//8y7ZtWfekEDlnpbxteZ6vBpeFRPuciEsRXM9zJRxV32fPTshFpQ0a9qHZOTx7k2qqXEthERRXUPXsbkRmFr29XbXmhHAeSynlzTz6Te+qupO3NUO9R2dOZGCs5uClmlbvQL6IiHiqPW5T3OCCPHi1gwuPwJhGVCCElTeKQ4LGLc4FkwtbcCQoGAR6bn8E3uV2Sij1ECX+qp25hpRrV0hjey7odOcSfMlgwyHwwxmxtDF83kJKqWw5fBsEkogYmn1xMcQZDlELYBdBBYT3w0GFUkqxrCN8PlX7YJFA1CL8DPm0O2hiI1g/QIjMwN2CxNvBOkOAjWTeKajswVz4AkU+PWBNPUlTRS2xEOyeiIgHfKNw/obOV4kOzO8RvX6APZf2cHo1dCdra5ANOXPYYBCooDoDkOETbM0/DA9Yp4fEkRmG5urL/0T1Guhyhu1eCnoMYJ0zDrHRBpy8KNytKLib9rxOrxaGA+n5pG8ZlxxIViJy+HtXNI2YQdIgmotg2RzURQ//GYdgfYwrCNVCI8JRIrQL/Hgxa3jBBCaENJ12M2JnJ8+y2tLd8Wq8Y50QNWzjcpTSLHIoN7unOsmexoeJRSRvSsRaeD/0TklYJNHn58NGZ57maiOmbdu06FpWVX0++X5/fv/+3Y92Wdppu2/cDiPa/FWOq092Sx1jXp0WQ36o0CauNlat45HKbim6kafMqp0KDXQJDNwzOR1MG02RKbGl6uZSyrYq7S7xeZoyKRELtKRMydL8aWFiYr3eLu9f3uZ5/tf/+l8vy7KV/Hg8vn//fr/f13V9PtePH/dt27btycy32829sB8fH/1YXJR6E7D3D+6jKM1ZGpdKz7zhDiyzp2+3m5OpSp9925jjImJ3KBqp8cCoPeTO4YK7nUgdH4J02/v4uXSXoSDhIAflMYN4MOS2bRabrq0dbB8KRDY6DM7G3MY043A8v/C6rtM0zgLUGNAIdP/Ao5nM3+DU6Aq9QE4+b0rh+CR+i8MOvBX68q/8ZTB3Sj09Gmwsas+7YIN2tzumAPQsHAcknWTuP8FiI2yt8ku3Oh2C3STXI/A0owIK801AESITJoyxd6pvxzgYV8kEkdClDaLCFvoSYG7hH8/x7QYFYqbZ98CHXkuqKrUe/b5OKGchB2cvh2ISsBFQhILtckEdBR3gF2qoL7gbhXMMKoh+XL3kDplKgbF7AfS+nFEVvAso1MNv6ycxcO3FYGmkB14XBwY/NJiD2xLVYF8fswqEBT9W66FFsJm5/I4dktdjtF9DGN+wnSEqAmBZi7BIjcBV88Ml0Wwb2kzCXDRrIaVCqqXR5+7pRH1OsIiSNDlgKCMFzgb8Z5WwJYKhQc5piL3A+dTqH/81SMrB0hQ1j/eFfkEfncGjUKwOpu1DrSIidQ5pNJubp8yc0uSods+idWSuQex3H2WVu+t8WZZl2zyRH7FQjbY1DUtMUjRv2/Z8riklovLjxyezpmQ3IF4t8cKXL1++fPliVqCIbNv2fN7neSYqNs8wJ8tq2pM7qEECiSCyNLBMVCaWzMpFlSmRBXTstl1gXfic/D3D2UpVJaBj1UsHJKUU1SzMZjM7V9uzJYDjKXmGvj3P75SKXTfDRZRy3ohYJpqTyGWW+e1Pf/zD3//dX8z8ej6WbSu//fbbX//66/1+N4Jaoo/9TAVBloWclYmLksSEjKm7VvDgpXbR7gixlHDO1VxTVXi+ZAKFYIMuEKvj3Lutq7GWmQfF8592ZkD9qjAL0b41oXXStLh8n+WlJtebano+rnat3R/59vbmNamNMPT6RjJPC4sMxkm4HPYnVxNcanzvtm2pvT3Dpcalu9T82cuyiFwQyYfN/f/4P//3peYR5Bprb2AhwfxhLc1tAlrtbzwXhbqVabykkClh2shemQYlSMn3jPZMrlbhNl9C4zhCRHpotpe9oMKCxkSlwG2MNda0PMfhJ2bWTpUgKwSkqepZnmBMGI77d361JrdrwVLAypFjmH7YkYgyppPT4nhG54q0kVL+r+eJDwJsK3eFteYe0qex5Z4ciEDDVoFAIBcb/Nw/mQTzTDPihLrCzGmeQiNDkwh1QejXpRTrHCvddcPu/NvAXd5g1o06eRl+7swTOM15bChQqBrQ+A7+A2DISB1vLQiCjbpAzl2kV9iqcylIoywNVPO2ooDsw6y3QgRoS5sOyb8C18VBRxw7t9aq5TNGVHtrPUWcAUrY/WwNJhxawAx3hnukdZ3Lwq8IksK6Jc1NrLlCcWCQA3POyjyJKLMQZVUqJavOKRUiMeOo/ktElkF2WLxZlz4iIi19pz1zesGFH/K21w+2u+PEsnQZxT2BF8N8EWiHnF8g73UotuAJCsHxr1UPUw2X/LjfnXYJDBE7hGTvpbEIB44JAoXjrTlWkR98OM7/WlWuyx2LMiXiZqp9Pp/V4WfMW1x+S8mlKDOJJPPQUb0Bd573axEvl8s8zyLy9euXNPGULmlipqSU3R5wwHLejTkhXpZllhSXOlySzLmsQsliuNdtI80y7ZMU0hoZIzCVqi7b4cFF6cO1LoMNnWiAT2wWMZxJt20jYaFUarQOc3LjUtqU2CJCPImIFn4+n9+/f//+/bvFeHz//n2txf0pRLQquamnqqZGUr03xIxLDx+a53nTY8FQF7Pk1N+dgLq7os35n7fF/tQ9goKZ+Xq9rutqrWmhunJLuWwWXwTI3xOB27XzRJS33RSZhIkob4sWnmYhj6KuMf27vJAyc8mac7YbOgNxjdsT3EAk4kw4ezzJzu2620ul3rlBREqUqnfZYUg1hbnlpXa84b+J96kq3N09dJmTeaArl2euBnRgndBT4DNn6MCFdSrNoVdUB87cYZoJhS17cLu8DhrHn4NQ9a31Q6PzPKM/HXuv+F53FCqUNmRFYSmG8u+tuWc6QGIC5usn72XbjglM4ZgzItznA2a2NE8IfA9GX0Jr1MVq4/MZUYalZ0U9sfYYrAr81+v0WtL5dsh+w1E7b/ufwQx1MUZ77qcDPOaS0yxk1FRrQcIhBD78KQBeLUhxfR8XwFgfoXLWGpJs+OF/WeHW5PWX/7ktKNiUXjykR9qNI9QP2HuC60upMid+qLDI6eH8qSycjRQbZPAXuCmPfKUxTSRwnWljIvMEEpF7BWn07++Hs4LxenyxBNNHui1d787HFSWoVign13AgfzrqzvhH2gUq6hCcv+zBDUdHMi5Wj14qOKrad9uz5Qvlqd06CuuratGNC4uQlgPyw7SqQyRKqu5tEWbP8E32vG1l28qybJ+fD3QifP36Pk3Jgqct2IOZzXtiBreITNPFg7zf399FGzExQ0+ISaWUrEUzEZNKSlOSrRz6xDHD9SZUhpWM4wqLIwpX444iEQkXBZ7p/B1vxeXIEu6pGy9CSqSshZWJiLUIqRA/n89pmlNKt+s8T3/84x++GqjLstjVIY/H436///jx4+Pj47E8hdOyHu5SQ+A8z5+fn3auzsZV4CYslX2kFtJgATB+gZ1LSs6ZmKaEvKHw1ajYkdN6bAmZH9PSkfuJmSblwky7+yw7nZEzjQOlEsghdJKhUSQQZcHMTmEfBUK1p8RoB5HqPe2GMSKapsnTQQafi3myLZuhL0KmaXo+n4FpDQNTgnz4qGteaC4CueXW19vPnWe+xt4TEwDoZppmjWKrGWZ2ZeTwWAkrhoYrOqu0H6kDjCChDkWeQ5nEOs14fxZxgY1wayLgT+jZQiDd1UcU1RP2hQw3xInWmkgvHpks+1cjTye3h/yQ3THfNr7vG69NRRiGQziETePSDnkP1w/eJndaGGFjME+DHqHW6RjUwQ5AdwXxcJjepnRpsxCM/uWLNofVcK0fKuAwYYDjZnv9gFzXI2QodMNh9vCHCg5/z6VnMti3iXopfIiMMYThDOwe+CFfBY56QVZV9bDY4XCQz/eXJbpahxB6g64fUPG+GHgYY9CNv78EPe/NShcixdVdgn15Qc9igQOjWA3ZMsGlzYg9aXfY/CcMuTkjgdP0bJuLAKuqyk0vg9W7dvm8wzTRAyNtLjOB01rcza2l7hjjYK1+SpFDVHfjDN+rKqkQl7/+9a9mYZg/MtWN4r//+78viUomSU1rfBFLBG0/CKs5pB+PhyoTJ0vxkMum67osPF+brXNkiSGqJ09TSIzRUqq6j+TQsZbCpFlOezuBvV1mLYae2+VTL1wO7dvbG7xJIrvr8O3t5sPxuI7nut6fu0ltl7k8n89lWe7r8+12s9NstruybUWFJJHwcUlwnb2LEk2c9qu4iS2VWGAbR4gZ6GZXSCEi2tr5zobinKDVBiUiz1m+j51VWBKlkmlPsrKzG6YQKEzMVBNygzXonnUnh0AIrrWwbUfYwt4mMdfcZQwRg+5y9TfmurbTsRlutEWZ8jOymFva3Oelng/2jkRk8ptmUJ8GHdprFuSqMOuEakFJHX/SUeFMKTQttAcs/F8Fj0sP81lrw2f85PUMN4Zwr39arUcgjY55UaspelCp0yAByHbOGBtwPDLIFKxJamk3VCg9YGGk/beqY9IEVR5Awp+seMgQgoSj+z2wiUjWEroIjQwH23Oar/jdtbPv62mTjzl0MWr2FbP14uaQh6YCPvF9wL+OVgUw8EHvdFBTA/4VTIoAsFcb0uVsvCgLZ4PqydezzYteEJkYfvACTm/Qt+yco+xXD4ELxaeEoWLp+Yq5AX6oV/F9n+LUSr+2sYcC1fD9a/2JPNNCG8c11O34ba9taMQ2zm84ZHcZuH8xcIiTxoc2ZPWhdARIAnWQVdBt0SzM2qx//iF37fd0D2uGniLcKXDkQx4ZhdgIVrAScKitEd8vOJkS0R4EYtvi9/vdYfnll18sctrye7x/ub3dvlyu0/OxpsTTdPEbuJZcZNtKIWYzMYmZZ56ZmUXtBsSgdmgkm7yfDRhv4fHolBt1AvWicGtjOB+iCzM0K0JrXkqOybMVzjAw8zRNl8vl69evpRQSWbZte25LXrbn9vH4eHw87sv947ePwmV9UM6rbSlc0pTmmYgsKpJaDl/XrG2x7uZJHGZnV2rl90CF2uU+PpxjzjW70QK6vL4cWfnMnj74v0ZQsIGCSilIRxBb/LWUYgm1EclJEjO7P95JYP51gY0LXF1fr1cfOKLId489AY7WvSxuLVhjp31T4IwveykdGnzapV07Hlol5UjpVUZYWIQHHDzyq4Ji7QH7/QU3O3DISK3fL2x9GTMopEMKutJj8gL+/UIHh8fxhroPNA44RbglTReNTTS46pZaVB+NvTzq5B5x1FyqShRxGKQFkcPVgOvp7vB7I8blqZ6yd1T3yjcURGY/NCSZd43A9CaU1ANGOefAKMOmCMTKYqB/WsLnOMbXzNkrJtRZODor+STmFVfdBOKJVyYFaH/PQPA9fsVgPQ9FCSn4ojsvjnAGp0Wvl4LIB66gFo299xRLrz0CzodlOJbArk21k5Z61rVSM7vu6zamPV9E+dmSI5Dj/6iCWFXwQiE/uKAFNUXt+m24H4KN468KBeHpQ/t6LRRUx/EeXvZXidnDth3ZmXqVFdr0X3vmpxNaCASYYe8eW+JDqEuRDZBwbGniYWvdMydvRDTNoioor8xsk1Ip27Ksn5/3v/3t12lKKU0i/OXL13mertfb9XoxX+A0TZRknlIpW866bivVuIKpROlz9kAD1FHBzAp3C0TCCdsaAfLiKdERckMjAe+oPzCUFUKkAkWIiLgQFxaRRCkxEZdC07S7k3MulCvbF35/f5/niW+srFRoK9v6XJdtsecfv/349fuvj8/Hj88fz/tTqWRlPW6Hkd3vrnqZPb8yGasGTXUAXDSvm3OCqgoRH+egyPKSiAhXA4KIZM/HmQ1r/q2qBdwfwiuSqqVecaKmZprt5RbJzWJDmxTRTbiv6n6fZMiK4+3ocUc6+0HDnLNfzR22ZM0ZX0rxm1MsEsnOxriGL7VMfkc5BmuXUjCRdS+0/UyDQOMIA2N5ZR6lwkBWDkUgF0nfL3UyMxSAs14CzEMVFsjcj8jrntUZSml4cAXheA7to+LA9gVChUpNP0JEpQBsnSfGGil6GLjSjb2HoUHL6CdTcAFjlU0PwyXgnEDvIBWcv5HREQYHYFcX7cpKO5PxqNy+cZBCR9wZbdigbz9xPcqmdS2rqhMm9u/MPoUJjPaJtkfzAV4AHmHrIey5q8eb46fHQ20hzhYBBtd3OByv0Pc7JOJZtWG/vQrqO/1p10hTJCgaCj0DhHa0uzHRlTKGuATe7tsJvN0SdIwNJ1/4VQFVKAKh6170ekz+tHBru+AAA8MPUUEdsUJlKyGuF+HsFWmoQx25e5z0MDhsQRujXGCWJPx2rvNmVUWNhjmDjTrSn1Hh7L19iAE5u1RyzHZif+Lh2oB/ZEt/34T6KGx+FlUqpEKUwYmWcs5E+/GbUsrzmXO+l1J+/PiwjW+7uuXt7Xa7vV0u8zxNNax2/yRnvef1OiUbAoIX+AcR2EfR2HupVzrjSJlZywDVChZhQDvKY49YAgvKXt5uN8x54B5Nj8dF5amsy/pgtnSEmxaWRCnJLc2kkqbb1/cv//Cv/qKFl/XxuC9E9M+//LJs27JsdgO5BX6sq2VTEW+/Wf/U0e1GZ9acc6HmXHUFqag2qPY6GB2EzeLBg+qv261YQLsEf6hH5Nq/nk6xoZQqEWF6Pq3eq1LK9e3mvTjzM3jZLdDISGDR59oedidIrWPmuytzd0tzmyCvlDL5YTUn/4sZiNmWng1XMTgDqFVApZR03Ecai44SiIaaBxigjBrZbicqlBAUgH4GevGntlmNAmA9ZtrGY0xheAjdhcOCXB0nw90NxARSzccbuM2/CnpZAZkddbopudVZfeGReYHfKmRa7RdCwzkGfo1tugAT6CxEcs/AoX1HQiml6LE7g40MmQSVRcCeSxTDRo/CLhVSKsDjCBkKXQAj6KyAPaT7UKD6seDLn5aeUcO3QUwCXXoOZDoVxqG8MNiaAavYUQ95zwM9FUo9BNaLxlAvvSBZD/YQwyi2PWwBP9jCmX4IrOsVQmyevw9M8lM2GIpSGOBP2Zheoi7Aaf/iggSHNmQSavkNhRHx8EKjHp/LgO5h7A5GSklFXWdxUSLl3WeJgrCD4I0F/A+RHGDux9vYuES0Z/N9hWR7wPCMqp8jfiwNGe/+2garREIkpKpqacKJiISneiGfK6JUSpE0lVIez/Xj86H6W5p4nq7TLF/e3i2/hxnWt9s1pYmYl/xkZjftiEm9JyIypybZT5yIlddweZhJECsJsWr9k9gA3eigB+pVDLVCdFla1dId/fdGMGhHVZ/PO4G6ICJmSsmUpwmmmTCkSqpUtnWaJpFEWZVpEpmmmXn6/v0jyTSlNE9zSnPO09t1I+G//1f/8NzW52Mx0/l+v39+fj6fz19//bWUI9mzJ3u5TvO2bWXLlEhEZkkrZSKlTdlSWyuRUL3UxQCzLVa78WdXLzlvvtfqWaLtTxFRpVKU2Zi/eHQQqdg/gW95lM0pMPNOBc1CxdZwmdQOpzILlcxEIuQxq0YZP0GoYIQw3PeMTJ5ztrTFfgGhhUTjPd5OSrPyJ6e6VtsflXIQNu3O+brU9TF/1k5pE+YfPFp94NSdvB4qVlSXPUOjWgla5rU2D0r/0G21aDchUWuJhp8MnvDyTOsRpG3C/V+FtRQ1OmiXXudXfOls125kNFrVG+y3JveONAaK+ezyGo3YPrU3JKEOCpTqCYoU6THvddydEPYotZ7a7kcR2qfKzy75SFOsHHSoQnH+t3Wt+aXsNPq+A5VfBd5RSxei0ywcPfwoEQGNCnbDsGuu3hr/MMy+h5yeMHBwtBDwyRCkMN7X7PQ7y+9phF8aatoZ9MEwdXShrCFXmN7zDUeMDHFsoPyW9s6O3zOQIf+0YVFHC2FKOKOg/3S2o/WfW4baW1XPWu2Vw7A1b7CfU3saYQuhZe22d/tPeLT0pXba6lUWqgIRWcsaGrRnTG9FICxhyD6ioScVZwGs7LBhuIv9ueWNW37oe8QJpXYRD9jsaVU15jzJexSsZf9t76PJtOVFwaeoVV6o5lG1M3kl08fH/ePjw9K6XS6Xb9++ff36dZ6nL+83kf08yZDHkJrKTFkwYQzXUtoA0SM8ALJ5BBRxN/tT5cN+ORqACX9KF9EuNZ0oujyJSHOxsJZ1pXVdc86lPFT1cpnqhYJKtOacVbOorOtTiW+X+fZ2nfiPWals23Nd87o+13V5PD4fy/p43pfn+nj6JQ+lbMwqcuFq8mVeiZl0v4Ow4ienxKUcKaId2jpvRgy4yillD57WeghPRJjErGm3aC15mH3rYU4i4jarG5xWf4PVC9UNebu/gpn9Bh6HxO73oGpTOTm8WMs2d5dSbpdraYvUQ5YEypb9HsT/9X/+H+xvNOAIsmyi0JZSFEDEagR6rWEpHfATERU6cpei2kKmRxWpcqgqRb/Clj0DqAFjP1kWErzbptS02I44lDGfOIeS4P36TyGxKCipsURtsPpBLexICJ84nCFPVkALgcz7oHCe2Da4dpWPiYRrZvWcc65x0qUUP4SNnQacW3EDkcAUO7DBA3wyM3G8uITAfVJqyqdpmrZtez6fdqbEiev0tbTl3pT/epmuQ4QEveagrnUl7YY4UpzhPDvD/aKeKvJyueScH4+H3ZJqH9rpGbZcQrAcQ3bq4aloPWK2jHv95HWAPBTXxcjzyCpW+vzZZZR33Etuj4nghwGZO59vTd5r/zcsvL0FOcnDinyOwykUbz5zRvVPCnjUqB4bcNXvSgCZ1huRUcQt/mvvXWxZyNMAU+U0P+Xd4yrJcdEGIhAFDftVKqFr15k04oQgp07f/tDtXoEHpLSH4OA4PuigVdXL5eJ94SgsQFNhqdnjBIkelmT+7DGLiB9uTV7/t2dX/wk3mgR2acNZFNcGWzmyOQVEhZllR3vaE2aVUkSPdFfMbPaQiDDk+kUdjtgTiaYqVd1CrRiWGh5KI/Gc5uOCsAJH2bwvauUL+WRHLyVmfjweYX6x/MeFDtcYGgzGPo4WJESpLCfqpN8THnPLDETlepmZ1UI+7Dyi3eRCRPM8+0V0xiHznJb7w9Ng+yiMBKZLzTJzg0FhZYXkGJ7lICKVhrX83wKrO8eqiHhibG3X6qEFx/nEx3SDDRqL+nitgnIqZNfOkO75CIWKFtLEkrVoLspMRde8bctqWfP++te/fv/+XVVzIcvOZsHBpZS1KFDQuahU2Tz4do+3KexpK6gmCzcIc86cZJ7nUtRCStjvDuTkPEllU8hZbmxgSZ0tRL6UYtmvGW7VhiSMO/852DnnrRxbwZiWV6G8v7/3+kpVL+livTyfT8917cJof5ZSlmUxSI7s8T3N/Bkns1Iahd6JTcttdQsSf90/b0Vl2LVLZnjG7gpHxqV2iVnKYeENtfMZ8C8KdtQ3oqO5wUehoOip1fUoV379D4F0KUzwCIyTBt8MZpeRFe6V6/uBrekQOhUOIe8GUrExxlvOG0UteaxoGQyUOvxBxmVES/j1DPIh2rmuIhw8/9fOGTi2PT2+tMFSj8fj8/Pz8/OTiL59+/bly5fqJygwhAYDSOUhqOjecDoOK+PowiyFIw2EDl1X5Rjzf1sJBiVKlneErBsmeAegdB417B2Z8AVyhhD+noLc/jtb7rGED4cYcmMioLh51/1DAGM4nNrggH9eq6y+x57DewLh50EX+egQ8lAhDMrbl+RHiA67RNtD0n2PCGTfrLZm2RDDAlsB/ZCpJeiQav3Yew0/BNtl1gxoly+vyW0yFkQsctGQFUvd0Q0DwYUBFlxyCCS+Fdhz6/VGC1WzokAkl1IsdpaAH3y8QwxnZS26J2PQyGCdEOnn52e9rITsZsRputjzly9v37798XqdmZNqXpZtXddLOq7NI/DILMti+tyMRSKyQNgvX7747RtDgsbS4iqowfBTKQUvQuqpiSjqFSDWdBuX6gnLUkqmwiTmg7CqTEVZuXCaEmXKrKTKwrd0kdsbkV4u13/8x3+zrpuq3p+PX3/91a50edyXXFbeiq+1ctZSNnNmVa2uIkmVVfXxeOzhyFSYRRL57oR9IrKfM0TetmHmsgcuq+plnhVmJSfE7hfPmapLCCULZ43SxV5jg4GjHBiMysA2055Y5kh+ZwixWPZSyvP5LPVe9N2AHiqg1wqaO4uEOtnr2YVGais8EzB9g9YTfe3jRNxRu6o+uLmb4VBRvhgvov5saIiW4ZCdjbCdMHZ/RpupV2oB7doGwGmLq+MrPnop7b5BP4X0o+DWct2b1KNC0+BJO70zGJHmguGrMofIpxzU44iKHTyw03BoHpvkL3cGS5FPHE577xn7XZyCorSm3t/fr9er+7TIlXiJlHqNZwIzFId29glKRDf9xKlR21ybjlhqPVgK4j9NqdQot9ApASf0RAwc1TNYD/nZAEOF31M5CEgAFbvusUTdwjV0gX0VzW6ROGLRagklCC+169IBVHx8OATjp730Go+AxPuteKH9fR9tjy4Vv0xHqYzYgLqsLP4rg+wgbEM9rN2hTDpngKA5e4r3ij1g+DUyAyf0ouTtI8xFj42OVGlLsAPDzIJOjU4JDwUH8Rx+cvTyyaSMA3F4pAae9mM/mEdFiS1dsjR7toeXWumILEd8nqmsxDZjJKU9G8aun3kiIsiPYUUu81XNp0rFbrwjXYl1W/Nvt8tff/ntcp2TTGmSKc3TnP70pz8QUSKmxES0FTPC8rbltRwkm6YpXaZ0uS7LM2h+e+6zYL1QKQe43WkclkbehwqqQb6w1ih62jmBVImnVGBnkogoE+1u8j2cuioLJebH81NE0pSOtBXKLLQszzTx5fIuIt/069/9+c/mz/71+/dtWx+PPYr6fr/fP5/rVrKqCDGr77Mxp5wz80w7N2aXDzswT6QsyqTElJLM8/V2u9Z7SZiItOQ6RTYM7/MmGq+4FvLJt5lfSrFF3rHH4r+WxmGEkoXW4C6V+476zgwCJy+JyC+M5GpOWHaOqd9TOyOtswhOn84xZ+mrlCL37D8NK4+2UPc5qT1s53VmOQyCsOo9hBzUU7TLf3dBkOhc5/LJ1cS9Ng/6LqD9bCs5FOeJ3oA2Rtw2uCUH0tgR4JAYwNNmtnCBx/07x5uIlO2gSzui5o0PEK/MHQ6QwbhHNwm1UyZ64hUN6x5HVWNqu9kqENbSUxbrqx6bUAwZoGyp/eXLl7e3t69fv27bZjs7ruNKKUIHthGfIzCJIE+7I+fFbBTGiH9qZ097a2GwVk63LNtlHoM7Gdvxlh3+vt8X7Q/fh592ALo0iD0e+jZ75XBGCORGHlkkESRtnHOooweVR3Zwrxma+qMsKNxd/NHXCV30uk61mV3Omgq7WL+Hjg3jtXd2euUxcV+iIihPannb3yOcvR7DzxE/zsDDAQbaDdtBPHD1QPcdMTPTccPwWZtBbaJWp45LHbf9yi0064rF/RH9YPvh9KM72u+o4F30jajqNGEoEcBmjoZOeFWtByElJUvZRuZ2fNyf989FNRPJNMn1+jbP6Z//+Z9F6O3t7cuXL7fbLdXy/v5O1QjTNimEoxEBxlGcjYU6tndewt1gbzBQJJTwPoCEb5DHlCRoY2Y28yrVC8CrU3ll5WmepklK0cfzcw8T5UkS/fnPfzLkmGN+WZZlWbdt/e3HhyR+Ppbfvv/6fCyllFK25/N5vV6Z2S8SyTk/n5/btl0ut8PEAlR4FI0HV9i/Zdusju8DhJ1kVN1BmgLyHdXWEZIPkWk194tggIg2cZf1yLaxX6vJbDsYZlJ79Ij9NDlJwsOL8tO5/KwyNq6dK8L/dCw3uuMl2w0ltmfZXqvSiFMD/L26f1HCxBYU3zH8dnlAnSi+mGPQmeGdnsHDI3siDBnRcsYJmGexQISux6T+HgD0/KY9GukplwSHx9HiMbsd9jiwxDFtAXV8aCEKiqGYkrWYJ8t6M8+znSew+q4aLObVJNCCs7WeS7hMMyKZXhIrDAf/DTrFn1FT9NyFJOg5AdtEqPC9zzToui41p08v3WGCoVbMz8bb/9mPqFLxlXbq9eyLmkPRCD45hRJmLwJu6QMGfgrAGVQBVz3JsK8XBMVh8smhtP8C2Hr9FuAMJECfHBrQIWToTAmHl73iCmrz9bc9bl/8uQ/qhJI4iTBsmhERs7JdtlZNGVW1BMCqalMfM5GWUjKm9exhdjAcY/3EbwUNYhyI1LNDDqfL77Cj/b02ASEwl1UhPOBEuXBLLiiiPQew+jWxJRMSjmif32uWDO9908zMpJZuS4iJLU8xM8t+G6Ilfbs/lvuzbNtTRC6Xj/f3T8vpYcUOdtuziUNRu3+7IaLrUhR8JNCZxOE2VKnJTNkSWVggq9Kep9kI1GN/b3DMz55sQOsJHLPwSilMVIpqTatMREr67cs7707cTXNmosuUUkqfn5/ydpnSheYpT+ZklZx1WVZmvlym63UmejNaq+Z1zSK0LNv3778+nysRret6v98t8GNZVgPgMsnt8s7Mj2WzCTGlpEzrui7PzYKJDxlhMgFhof1CllIsbNojAC29smHA4yWMSAxCxLy7sUUkk242y5uJq8REnqYwSHeYK5HoePyMqsq9XC4+5bkbLuc89XNer1MaQnZLK6/WTxvM4zyLDuvwpTOK1xERStEA7SU8PIeprq/ZwHky5w0HdfZJeNMrd6RlFbDx1udZTGr/pxXP500g/KUUZjhlz00jOIRjUF3LvT3h743PXtT3N6iYEICgI1DREzB9z+VD/gkF+3I8R87pcNLP0OhOWJbF7WaXNyJa19UR4jFS1+vVDzGgKL3mt0AUxMNZfWT1Mw6nkbWNdsCw/dJej0wgVkHqrUJ/E55jFYl49D6C1vXAYBS/wzQNOs17DJAEEcDeqcV5QGwYu/96CjP+SYPwEkROT/3QVBgFtSilHsMtzK9g683Hc2cEIiSMHevsc/yIIn1fv0fRhZ8CB3IbnDaE9uyrITOchaz08DCzqm3HVUNfm6GhMuHDTxSDHwK0SHQfEVaz4kIaRi2QvcTbGcKvMPMWHfyq1TJ2YLQ9q+eoCpzA7AgvpWxEQp2nHJP++oeqOqVLS0TrTta8UmERFpk5seqUc86lvL2957zlnD8+Pj4+PrTuxYuIHUN8e3uz02lmTEtRy/IRYA77Awf2RqgjittQqPdeIF877tIuC5bDg0FiTixsBxu3+chhs5ellMt1mqZJhESpZLMF87Zt1+vMzCSshT0MmojmOc3z/P4uf/zjN9rTaavFAf/48ePXX3/98ePH/X5fltXmwS9fruY5yjmT7BcjXC4X3Limukufc36/vhnw+7nb9lgtQyJnGw4GeARFl1LSNms1M/crYPsp7LgisbBZ3NIxgM1KsUUCM09oWFDHwS9UBo2EvK9w5tlieIm8u59TBiPSBCBDfmJFsx7wE1AfesT5gDql/18wzKBw7RkNYqxfOv8cIhzbDFTEQWk9JR36DWoUf7KG9/ZhrOhBDII9nMw8e4Mf03bhRMTCkE8izttefOxSo4dRQgIhDADDcEgr47/+1L6K+vHIoNhgvtQzgnZg2eI0qB4+8GMN7qA1J7RhyVq2HB3L44lkopfWM9UJz/Ujtxb8WQmc3Ic2+ugc4EBx/zOICYNtx93EgC8dfqIYqfl6yAFU15u9bDJz74Hu5xttZY2qvUIj4XXm6dkeZ6nQJnx1cJQPtkf+8dw62IbP+Ably/Hc08ufw3ZnkLKhxgv6BFse4ravzHAxR0Cg71mFTlGPIZCv92cChATcFaT4d36OjYSXQ5z0yHEAdgKJ7PNSizysRpBIiyFv5VDjETCV1jMY0gZSvhgmsoE10gdvcF36llKEJyUlKThAIhKZen5Q1bqiVaJDk4uI6YBKGrjpU4nquZC9fSUi4gShPlqV8K7tm+34Ws3S9GbmUnsU4SnnknefhUtNIeJ13Z7P5fPzPk3frYXL5XK9Xv709cs0ifmnPcyAYZs3shYfkDswKF/aplUICxgf46k+VMuorcx8XFijOrm8qPm695MJE0umXBdrlSWIns+7iEzpYlc66m78bTzzuj71WMglYp4mO6zPQqJMmohFbNzrui4rXBWSbfMgE+nb2/X9/V9P078tpXx+Pj4/P9d1/Xw8f/z48fHxsW0b7SpXiUi0mdeIyGxRj3g0e9SvOxHIkuREoZo+ZUc14NMjQ7Rdo1Kn5BnmQQLhspKm5I48JLTHcNpP+w2aRIdUBH3RC5iVBPehB909lP+zLBx+xbQP257NMMJDVGZAl3XNYCs6hMJxU94rNGxZyxDgU24e2RNBJYUK/XK/Nymwd9eMRI26xAtuUCzRiYhN4aaDQpRqgwo+PvEVMzOzGQFFX5ifvq+B62CfrR0JB35OVl94mA9X+Waeor+zjqux8p1b8GwfgQPAtCd39hOydIHELEOKO94+Pj7+6Z/+SVX/3b/7d1+/fmVmS9fldHHH1fV6vd/vtgnlGc2ez2dq6RW4ty+Oz12eUxr6QgLA/gkBZ4Y2vXIvGtgvAXOqakpzEDoHHkHtEeha7Axsh41b7fZ6sP+5pZes1+0je+N4w1cHBpSoVSbUsp9jgOuCH1HtQPZd2LPwsZjsIddOOxVIksqtxRb67cHAcSHH+k8uXwSEOyv2ocU+KSwIGUJB0FtMwEs9a/VsFtAbUO0o7RUU1gkDCd0FeEKF0aAlERdS0SYbMbWS5UyVUiIdXBCDoIb12/P5dDSeYf5sOP4VZgHDLpxJQuNc/eVhIKrRwcfttiQyj9UX6jJsdogsTMQsSryfcY3rJao63M+lqGrOeduWy9UMLBFhIjGHt6qaR/Zyudi3y7Lc7/dpmv7jf/gPl8v05fZ2ebu9Xa7T9XJJk8zT17f3wsrFIGYVTiwqLNQ4HHuZxeUi4hyBR+4KCqq2Jta2f2t5XT0rxRFQJ6qaWDlTScSFSZQK0/v7+6aFNtq0iAoluaSUOeecifbcxtZCzlrUDirafqAKsRIZIec02R2HVA3ZeUq360wky/LIWadJUrrertc//+kPLJOqfnx8fH7ec87Pdf3x48dvv/32eDwIfMwyTaq6UqFc7vfPeZ5ZSYRZJU1pElEmzZy15DVz4jlNaZos+WOajkhClybyBFmWEqCQUUxYlDNbinIiS1QuRFk1Me9viNiyBDITM09CpVAh4sIqLMoqkkg2nmaZZC6UqTAn0lK2svL/+j//D0PxkzZPKjIHwwrYvf2eZgVlw4pHXmdSS8SYc7ZQpJ37Qdh4lEdZeazTqXX8IEO7ocbgyVPVxIfjEAUbx458XygOp04k8aITK9v26hBVUKDGVaERR7XnfcT4ejpJV+SG9VmwY69wG9QJs8ajqcimmI7aAXYmMR4w29EDGFy1aet0oVH268A/DkYu6zH2qnpSSibS1gXOKHaownSNqpqmmPB+3VbrYQuOea1xZlp3AD2Za163sDL2gVikl4jYajWlFG4XQhKYCJip7Xk9RSSX9QX/9O1sdaEl7QYfevhwjMvzSSAvXnom3GeCk37DTsvxVc6IH//E6ygsBUUktyFM/rAsi+sNlBrtbCz712PsEEKFrCPU6o1TTyc3wu7A48IPyVEyLIf44C4naPXG7WIiMuHGGu2emOwHVhTUbE90H4j/hNAG3eKQaKvf8MGB6fnNH6TdMxW4fswJ5ABoqyrdneOzPsqme/scSNTbOMZmwQ/vg0d2KC89NQM+qV3YI7qCZ90fQt5lbKpQZjCgQ0dE5LkmmJn0uFADpYlGwmh4yFXEvOVSCqo4HIWkQ6dZp44r012+pWaDZekM3N1ncfRFI4FCsP1P35Qz8HLOl2l2Jre5j/2alQAnMbVJl3GAAhtKLjI7wKKkgv8Sl1LcUX3cz8fMy/KwvjhJYrF/SfgyzdNlfr+9vX15f7vepsucWIh1XZ8WDpvr9c4VkgZjDpLdQx6W5USk28FXx7gK82R2LfsWboVzUVWLEUKPrIhkLVRUmVipkGWJ29/YWFhJmbg2iGdbdxXBZMY3F82jmAdfFbis2RcHnmuD65pJ2G6sNGPP7D17vt/vHx8f9/vdbk7YSiGVJZeybpl0lsRTmlgK0/bc1rLe5tumW1nL+9ev13n+5W9/2z3Q+32QB8J3e2znvWRHS4kKlXK9XllpKzmxbCWz0vXttj4XZaKili2bhCdJKaXH4zHP08Rp0yzKPIk9c6HntrxdbtN1Xh/Lpnni9FifRxJcatWrdrOIvXdB9bnKyBmsHBcGlzdmtktYPOW+k4dGsRD4J9MRy6LdhEFDJdUxQf8cBH74iXYGtJ77yXAiQaQRZFfAqcvJ718hbApuvMPx/DPnXCBob0/jr0d3ddfMKYhaRsBqRyC1M2tcF5w5M3zhEbAXpnlU9/hgU2+BfWrEnr88kmDUedf4FjmzRz5ixlYCWOc1xakVnyG28TlYHmEIZy33JbCcdiVgxvHZKO7fF8t0NpzQCOJhKCkoCGeCj5TtR9qwLjPDTbCh/Rcwh1K/Hf9aWkMfGowWLcE0Uz88VhSve6eRT4vOFXIovSx4wa7DT78HUYGRvFogcRArH7WjItDodac48CDp2Hjot9dXv3Nor5EQVNwZqMwsmohJWyf0kIJBnw9h6xErXQwG7toNewwiiS/REh0CGUb9gseOQUGDYSIIOsdfoj7f6xBRS0RsE6mGyNkjDOtdLfutBh0tAHWero4yEWctXCjT47GIyPf0Mf11j5aepikl/sO3r1qvDSIwLlNKHq+kddkp+8HH4xo/H3UBx4fjgVPKxNX9LFTv32Y0AFoiZiX17FrColpoS8qFC1sEv6VyIyaLpBmdSRMlJTUbQNolUClFbZ/fFzPETExUSImoUCHVzZmGmUmZKKsqk06JhSfVpKopfRH5CxFt2/Z4PO73+7quf/v1x3PZ7ve7XVyiWiy+53KZpiLX64Xo8pQna14Wzet6mSYWsROKpZi75nDHiAjJvv2bc6ZM05QSy5Y3KkqJhHjL2+Pzrqq2pJ94ovkA/jpPzJzLVnJW5pTTs6zrul6v18s0Eeu2LFteiagITSKHAd3ri+Gk6PdEIGm53vznpEUvFB3Wtg9zv6pRqy0elGOQmTgDQzVkrF53921q25iLqyvi+Ak1jSNyqJvLiYjbq7N9jvFTpQ4eihO3nie0YkOF4XTi8AQ6DhXc8CdvBJ3KjmFbcPf4LPUGrwBPj16vEzIKOyQhv7J/mKbkil7B9kUhbwBzZXJ+P3zgGW4XAPannw4mZELdkyoNkRlEaTjB+BsP83CQwrfhk04CjoJMiKQhYFQfY+qu7Ha6I2J7gIc4pE4uEBX9t8jMrweF3mtsJMipd+R8hVRgML/OOkJUEBHpoPJPocWC7Frl6HAmqTZLl4AQAkThn9TJ9fA91g8sFJjzBeSuavo2Q00s6BDh1ur13pFG/cNPoRoO0LMDOe9JG6xyJlChKVQIL+B5jYqOFoOaUU7h+uLQONYMX2FlVF9DUIOStBICPY8dkvYQMHRRkLF7bAwxhnoYVRPSTrvAfYbNz7MGfSIIgpDai3uOZjXihMDgdjB6/WnA101I+uVf/tlOIl4ul+v1er1ezSG9rqsdejHYKqsXmRJR2m1T3jUtMxeZiUg6jcLMRhC0elRVxPIdc6Cm7iGLKmxJlYlZihaRVEpRLqp2YY0kS04BobPIAIFbvOBW2JA/w+eSZlwnp7Snpbrf76YGReR6nS+X6du3L6XQP/7bPZ/08/mspxI/n88nEdk9xKWUvC3b+kwyT5NMk+W2ycavVIhV2Q4rGyOvT6SjajIXOEOkNc50QTFOac45l6xaSJKQcsmat5JTud1uBpU55ooqszQeaMQFIgW1Yc/TWK1AfhyTNLR7CghqmESDCsA2e313BjCSHyufPfdloNC7cKVQ38lQP+F+RNwdmEV+TfWqYZy0kMy4CAnNDnXZ7xwstTrdSnC7eoXhPOEQhl9xqYD1e7ADqEFWVQ+V4UgoJ7vbVjLcd4/I8ZAP/Pf34CdwqR3dQO3jAPtOt3Mgnxs6SPFmym97/CmofbNDJHubqbXU+/JTnLyoZlQJSAiCiSo7NIIw9wZ01cip1BD2vvefgnc2it8z6l7c9OV6g6ostF8NzMGO5xsIzyjVg0cgkgHss0YCXYbDGWq/IXUCzK6+GK5NRmXYQxLYPgggdo1IG8IfKkTFXkG190H3IkhhjD0mQ0d9p8NSx3V0FORFoQzx3KNuROVoKAR5xBXpcGiIhIAQOqeL/4TKDbcLPPjB9yT7xoe6oh9m4AGqpog9h8koNC5tLL635ofVHIacc860lrwsy/fffrBQSskM6Hmer9fr9Tq/vX2Z5+T9ikxr3kR2r4617NlRVZVLExLDzCHve5gHw6hN1u2v8L5Czj7MMHBqhaIXnB5XDOuWF3ovPFu5Xq+2rrAJ2rKgpJQ+PxdJ6XK5XC6XL1++/MM//IN99de//vrx8X1d8/P5/OWXX378+KGq8ySay6ZbznVzfkqXNPGU1iUrZVIL2SFKgtH2XK0srnvL3MYRuWOXYffAOMeu8rYoO5uyPeZC8CpvZ1N3iVNXmNmvQHShxdW/Ql4CVGo1dcPRPl6oEbpAfX1QTgehCNxdQezSEmLUhiTvlWPPBH4IEseIgFHkyIHFSd1NeN4IOkp9N+0FB9NImfLvsAVDOVPE7nNF1KHu85984uHWTLRfz0JHPIlHmBhewIkI7/0Z3q89lJIRQoZ5CEdELR0DQhjiMh3zPnYcPvbuplLwDw3hVAgsQ2PxP4+KXX5x7+VkNm3C3Klj476WayQAAPRESURBVDOs9qXH4Y6ZFtWOrn4aMwxwd4dZ3zUizddRDNZGGKy2MhKEtK//YuxDOuLYpbtq2/kfucXZaRjaxK2ZOOTJ11CF4ajGxduZrL0gcdAAQ5jPAMBqfSFgjL6aSyvWCXrJ/8XD1ghtAOxMHM5GPRwX0giB+Z16zD9ReKkajdTXDaK9hW3SaJHAzCwNqzge7AyZI9wNo2MnoeoiJosq4H3vvl5OaP9l53OrUAtuQdufrPVIYKd8AidQy7EOlc84gZrYDm6Pe+8ionTMX9SxK3e3T8iJXkrTpZRt3XLOdjjnu4iklL5+/ZommadLmiSldLlc3t/fb7cLCTNPbLdhlyNWe9vcZDcSGXWOi5MAwlLVamVstrv3VEkTJVVlYsqFDHjdqApL2rWuqiqpalFMa6tg0qTuhtoX82ZAY0tBVcvATMZXudS0ENMkPB8nqUrZ1lIuF7vLj3POWrKaecr8X/2rf1i3PwonIvrtt9/++te/Pp/PreRtK+v6fDyW5/O5LMuWc8mr5vV6udmIMynlspZc1nUru9vYerRbJ+25nrny/XBVLaqUzYCep8ppJaV0ucwfHx8qTCwyT7sOz5RJJ1dMiB2Uw6AvChwi9Mq+lR8qM7OnP2NmadPx9oQcvul5Hf9EWvYPSPgXJcCDzfoDWpDDfp19eggJ0tmEvri18NC+xApH/XZE3nsP/+uB+xTlNZ2+w2YDSAQmIOqa0Cw2gugaAtb3yK2R5HXkJDdQAM+xqnXBFn5yxdEX9EkEEvcIsT8NKkdIqen0ETz81j/HMY4U6Cs6BsHpPwlYDbul9DMxecEGgVLebM/h1KWg9tJjhloyEfAMttzD0w+k5zTkdq/QAjBuDRk7iGSPH+R/ZgbBjZAHoehHF3CFnb4uAcIzKr94/4IDe8Lhm4OZR86CIDXYAnoo6YSmXqy14K9BqT8bZg92UFCvPxzC7yM9i3Bo2AY+RX0VRDKMKIhVEDHXh7ERGU8EiGSqER3uFSbwgFiF/jCug4f4x/VhH0eBsOG3roQDaRCf2qaWQsdBz3vUUVPgtPcZM+BE5srcfRx2jnxbVlVKKVULbPdffnx8iIjI3T5P0354/e3L7XK53G632+02p8n8oGF7jY9olOFkMdYM1PKkM1jRuIdsjdWFR8MhKJtDse0dqQGxgQQZboy2ucbR6G5dgish03zd7/lIe6i08Z3FGUvieZ7//vp3f/jjNy3EQuuyrXldHsv9+bh/fP74/Pj8fCzLY1m2LdO2PrfKyZfLfBPJpCXvIzVb1Ewsv5zFPc3OYM6c6J9OKXkKFBzgFFbwuA2NWA7iiiIRPqdODJDe/hI9YS/sjONNdy3qEB7qfBWh3z1fYgtVECp8COqyl9IeYKzvguEyg5K8B9PUsASM5XB1FgcFC3EkWQ+etjN9KOF9oCOqVyvoUaARmfCrw43RTiGI0iDk4T2oXXJc8Wj2DWOH7Dw5xHuEMQ6HMGwWqVxqmjzczOpDVlCjDaHV1pd/hJhzHOAZBcOv3M6pAfNnn5w1+Bo51E6B/VfO81gTBc2RVjpgTjUAEbUhRgEAf4Pk7hdaYYct9Fv09EpzJJkTTl7GgteXu+D0uNXO1MPGtTMUgnRgO0OwQ5vU8QZ+ju+d7YMqOOMxh9NgQ7T75551pMChlxc9Yi/DHdEAFcLZj53BUgwfDtXCUBCGeHbe9ue+5plYBe9DgNkxcLaet+feoXCwt0Sd7B/iJi0GPHgd7NS5N2z59rYvjjTghMFI0PaIvNf3TntsSHd2BQlHVR6p6mf8NTiYEaphQf2A4pymi0/WqqqZtBQSUSVlUd7d7etz+fHxWUqWRDXAo16LmKaU0pcvX9wot74s+zXGoFu65TCVIHcb6rSUXWvZrQZ7S8pKbOk4bESWnG4kGmcKAYkVvhrKharWq4d28TJq+BhVi6fNSWkSmZLM27atj6dhdZ7n63xNKS3LknPeno/1cd/ryyRMPKVp5q+3t8J/pFye27o813VbtND9+fj4/uO3H9/v9/uyLKVQUb1ers/nU7VIoonEwqDXdU/tRVxYmEXNrmLllCTImvHk5XLxu2kUfJ0TepQRWa7jkH7UxSa6AFMVJ+/DQzWshVJKgVt2cJ7TTh1zZyqFTrF3Lwol3GzUc8xrgT/+pSjGPZO1TTW8FTSIL7+8GGY8y7KrM0Rssx1GRK0ZQVWQAvZw26svejJzSxsT5ks0TzlU9hPHh2Dj8LE4JAhqgByJOIS5b3w4KK9mjgFP/OefLMvCzJYt390AL/CD5o6PUcGOdyy5gn7Nq9TxT5CU/aXE0OozYjla/OEQqC4NM/Jq/1JPQrZelN5wNJxMqcnT6djztIDUUlxPbtzk1lbzQfVpxVxfBW50vkVcIReFwnWhPizoucdeqD0U6E3hOtkPEYpIzuMOkNz9+6GonrHusHHk9vDt8HnIb9xpaR4ZuNouHVGTEFhO2CPqsd7UG/K/fYgH0bwFHqWfO2sqVHCYwxAYpiTtpg8CUR3SJSA2tEbnpA/PDAURG9Do/4o0VzP6++v1ut+cUgORmdndbKhMrF+BtLbeL4+0KPIDauxAC3xvpqRWPwJ+NfTXYHfOeAhVv0I705+hO3/pCKHKsTYDTuniXklmLkUlsYi4TWbkSGmunFmYdV3ytn1Y0rfEkwilNE+T3G7vb2/X2+39cplmmUXCWanG7wAyss+kZjH4ih9VU53+GneDyB7QE7QNd/t7SHdqudr5v+d8+wt/cql3eXRnEzMTlXV7mofYQo2ZeduWZSnTdPE7EKpjMW/bLuaZi4iw8NtlvqRpLZeU0l/kz0b65bl+Pu6W5eNffvnbrz++r2tWzSIyTUIkpWyXyy3nNWdd16fIJELMiZiEJwuwFhFLSmswT9P08fHBEEJtUE240YwYCVJK1U/GrZ0a0O2Mi/45r4lxNgymA4Nu1ZpXNWjkkouJmdPeZtNt267XK9cbWMx+WpbFsl4E16DB0dtwRLSuK6oS+xZdmI4N+9ZCAkaoSIgxfzYT2fUFgZKiVi06wXyYDnApxZKQM6zaPdcmjtcJ6rHmQUGbpzb81OtNf++xJUTNNZiOXhExSAwMT3eIdYgsSechacy2Kq1xIGzvrVM7K9bgXGoO2gIp6hxRqrrlXbVZZUs6a0Y/KheHB8eFg0LMoIMEbyV16eK6Q2Tf+jkBvxXIfW/eIIoYLlpSOrI3+K88StO2r75qCmHHyT5Aqui04bTrEO6mk4AE5zGBrDu4nENIUAqMM3zaQ+r4NKntDpq3hm3iUhPDwIb8SVUekXyKfn1o3GEbKrEwYXt3Q6EmIr8L3qAOX9U/d8WSc57nq/MPt0ShdrpyEigssRw5QwNR23ztBfbiuDPU3MGBas3hsdkrpBwudU/WgUHtFCSRQYczLOqo6gofC86pTjW0hK7Xqy2AEWNhkY94o+5Kef9quFBE4g5/Le3ebqiJ2HN6USsd6Knl1igxVekSQfXa12H7Qe58W/l6vep+mci+T03m7G/tVMdzSM9s/1oCe2/fpHVXp2nyxB2oD13hO2zmVbUrpdD+cJ124AEk3bNyMcQxEtwPUNqN5ZC324kSdhio6pB128x7ghsgqqqFaQ/zPhiIyBbSCutpZkrMZGZVVc57Wu7nuqY0+7hq2krzarJa/HVhZiblQlSyPp73ZXlS+eX2dn27vV+u8zxd5svEzLfb7cuXt+v1ypxc5+k+X6iqbqursmQX61jvJosGVUUgW/IQqlETaW7kAvFGx1DHHkBENfI2EnT4IdWEXVw9KT4nCmkuuZQiPJGq3V45T2ldn0SUhFVJy6ZEzJySlL1TIxsTswjNxEzKWpiYhG5v1/kyffv6JRf9+odvpZRtLev2XJ7b/fHx+fG4XWR5bkKciJU0bznnTXia51mYZZ4qy2UhEmYhfXx+XCbLPFsmYSYt20olH1k4znSHP/DJ1EUwYaB46GiePvvWS4E9dwQDlRe1eqRvB+GJTZVmmPi51LQhBDYTa3SH/J5BUYtPhwRFHdWHNxsqIGB7Cx22kYJD5U4j4p6t0VEeQiOOf26XmIhAatEeeEBVPf4P4ccGA0FDOy7DqMR7sF8jOeAtDJxGwu+0w10UZIZAbm1XR9imQX52qJR+VnoReyGSfZsvpLj/NWhMxE/gn14DeM3QlBfEErJW+DC0eQZ/uLMG6/ct4Li6Nhvp68EYUjyAh73g0Hqw+4FjCXAOh9Y3ghwVMBx+Gm74BJhd+eCfOCI0GV+gHccodT89YFJHhyx7ZjshHNEJGoeoc+ToucFN58leAvCuxHq+8iEHOu7+mu1IJ+ftDFf1Vvq0oW5c0gnaaYSWXkENNYY3GIiOoxDYfAsfYne9iu5lZPhtgMoe/AIy/Hc40iFgVkrZ4xu41dg6Ml24ekm0tYVsndD0zv6ctKxEzH7J9m6X76umsuW8lc/Pz4+PHT8WPH29Xi+XyYKnLWXe8/m08APzUvuop3n2c4IVsfsNJtZjXcnswvt8PrnNMtHj/0VBNugfaKQVHVcBpftXRFQvd8S1Op2QElurz2pmkVVIdoWgEJEQlT//8U92uUwhZSW7NmUr+W+//PX+fDzvjzVv27I+lue2rIVUmJdlXZZNNc/zdZpEZDIIS9ls34BIrEVmndAQGUKPSkHbQ1dnIwyYfVGQEYcTifcrqdmp8c+H2tO7VihnCj2QRNtFNpf4iVfrm6KOgYYghabcD+e/osUcQMUII3spsOkZPFsEE0CP2KHS4W4GDVwRyMSgW4NRO5SoUME+9yEgRQjo69jAvnAsfX3/FS0A6sg9BAzx4/O3/RlidvvuwhACHwaEuwMP+GpMr7M3/QJsWPnszzPID6lpPbIBP9w6dIlIOj7HLvpnB2so+NJtjgX0ehl6Fs8+4e7QleM/l62nqYJhF0oZXUwQBJD5iPPpKwwZBj+nVl4C6/ZU63kPu0OGpBEDvMAbjbS6C+bwQ0Qm6rRefof6n1oD+kXNHqU/LajN+nGF9wpmU9BFofJw1rNvd65rmHkwIqRv6AJZKNRBxDokiIjAOUOSiVt7NfOVvdFc02jg50p7dmF7Y00RW01m2QMgtf6sxLJjiduZJYBBLeeEX7m9T2CI8FCwTdy6LHr89GIe8Tp203A1PY+whFJjarE+BT4vzRTPzDIlERHibdvsPtq39LY81+djsbDmeZ5vt9v1ep2myVK/XS72OJnhrkpZiZmYJU0T18tQL9e3/RSQbsx7ihQiSulY83Cnq/vSz1/M0WJuFMXJvW1CLMSqaglcWPe722SPqCzGtkd9ISIlOnY2al9K+zlvsp09VpWdV5koEZEoMbGw5j3ztRKpEInwJLNcmJj/1d/93ef9/nw8cilaynNZludzy+WXX/72+fn5+fEous3TVRKtS17Wx9f392V9bOtKSsITcbnO19vb+yTtdlIgf0Dla/4OPyEBqBp/vZpjQ0mthlv/jZidTDBnc5JHX/jQfL2F5B/OB/hnyC5C59r2DF3UCadXwAmP697osP2AE9SD1B5M9MpYpydo/+ZsAvs9H5r6qCJ9QIKf7B92KiaMZQiS17EH3PrvdRy+9GrBFPM2tTM4qKVdVDFt2qnhfNkzOdJ6OGdAv0NMDCpTi1huZ3qEP7BB+Anhd2lCvdl/grTowcDhICEQ7J9KkIN9ZkMHOF+wkI5m6zMV17eG2uN1zZ4cvRScqdkAD7IijXA7hN87HXJgAJK7HKA4Iu02660FvwqUWu8jt9MqAXuEEVlBj6yOHNgBqp4NeiQgqC/02BCNL5zxoT7KQilxP+qMq0stqmrXO1sJN5I6GGFeQ8qGHpFeKJIVCWOXnhMrTBYCaVvRj5PbBN4OgzvUemWCCAloCUD24/VnDBjDEtJVDXvxRnqeOfyAGmt6d0PF7sf+zHtdKlrODGhOUert2eP9RMQukZ7nufEiqZRSlmXZ1vz5+WnXkYjsx+Aul+l2e5/n9PXt3RWURS1qzQ1SR0HMxFKc33p08eiwNUIbB3VuVwR7UkfTKzKqNNGeBw9UeE4d5KqqEB1QK7RKRkmZhNkTAXqEAxFNKfHt5tQ0zfZf/9t/9/m4f3zcl+WxbeV+//jttx8/fuRcVtU8X6brdS6FPj6+f35+fv9BzUUqQxEdorV/P9RZPe6oVXD9xtbwE38/5Gl87+qg1+z7m5NpLIiNV/DgLezCK4/w08SZOKOUmsYFpdRDS4MiCxyjuLtx4nHEytSyuOMBR9croF6oQpvD4mM50z7clnJCVoyiQ42p3UQeRkQdNb0RdMY4Vnvh95fYBX7YkKaV/yEAYWj9T9reMUlA4iQ8rB84rX8jcNtOYI/hqBFXCEk/9h7P/T778WvHvQheGBSqgjA6rBwACKLh2KNRQb4awhNb4KbTHgmIPaL9kPGLIfQF2bvnlh7z/u+Q4QNxz1gxRFFza7V4m6GLIZ+/GBqNpCloy2FH/mxnRXz4GDHyugSx/Wn9nmQ/rYyfuGHnEjfSn4c2s63/PdyCj+MNU7og66Le6+G0XlB1SA0yDmuhXpypYzZqkb+/7LJdIQ+g1FgJMziqFHwTKNLDM1Sn2kUZMczmYa7p+23HeyBkOKLQS9j5OaRMlESVC4mqkjKxMAmHw9A+Wtbds6qqe3IMMgt+10s5aymZiKjs11iLSErTPLspzKq5ZCXStWy7zZA4ya9p2q/zsFtIvn79+vZ2nedZpnmpoRq7T9r2TpWEMipeqZlAzkQm8GG/0YdCTUQpzS4XqooNkKGMjGP340xVfFKvcJhZtUE+ww6tdULVZK7dqFp8dGXRqZAwTymmyVrun6VYILWWvNmzTPO6rlOSP377yvKVSYrm5bluef348fl5/7CdgedjId3yVqY5TYiFM9WDnBfYNNShEa8PfyVg5dyeUyFq1K6j/6wEFUx1pegoQ9psGRZ5rYp3OQyjcw3lFfo6oX7Qg71K8qQEqF8CwGGMXh9ZoYeZOzMxqKcQaTQc8osSauIAtYtWDKNmZuEmTUzgloA6e8bULmf4DF8hoob04hMzJSAEW7b1D5WzhVP8FjsNYPtA3BINm9Rn7Qf2CB2hnAZZRqh6BAZ+a9isYzZkJ5QgfAgABw5sUH2Gx5+hAqvpeT5vbArxFsjtD3bCvZem13qvvtfQGnaHKPqpAgkw9CLfjy4QJXzb+0pRoAJ7BJgD2O6YDCFb1HEmvkEXvjNYj1WFiYDBQRsURagcZO0FeoOkeM2wo4Uo4rZYnd4z6h+Glwo5HGoH2XsseVHQcvZVSslzZoWBeL8ONp3ICO8O4yY8eogT/IQBS31rZ1SjjogELBSo0+uEwN7caaTQV9A2PT/07QcLYjgKh1Zhagj8QBDRx2Bm9IRA0WjkAshtjLEr/6rHuC6TVJVIiJRILOJW6snavOVNn/pQImKh5/P5eDy+f/8+TZOZuN++fbOQD3NLWww0M09pcm+rttGJL0qQGhppIdr1p2iLokAObs8Nr+viqNAuUo7baZqZsdsdtyN97ryx5U1q8gk04ZxwXHNXi8iUhMtUpn2/KOdNVefLNNN0u93+on+2s4/ruv7222+fn5855wmHZ1C6CRtGYqX39Jwpjtck6REUtCqdiDHiKAAQgEGaOeK82mttgsJ/9mYIGHPMVUmVsawCBl/CZtAxISksux3txw4m8DEq8eBtDeA5kgskzuvHSz8jXKuSjpaDo6hf0R5oFMZv+zoB544oavOSIn0dG/i547P3zXhf6JY7G6A/74dFODIejZjfe+nVNGpkbMH2BIqOD8P1n3i/gQGowz/CExoMaME6UsPQ/L131Hu8CHiMWpEMLUdUdLY4QjiUceoQTm0WDiz9gjxIx/DPoQQN2z9z3mB33pizdv9JICt11EHq47/4yVBz9ooLNczQA6edPUogMggSgRD1GA6S6JNrDzk+o7D3YhKgHf76Won1SNa29DVRu+IQUHAcb+GNfwLK5/gp5w21vf+LWUoQVB7laFPYwQvqpWiz04WD6vXJC1yFRvDzoIKs4Hi9FxHJ2lzvSh3rInVo5PLsNQyeuXSoArSwOgh4ayD04jOaj3SfncshPrWLEg9CsBFISXefazXflWh/zJumJExJmJRURDhxzjmvmzlWuZoHKU0s+ng8UvK8JlpdtuX+fAiJUim6LutKdaX6H/7jP+/5p2/z5XLZrxxPcpmaQ//OTj2e+4IagFphpBEFcdcxCDVVLaQsJImYVe18kRpChad9cjDS8HHT5dEd7FPtDVplPUCapynxbq8X3Q+NMjEVzfU8qIh4TPY8J1VV4ZzJPNlG5UNrabkk+bs//fHv/vRHIpqQRRybzqO9zKCcD3HX4/HnswX8ibFuKGlbOdI2BUWPwuOfDF28RCQju1lbaxtL7m5u+z0aJ4yUY15Y8o6mafI16MEH3fUf7vXZ2gVMPxVxO8sillD7N+FWP1tZYvvUSQ7a/Qr2NHWzr6pOqUl0T61CHHaHcS8ItiMnjBFbQKrhnw5bYHVkbH/TErGEjn7K4Tgc7848pi6Wvihf1mhA41SB3fGIk6mVkYD/Xljwq545e1whjyG6DjyPsjEgJKG78HmPzDOChpqvQzj6ENsCct0y9nizAjETugiCE/jZm3d2Q5brxxiadQjPyK2gA7FmkFYcAip5Mz64Vaph1Piv55jzRZSniQyDCsCjL7mnMkLb786jPiQgPcKMPDlE1IvC4IwImMR1KYMWxZc93vCND/kQTMUz4upjdPSGVBsiwqKqMXgP8RDQfrQPyAiM+vuLVtcg9iJ71t5GXw0pi4gKoPpPwSzzOsMoox7//q9nyejkejz2ICZhIF7f9fNFZCuZilpWByXVkreck4jaEWoiplJ4v7iEVNVq2hu7Bh1ioH35ZN7oS03bZ717kIM5CJBLRYQ5WT5vrvNvKdky2U3TTETP5/J4PKyjaZqmxPOcLmm6Xq/75YizTFNiYuHxDh5qD8sqrUpKR05erFyrZSImKsxCVEQmZhVJRMVyMBMRUVFlrfnsuJ0OAp84cZmZeG9HRApcArhLivJGRZQ2Ui7KJlBwN5nUYpi35MWuc8qWOe2mi9cx88xzQuNgSyn8//y//k9OEgaPwvV6tdzgaL4ws18KAPhSrXeLaxuMyMy51vKXxhMpzYHLrcFlWdzljlC5VJRaKkKjfHplvJ7UNwi0Gnke+mMHYC0fKi737Xndso/FAehZx4vnrHU4qUbKD+uXziAOaiIoC8SYIxwRFVgKPzd4qvhNw9a4XSwK5MZ2uUVDv3BxW5CIPCcx7bFc+7WZnrY2xF4jZwckoKZwbnY2sC1Op5cPLQwfUToscDFS8sGW9kzkBktVl67Acq4HsUf7185/ODdSTYoZoHKu9jc4lrMh4Oi8Zmkvuwmco10ENoF8IfW1xsrrMd/vcPY+RUSRF+fJ1OWTrrCpoxRZyycYbtUoSYzk8fFism0nnOc7D0zl+irwIXdGkmPVX6ImDZWRf7gqGfx832cYXSznjThWc84OJ7Va15fc3FrPZcvoH3WOtakiwFNKKZS51Z/aiicynqpSafQMjjpw1E7HklG4tNoEZw4FThO+938Zjg57QmLm/Wg/ks/+NXgOtqlDS2msty1DMEp6GAvqc8SMM4OCB8E/8UTaCE8Q54Mpqbka0OWRmfeLHkbrIqoLcmuDQSuqqhAPOgK9ZMr5YHJudIXLrLdPrV4STchvWi+x6u8fsIdCzZ/+q+sH3xrdB85NNR+7x8oTMC0zZy0IT4ABW/ABBoJa8avNXBhdP6sqK5VqFtu/kyR84+nSJkloOrsBreVwAON90SoHj7kqNv3mytMmWSPcZZodk6qqmi3J2jRdLH7aAz/2AfKuWJh5nue3t7f39/fL5fL161dmnqbpcrn48Od5TmmnqecJScTMjQVV8m4oppSICguRctFcsioV4SSJmSRNooWW9bmt2d6o6jRdhvot5PmuVNtX+9W1D+qX6xkzEd4DvrW0vsgC+wba+vu8wgRXdmud+gVc6UHYj9tAhuxOncCfMWXPtfu3I1MJ6wT2DfONc1Ij5J2Pirt1P8IQOkIsaDWmQ82+l1BKt4Xdj4WrOSLd9Vp9zb6pMCinOmp2/xxPQyN4Qc/6uHzsAR7EP36IShNhQ6r5e1egbkkTKIIXWO2R8IKsOMnhw7D+WfF53WdlbARNQzv+7Iad99JKeNw97OkeyBdIwOe2slfo6zsbBPhfN4KQhD/xYcgnyGaBqc5APXvpfOXsjRAGwEqHcAKuQ9WBkPwewELNwEjeZsCMwFYvtu/ABKjOPDf9nw5GIG5AWvhkSERqQ2wNkn3+kMgwLziQmSHH7QHtUOhQM2h7GoxHE4qVPrSMWlrgGJlZS0TOkLeHfWFBovfd9fDwaCbCpgo4C4f0HQE2kDJVrTcj2ZJp6gcyBGan8gh+rKCg23vycZcIHJlTVRkyJxCw5SmqOx1rxfWwd1cbGdCF6gUrKBrOb9Re9uRy1+M2jBqfG6MTsCd7mj4VJTJp4P2MoFlsVk+IC3NiaeblWp9ov97auvBdIBEpfITR4iIKkYC0DnLEbOuWPXREtRBxKSRiQ+Ni1qFMRFSyfvz4/PH9g4i+ffumqimly+ViOfIs8EMSW4aQlOaU5lIK5U1Vb7ebKeNtMzOdzYWhSp5GgZlttMa+XMhOAKaUpjmZz/vsZtaTUoRnImKJW6zkFl0+PJ5iln7lRmQtZ2kBQgQmd8zb6gWZxOViQnloIG2P8yMPIdzeE96MFSQ28Cjvxj45BwTGpU62Q8vIT6WDHOHEb/0nXHBYv8Ed6BoQHTzYss8Hjo1eXwQAzgzoocWAYKDO4upZcdJ6BcdbQCl3JgUyE7UzByFHtuPyh14TBQy7wvK78QSuoAv4CUMODWo77yJmArqQT/r6wy58OAphLW6UO3LQm4iCpG15jZ9QU9pN6sBjL6Adjr3/cCi2Q8F0tunxif96BYez1FsPqVXizk5Y3wXZuQ65Jcgjj+I+/V9t91sQHmqFpf8Th9bD7O30iO2ZcCitOHzcaQky1YMRFMhPuRcVI3bBzEmO7SD80CdyXPOoqrRzRl96dPVQ9crTH6S72h1/DUPTaoIEcXYYShuvicwWWC6I4dnoQoUwxQaVhfD0OwkBTvfd/rRT+PaYWx0zpRSGPWi7nY5aHgg4D/8GbulVaxDMoerAsWPLdj0DVgjO+0DxUjTU93+5Y0XmPQQl7PkQ0TRNdrWnK5DS7kAGtPxODsex95zPdceD//+s/V2vJbuyHQZGMOdaVfseqRv61was7gYMywYafhPc9ov/Vj/autLVPXuvNZPRD0yOHBwRzKojNFFYlTOTDMY3g9+Vx45YZvZmlHJJIGf2Fm4NET9zgD2JzfhBNF/QEDFh6mN8haylRT5n+k//6T+NKj4+Psat2jiw7/Pz848//vj58+fH56u11sLc4+9//ztWX3hr73d///ll1n/+/Dl6bTZ01dysjfrj+4zw9/scizewr7EUSmZvIUrv7mZXCPfChI/ZaMdba+3sSy2QDse3S4Y1qGvp1jNB7JV9hEgoaxWKiN+UzJPIem0l823HLAZ10BW1jOfoUZUkeDV4Bn7dTUhrY/4uizMi7L5DaGkgc3UjlfHTQxGp9JeOnqGxpDlAz41Hdo7lFL/NqVjBjQMan7EO19VpQTN6z7ZKkHyKjj+VQufqdmyRlkOAZ4A5jckBIJYDSjawnZrZXu7cscFDm1cxc0UQRK4FXLVVq1mTd4jhWVjtFKca6ZJgLh1F/M0+AchI7fkNo3SeV8PA9ih8k7+stMIlI40qW82MVYYjb8TLSU6+0IHzyEyaqBBb4s79ggrxt+JOsymJynEehiZoMMcy+XjTVpbimfU/UyTiEEntdJhZxH1OnljHMYK/o36/9K5i7EEhO/CXPrYwEF3xvq7SkYpYIgKhyl8o2M5n2qonrRrVxgMHfFd+v0M09hgS4UGrM0t5eMtMzb8RLYw2R/Crit7XjwMaT+8AFJxqhr8bTs6ZWZ9ZV5FhrHARG3H31+s1hG6rWb3fX1JLm7e1RwQke6ucLd0/UWkeX7cZWN+4rQIC/xlbZoXfw8YxbnGHqr/f77///e9jIccYgb6ub/k4frw+juP4+fPnx8fx+fn58fHR2uvjwz2aeW/tGBiZufth5iNcfr0+Is4If71sLix5DVGDuiyjJJfW4219RiPtdoxjqR5+/tLB2qqiYt3Ct6AkkXe9MFcSey6rDp7ytTHm+sZsAovTVg0TNR2JI63LsJNCsx/ZGYZTkjflzwcOGMXQsU4JZV/GIhENllSOlHB+MWA+fqXMLxXJBBzYWCafPV34CG4tMkqttWi3VgHI6JC0a1HUbfBYGAeApcHjZclbZAsK2lhPMhOe5YsiLDtmeEyvnRfMsaezVZkBJDN8JywmOao4pnzP9sV5mIoMH1r0oA87NNis5E25FlYQYIsQONneeZzMzHbnWYpF39rVF6chhlPACXNbxiHGDWoRYRHjk/UwiwxHasm8cpqpE7SFP/g5uCHdmD53Vog75QfBSnSS8qj7zTg8ZACZErUjGwLQRgu7Yz1GihE+jH6GUUXX7WVueHCz69Je4X+J9nxZyz1ryO7rri7OLD4/mye/LB3Fys9FuP9Q2mlCo9OfgLPoLUr5GsaNTxeGZz0ZmDl20cVrsjvRe3iYjQZn9IsuPNNxtHAL2e+5eyfvLST4ephjyRwxTNB+v7cierb1rFUuPpuMmDy721PMLYwQ88pv1wgxjynEGhEySj10ZruUID61NmZOdM3tWGHfWjNr7oe7vV4e8d1ai7A///zq/c+IcL+2/f3f/82/9XZt7vr8/Pz58/OPP/72+fk632Hu0d1bs9F9CzeLfo51ye7tcGvewmJss4zJHCPnHnPMHiTfcjRHfpZgd4/jGBHOIlbmQ6wznFdJatbHqLu09eM69PESAdUAogH0s+9orZ3nd5lZJheQrNLXiBjXMIor4WfpCuBUDSPtjIjj9RKFtmTMrNnMOw7T2ZszGjchj06T+VCu1tjlz94z+wW7tdwFT0CQKWO854CSmzHZPS1US12MHhueu3fv4oiHnoxNS9ztaVM1hSEC31al55EnUxUqJkNkpESI2qVRREbThcl5WpwrEjky1RCExoIJCOOcVTorIXAT/mRNzmojPzN1smj1AWGuPVtQKV/JL43E4kA2drfjDyPQWjOvFWBtPG49kQ4YMuRVHOJP2Dt5NUYlo0pSRazhS6xNJtcIXmU+SP5cVkh29zPe+auwcYE8GZB1PqPh7uf5Zt17MMmRp3fVCuGtTWMUlc6iYY9KiP3aG1hS0Wx9WdxBKzd4OUFWS65lodRXVq+cYR5mxShVJb/J/BwFZew2l8rmNt70s2SyJrzMHa1s3eIqWZ3Qvgj+pazzoB6DYulYpZkP1iR5fD0zwJIGTjyLGb+IMDpfpcd9TLJVe5lGNjSLGcmgYCZmZ+OGny7wYjjneY7d+Twa7et5uxE+lnxcMJsd7fXx+XodH8er/Zt/+ttx+D1iPW4db59m5v1ea3qeZ++nnWNp2b36F1LOIog5ZJ7llfU50o5ecSbCuqxpvsY8OGRiOwLNBAiIUV+jU3W5MnajnC5Q0yRYqBExV7UbA8EDgn1WUOYR65OgYWRpgioT5TTXmd0N1LSf5zi9xWz0Ba56ucOw4l8EfGUVQjjn93VJRikRFr8/rrGGuojNCDNHGqayQ5718jKqeWglBpvBuph7z8sZNKldSGP0khvahheQu1O88sB8JsppBocVI0tTUskl+WRT38qolO1ul7gj4ZSYNOGnILnjnvgaUZLYt50ozo6GwbLe9nVtscgXFZWch0Dd/VxHXJgD07EsB4621T8AoNDLfLZVUQGQs90ZKqExn5nJXJ2Ikjt+QU3g+MRLCGzqEkx1Ve8+dp8zsjbHePyOIC+HJmyxVWnzz5L5nuJLkNloG0lQl0P8J+nzaXQ3QsRYNRsRJ5Dv/Q0OOC2cYCqEtJX2p1T6KNt0orjUWH85zkbAsUVGopf8orcRyxXf7AyNwkGMrpViyqLp+z02LJ0+zx1aeXhBiDlFziwSUHjPiiqgQFpGRvxD9hV4D4B8hR74mUOczBD+mu0R0PgrU4ef/JWPzWWSOfKZkL33Pi7uZqVt/hoa7zN0RswjO4jkuKGSb9LmImc+Xxz4j/dYWT4q/fo+j3kA9et4QUWHUzrMx4F0f/79r/P88zy///njP31+fv78+fPj4+O4bh3/HBcl9mv59TgP7jzP87rlJ8bdEH57phloLe518tPWJHKRZxnyh9RihQae9HnOAd4YW2jydcUItDgILtzW9QCiT5yQJ6gRzcqandGQDRyQ6J/NI+FA2JtcFSDYPjmt34LGlIOO4HspJCYE/ImIMYkk/TzfB7gZ7RJ/xlYMeyCZN3G2eU5nbrl772b37QZSI0cM4hNZGUbOeF+KMfqsGNhGAN3mEX4Q604ozFWnttmTO8Z7zj+epaO1ExxXjZEDKDmiVXzi1tqSPpTyFQPZKb/I3dfVoiwUMWNwIFIruyM2Y5VligzZnBlJdDmQ2ly7vJrDYrxGxgKAUjs4z7Qj9XcxA5aF0udC/NbuU18idQZ2/DESE8tF4ETESUueoCqW1C9w7NHrxcxBpeIuuPbh1pnz4AYL68JttVkhKgtCDBy1ZA38JbskP7yQfOUmkE0AlYrOsEbRMFgwc6SKneE/EOXULthqtvxGzIS/Dv82EneHMBj0XG/vfRzFVfHzF61byfmRckuESvF+YHg9VyvEOh2LuZtfFRwgWRaxiJtR5b0EYmtcC9JoWWw2K2CXT+9tq3QYE/maK/XU4jAa8iykcbe29/fY9And7n0csBZjRBOcb621a3voxeQ+T/QbwSviaawVufzJsV2FK1bv87RW6GrQUoRxYiZaajSC3+/rEMbzPMcBfO24HPJ5nhypHoe11v7881977+fZzeI8e0Qf9yH+/PmHWfz48fNvf/unnz//GBi15h8fH2MEutQi5v9lKd3Ni33847g9cQK2rjgQxRY9HER9zziqzfM3RmYENmpr/9v/9P/ESZA4rZONhJXezIaBC64Z9P18tLFeHicER0RrbRdPjgaGZ0MuMHMNik2VGqieqz91X/gopuLuR+pSTLp068P4etJZHEDAq4tRUBEcDQupjNHt6lZp4G5pxAvAObaz1YBxrideah+XdiufZ4zNtkEzI+/3m6+QZRcTawxtM6w57d7EyaV2KjSO3IYZw33w8Z+50RWB2jQ2UDSKD/t3aiQgCPTEslZEGlZvrX1/fzMoliPzE8VZLkFDYq/XwTyB5+LeCzO2HS9Rnp5WyLCqv8guGBQ23UqPoq0jf3g406H0I0mHLQviWT8Z1Vyp2XW+UjYl6Bhzyd3f/bu0u1j9JlJ5Dq6lc3apVLGG3qrNghd708UrNsd7xFj8ivbetuq2r7Y/PgGx93sZmYNeMWfGm0uvTP3exTe6YKLRIP03LbGQijDCx21tnPcQFDTT1zhpETcdk8cGwsdZMmN5MxZTh44HB9C2Lh1kkgV4qVrsD93rBrjH22mQBXFP0ODfOCX36+vrPE83PRd5kJPvAQCSgNaOe/wINL5er9erkTnXMTT8LfznFbinKRInH5i5NM6B5r4Z+IPjh4Mcb4v6WFLpMJC91zO3PITBhvk+vyzZiFWn5VzCcxsnFsccogbwNpcv2lSt3rv7fZQK+/O//vprDKCKIX8cLxz0Dus4z/Pnz5/CZOiGN3NbthRHxGgHzdr39/dYYntxpl0KwH0wYSDr1WH3tiKuF3bEx9Kb2fFaPMzAEBPF4AAIeZ+Labj7uNiPQ4tjOoSI8/V6mXWf153gXOr3u79ezaz1/j6Ojz/++PHjxx+t2R8/f/ztb3/7+fMndMzM0PhyX6i1dhx3XAGpmS/Nn7uPge2B3vH6hAL33kd4wxEIq5yZBfk0pyb78/OT84PnLzEkFkb+5LOHFKktidQVuwRPAMsHSUwSvxe/xm+AD/zgPlqNcu2vVR42ZmARFH7hIbNSjByyz1Rn9oJ7JSa3dCNgOdJgjJHmRlMSti7IBpDBItysM2AOMnELDOmiMUBP3XcW/Y6f/KalIVIwVjgvcnRqlaM629xm1xnWIowtE7tOkMMehwXEKmc0zMm9BVG8rKWNpnGYWAiX7UuciNTCOiYsleJwCjkPs1E0M9bNsjuZGikGN+RMeNYfS0ZdSorl7us0OuuGTG7cHDCN3ccnOfr9d/QkV+ruWCzhqZMgmNiqRTvDkcxSnGHCQFhhchOYqQuKencIQCHlfacRd8FKqL6ITXm4ONRY6hVQ+b1wJiOfFazEEy+hP9IDzGvo4X+CRgrRvxKDFZHlqtnoel+wHeOFr9drjDleAdPxwcaS2bIj8HdU3d1jv8ky87+1ZvXa6V3wsLWOrI2QQqNjefBeSMg+02guEYKAaLLnFO8h7aPNlmvEo51ukmpzWNdIpjCxHuc4bI3lRZnvURuuy9eOfdAMc9/PZoAVPi8aG4QExQznuazSHinHKmDyztCg/z6XybV7997g+UDy+vvjB24T8/f7/fe/29fXu/f+//3Xf/mnf/rj58+fx3H8+PHjb3/721jc8vHx8fn5iUNC5rCUtfY6570tQ0a997N/r03w4R7X2P81Un6fLz5w5vhNCMyKWjZb4/klZvzLJH4zl9pV/9xaIHFngivKEoUmQilREePGcIZF3sZf0ZVrFHqza0ZFPnfZWzqHiz3FA2M5m0TJkZLQyAiLO8hvsqsa6VhvkeWUfVyGzAB3hmeryCAOEYHQaKTHNvsGO2b2dfy+rTs7paKsVD0t2PXUAANDDCDZ2nxCfAKw1G1btS7nNOp78ABYpLNmffYB4OIZZk67kMsogGZxcC3CFlCaR9ZF/yN5Dzaiks8XSrYwB4k7igvMsGN8HTXO98sxjkMHxqexyaEru8bFsAOCuzdv7h7tOoaPecIMzIbmfnNAjL1UOcDM5pDlAnGLXHzeBFmixx6Mv2a1YfnKe0ve4CIznfLB+iZCd/f+Pq+t+XaduWFmFmY9IEFclmfzZrvMGUsq7WsrKCLoc9oa6nQZ0bFtjDqteIaSi7kJNzJWN6NmkMSR2ZhVb+3ifO/99XLGZycmfs4Wl4vcADeOIiiWXRS+zJ0CgPu5kruZvXt36UfRyhweHMWbktgBFDy88Zx+PvecrRIT32Bq07Jaa94OSFy6r2xc6h69j2gZJMxPp3tgnLv3bmv/nM3fpkMOarOiF+2saKDT+BR3gPtpZtba0Zq/32+LZtFGl9FGLBzWjj7w7n1KxFu3OHyscPgwg0c2i3PuVdA0/DMPRw42Hsdxnv1f/uW/9t6P4/jP//m/tNbGKOcff/zxb//tv/3jjz9GN/L1en18jNvZ4jz7cXhrHuG92/ubo2FrzcdNh+YxBvhjTkfwLAS7PnCYMzADsz6Pvzr+LwoXm5ZPktizZC4dVsll5MkOK3+62oMqLhHibTU8Xxt4M3Uo7Gpf61RjVMOTTC8mdzIoKeUpJisBCjfgpjmzxGdGnOd6uXbMa3CNmCjMImDg/Jy1YueSOAXNhmRvzlXIwANwk58yrCscKF0MqnhQG6s0kIHgDc+4OaW2rtpEWcTZD7TvzIqrlq4CFEZmSB5qyZYuOJTCxSdRidxRKRWACFkCX5bXDv+szBkNPB9rC8SisaQG7p5OhbqSzANMmNZsG0MIniKCki1GbmFWt5z8aqQY8Gm2aotTuJAhizvikMhXZ/VgmDu6dkTZ2lP1fYPEmAgCeEY4ZTYvgXvESjggWAGm8NCvZiLo2YHYGInEimcUyUpiq3Qybk69YiBjtFJx1Ol0Ow+T2WnSmeEDGlvHg0AvPK0GAoqyFpWJJw8jBZRsg2z4toq+9z5uyrS1jcN4LVAFSjHDILFxCBE/Z/irTZVwUr5i4CYo2Sp9ZlSGY6t6tNaO41rd6u62ZgMfyhnXbOB4lqWwPht3TDLzPHbu9YEVp12E5HEWdzdTsVq0CB1T8Hv9d8x7DY/BxtePj5g3ZuNhRL3f399//vknbOHnz58/fvz4d//u353nO8I+Pu4TrsZ94GPlxsW0bu94R4QftwJgFTFWyHC/4hJTNakresufijPg/v+bStXpve/qFEOyfZedgcMgeQKOrRQ5uQPKNsANyWI2dFj3GJxyt4ho69XZOKkDEwRcNePJpXZ0GZl9SSbMFWaQ6WKYUi/UAJCTYWyls3ufhcWixKccN8eahECsfUc7wbNdsZ6b8TDamlV/JBTh2kUKluSVXVheQgCFZBqB+W4aDoSzyDoNxjDfymHXkaRRZ/yzjBg9Rr5Eb+TE9bOsqIwzadq906sEmJlmNIcgmoyLHqSiEiAzTeotbaS1dq5jz8gjHZ6pzLVr2tl7RIwXTo2rbbzBfKnUCWR+7+79fHsLu8a518jJu3k3C6N22q2Axmov1bHeZuVh/3P9XJmMBxlBhDhau0b6I0TD28jl7t7cG6QQEbhOpVly4Imt7qtQbDautgp3OJaxBjoPiKDJ16/zpj0GtUUmJZ87vW6BztOCx3T2+31fU2VpRbiw1PaqWFbNNPoaI/KadePxgqhJ29Viqbsu7kgg8OFOxh3dappF3I6tjqjR6kFyStpCCSsYTu/9PN9ojDBlsaPX3Ye/ugAOqH0J6zG2ftW1utCYTTyuLs8sYrbYqnL8hrUab7Kb5bLuHtbCewvr91B3N/dubmbNulmMk8cGGN+E9R8fHyfdTBxz7XicfimFHUc73FpEdzv++PmztdbP+PrrayyJ/vz88/Pz85//038x7x+vHz//+Bwj92Oxx8+fP915q8DYSPDu52Ug2OY3PuUB6axLTAVznjXtBV3MOhR1A1moC7dGO3lwTJkhSGbOkBfocGYxCXEWGexInVaaQrE4M2pkD8UjH0BSHM2OwNI9iSsR8jO70LGW/qhI1zcXFDFKY5MBcMAzAqOSG7+TmA9MQk74xAEifxJpAprT1h9L4/1ZB0SrM7ZSNVuIVcpsyXnxTnAjLyacZG0pAYo9cpKhpovPa6MiYKHhJdVOQwt4LwhIjJ55IoLOVxwDN6E3J2CbxXSXWsUK0nYdEnZfwkxbJRvzdBopa2SM7DEiIpqb0aFrKXTL7MqmVBoXCUJ9d8mWWwVWHLjerJNxL1V8wocr5aUvghXrjLCdH4RFjFtEHK87IuHD4DCTo1xqN9tFRlnoPgMUX4MtvLFVsT1NkY9Sfe5atiQRYf5vKsAodbSj0RXKZOb3QUBmPYMV9jIJXFk2Q/EMohtWlWUPJlF1pst9iSIioq2173hi61iv0YiAzEkq/gSfKS3dDqrI0s9lISYei8XLzDdf2yYBnt1shB3HEa6Tw76enmGrLG7vTziY2RhpRu080BaU8Kn0MNG6Df5cukFsIT4xE9zs7gysicWNoXEUbOsqcCz2wJFrIzj+53/+ZzP7+Pjz73//NLMe79frNZZQv16vHz9+/PjxORY+ubv7MZbOGJ10XhpgOSGftRSqgvRC1lKJc8qGpEzfw8mZc5IGG5rBJ72z5vHgFut0VtzsKPm9oH1/bTVnsipfWFVLn4ulY1VnF8B9jmGjh9TnpviRgbXB6Qxmnrry9XQLIbmUgq9rMfkhLxW4HsiSBnwYRqNbsi1J/8FtsSrzDBQyjzOMsj9iyExvUPsqJOfj/8Qply4V2eBSMzlZzaAGTmGBrTrJ+s8mYKTYEPfgg4yCCEpMAjQqc3vn73gmx2e/JTaD33hGG8OYMzLZFkpNyKnc5JTlxWLKeGYO4G9Ld0uJHBngiFYtcYCpFrWMuHu2lpRN6mV7lClUtkeG5jNGzGhnNxgRTmuypeodfNZ8lIWGlNIU7epzsy9zmJ8HKI5vODHrvDqIOyh0y1SIJgyY+YTN3pexXpA8ztyAZxbGogPGnBF5ZWxHtuP1Gk7eKfSxOdHBYyKiVL5fOiV8Y6x+bWukwDEndWWZ3+8EDVyRr5vIWZeWbFPnswr1dZGkfG2u+iCCYAXzdVia3dSxnm4EUC86zo+dIU6JEarbvDDu5uR9sMItu3kOxjHvEbq0t9EOxUxUay36bSxctfgNn54fLOXxV0QXMrtr2APsbs2bRe8x7iwM6+7uMagjv7c2tRBrPldkkPbX3/8c9WIKfcS+X19fyDw4MBZ1/O1v/xZ9g4job/vup9v3f/kv/+fx8o+Pjx8jiP78fL1ex9E+flx7cMG0EV7/9ddfkAvvAM5OUhSDORwRL1YOyNg27kY0UnQlv4GecNmcmZNYESw2jxghQ1uPAu103qrkH3JClwsa5ilAx9/XcZ9bxNzMmE+mF9t7Mw+lVP4ZdHVfRJwWBw3DwLYx33euNzWCM0Pbcr1jAsVmx26Y2ev1+v7+Fl35hxKzbjSTsOSBnmxS3DETLpVjRBA+DH7niIWrmG7LrHb3cWMi2q2oOqNSisnkuUVUJ4SMJBEto8p1netaaqOmAnbO03Clt0IeI5PhnMxkJNZwFgEjKWR6Gi/PPzst2mEGiuexZPuZ+RExJ+vrcF/RCDsjjjV0yPAZybYeN4b8IlZmuHBYfLEgVqZdnpgj0NwDh5djHKaH7ActY2B/6BRQCisW9u6d28VSu8JBEXTWLiKh6FSUAaXPQwZQRJr/jK0nCJytdAj8Fc/neuUTwiNclYwmZnwaZwUYDeBN8h3Ysn2d6ao/1lWbYwTs1kZBbtoiorWlXQN8HviwSqNK/cfPmxUbPc2KMcg87RdLs0p1wnvoJw7cNTIudz/P72h+mHc3zt+q1XrujjXTzH+bAwGVtdbm0Na1oNBDtKfSoAz57swns5E3wgbt+XYL9+AqRvr6+gJFC3tt4Rgy8DIJp+NZfbZx0NKRh7tttx+I3l4DHY+xdGM8NfdrmdioF27fzN1s0TGfQfAghKeS3P3Hjx9TEPMgztkcx3oRG/gwYt+fP3++Xhe2OGbu+/v7+/v7X/7lXxAXvT5fHx/HCMo/Pz//6Z/+6efPn4NPEW8+TldGKNibiUtZFOw//g//ndFVBaMzNA8p1O6au481WKVm1M/tcgEDIA5ohMys2j9hyQWAHpgBglpohlMAhF3nwDzmgfAZODR4/FxCrsfJnVjjrYiwtKYQxeVcVSgKgsLTIjP8wjzCLr3n41EvxW3rGlM32vh4frMuosbv7/tGIiYE/MrSF45dNtbfJf+ZcDZg0Cj85MuWAGqgjW0HNu8aRW9hfIp5OuHr9RoPTi5YpCC4NX+hsWRCODG9TkumRR/k5aTi0quBmPR2brAz8cUfTALr/Hh5tbXEc4AyagB8PdX17G+hixswqdfd+7tzE4IjgTOlE/9lhothst90LMJph+AzEp8HfOuDdV9HcFlLS70agQ7QxnvAl+KtLfuqGflVrNc8Pi9XNXILRm4EQwC9d55aZW4w7czS1+vyyVI70yuksUYBDenpoezr9SlVT26cDIGlJkxmgDnlnM/5235RQGlfDEq+8vu76liG2WwGgqwJNlvl8zyPz3uUDinmULRNx4XTkV/tKPnJVDAfvs/LX+G+t5gjmkzUTVoPuYhuoIo1sqI/YyQPng248YkflrTdyW1CjUcLMkamxjhLay3P2IzEoYnRqdtyjCxTx+wa6XD3cU7z2a3p6dRmFjNcBsK8hIwFapVdjD5npvp2OOnoX+liiW+UYCAirN1jyTq+u9Y1ih/HcZ5v9zZuaYDjanb7+d5vW3gdn8wT1DUUkpl5kb8iY8l8xDBPo5mZaAPCGeHUXDI5fbMapK0zBkj9fTKTye9d8Wc6I1IlNR7G2N85r4MYrDvP8/V5vN/vHida9h8/fvzTP/38N//m/2bWx4h1m1Plr9frzz//HOd+DGgAxcHhODL44v9oYPo8cBtR3a7HLJbGX8VfXPJIX5EHqswwc068jLXlbvOMdP5q5FgztgKcn+EmBL2+NCrL8CqDhTq+3zoVKDbTaO4vzxuWTA78de/9JJj3MOGDXOTNQINn4paWo4TyALkyQqdF2Dzy2vt1GBg4yTiwEPGTfRMKNprbFdJK0YtyZk/NmoOCoiqXPz1P+SRuKOPja6zDyiAmwDgzS0tL6TTAj1rQcpT68Es9eXamkjkDjHnOKBOIIhhEBDmxVsDMQftkvIHPovkxloHuMJfEUTJX/dDECmSGjzc84lDWK3XZOmpbejkpOBLOnWU1sLm5ivEcqdG2GEtsF3IecPhH0wP/RcNB1z9ahQhCLCLrG94L4aLkRoo3nofLuro9sfR1c9VZtR4S+72g1Xc+hzacer8ZSTM9dUQglwxZzI2Sr32Mko1ICA+A9mDU7tQa5liJp/xs62qNC2d376eHmbu0TL62ViJKYYWtisGqOPJmtckFgSc/ANWeZg5H6hOfTlN22Q+TxY/iEdF5foVL3QFt8lcYSC411sw+6K4xaGNUm9qvus5LId3v0f2XGc6ZllIZzrOTAdlimLyEA0S5+3l+M3p4YP7DAbr7+93HAhQLv6aU4s/3+/1//V//3Fr7/Pz88ePjOD5asx8/fozbcHhs9zzPr6+v7+/vnz9/Mj7A/17CAfEgZBEK8bPkCGPPOd0X+dH7m3EP6ovUaTWSU8AK5KFh6BVxRb+Ezy3KYmBpaiwbAHjCWDE3nIJU0W9R9Mxk4XZm8o4iZAA5qCgiXq8PW83SVtFkCBmN8cScETgjyFhYVxHFxYUVGGLhqjGAJ4Znya52/AEbvUoM3EjoERG/mrLMSVyDEdu5xukIiiGZiHglx2fTU7A5+BzpFP9+o+GKKquHJUNophfclPQSSsW51CVPnt/wkiQEYWHh7WrzxFTFIvBToudG62Hw0kmHe1r1OB4wc8UsbdW6Ajzr3A65CK5RHjJjf8krJKd1w8wc0bEVSN6P0et+tHfbK/lDylb23wBkxbBoPpmK5yqEpbFOmgnTzvMdtOAVn2Lu8RA9zPAZLL8ZD6+Py67hKkfxnlaCyUMmypIVS1RhpOE7UGL+SJ2W1jC9fY+PePKSHCSWGovgwsevYmVdnLjrmNEQu3N3q06hYQiCM79Ed8KpvUtOMpiZJc5wJkYzh7EOfrNRj1k+dMvZ+aNjz1rEVLOOoXZGrJRCtlx+I07vl7rKibc2ccIAH3+1JBT8xFALMg9ufJ/v4zhaG0cmvCPi66/vv//rn3/88cfZ+5/nX3/++Wc/I6yPPYiv1+tvf/sbDp/+8ePH6/X58fHj/X63ds0Ps6BffGsiOyPhI7G7GIp/MEWh2auxZGGNV1G1oBGbyNhTU5qrrohaNnhJBnF/A8gYuQchGAjf4cOTtoxDX6aGleEVH3jTgzGcbJ/uV/9FGgxRSsbwnFc3s4z8ode0Hu8FBvIM0UrCk1HlloY/CWM5NM91WVIAW1ULKsThuAjaVsM2s3aog9i5CZZgRh68EjeUYWbzye5M8vNECnOJqxZsy5HUCFxloYiREhZtoeib04ijfkpz9qKWAjkjWabs2RkZMfyV/3WggwB6pLySoayIm0NP3f4H5NmOUO9uGtQqzpQql4uwD3mmCKWySj8QJYr6O1X8EoH8EjojNWZx54DPqUni7g3LmicBOF7hslfBWCADTnah7CfFD2Sm3ZT+ao4QFfGcqrgsWwXHuMneIcGNuR3XDOohkMuf8sYfm+mlovVkNC6ViWIgkoHbWXbp4l0tpWftZeZwpZD4i47udoqvsiA4gJ5b7pQbM0rhnUULtqCrJKStV3APlEbAPZaWiVFnNuJZelMoKFK2SscYW5/rCDJWzC67e4MKYTx0OiCPTdLu8x/fYyXR+/0eC5B679dqbmvuLbr99efXf/n6l//6X//r6/jwZkd7/fj5+fH6NI8fnz+PV/t4fR6v1vy4rmdv9uLAiylkZw0CbA2MMjvkr9l1xtPNL3dfb3nIylQm9PYAnzXVKQzCCBy7JAgGn7i4zSXawOFZERlVpo4DFyk1elSRlvtILQL8Qp7qcrykzkxs4s6Y4UD2AictRWBaxCrYO9gq9N378RI9S15j4O497l6HoFRyW7CSl6xLkm2nS0CYDZtdhpAjz8fxMlIPGYLKSfxCzL5KXzYecZi+oAo1Zr/A5CM7Wgg+OfVBx5i0LI5sBQLBk9MMmtu1VaCZReCD2bhb7k4NRKWW9cE/MGekilhH3Ubi0aO1c+ucc4d8yc8yA6pwGh5+YKZQxHBsb272GyIr36yVjrHn1NT54N5T6L8L7sXQmP8bSP9YeB3rAL9UiiTEltriM5iIiLERqPfevWf4Tn0bPsbHVlMSVfRNgCJ+wNamRMjBVcxS6QN/GBkoWy4oGsgqFNQQsBcSnogIMvNhd5kEVTngY/VJ06dF1kcmQQCyCMQ8C+grUfw3awJeii4x0x5gMhM4hpaI30iC0B2z5VQTNvxIkcZVtup1CD5WySXn5zyA32m/BOMcqdEXVFFQLnwxiv3avKQwJ6zutnvFa3Nv7m+wwn2cY9YifBh3RByHf35+vF5tbK8ya+/v8/0dvb/NWvuXsSumux8fH8ePH3/8+PHx+fnz4+N4vT5bsxcaDzgC3D8uzLW9lluyt/uhLZLIcbDoltRYioHVJcuS/2YXJhXhZzkb2+f9otnm+9zZA59r10p2PfXC53xfUBpAWCFga2KHUvs6WXmjymsil4uIfRET6iqnqrN8y7R4VdrGIRaYsB0kuqdwrVQDZiPLF5nBUiMJPjtEqQKQY20hSsTYx8HsffWqXLtYECoCtlbpoZCMlOWV1Z7fB91/u/AwHTwFSQkC18+o+YBn4TkLhQvy8QLMLgQEWXDZeFvz3t9G+sAZgk6rKFqOmabfLHaruV/BvLj7iPj6+mrrDReAZhu5c1vCRTJzhBwGNZbEZL9X9tV9HZtgk8kTETMbG+xvOYHS0ndJNDAHo7+ZStPOhpN1LKh1NzOnc7VlCguGM6LnEUDbPDaXK2UfLm6BRckRNtBDfhGcrXbxy5FjJiqPdlm1vgjpYSpDTpNgO2IabzfYNWoUopBkkp0JcfexpragwhbPfDOkQl6cIb8vZ2hz+qVmlt6+fGOXfzttVYyYhxls2KV6dSHfFj9GGQ7GIdYr5LKBvOYpZMjPJ11kNeOZSXZlPW0WxPuc35LbYcUuHQKXZWx3IpayDBwHjjltPPj4+IEQzu3oPb6/4s+/vv7444/WRmt1786MiP/8n//zcRwfH3+9Xq9jpja2nDORLGMRmCWTQAoa0RHaZMSX5SrQRIS5CvZNXG+WCsdSpScV5+XrKB0z4UWnQ9gqV8ksn0q9saQZD1xlnG+A63tgXrIuIsK04RFZsERElfm50VIN1n6fm2BibeGkJ2qzk9ZeS98ss5F/ZkyERpD/MDFSAqQP3byPi81sXNI22DaxnsXNbLuD5yGN02CsWp5lpB7ksJawOz9zArSsliN6zorXo968JW0qHNbh94gyvu6Y6eupW7Y6EDG0ibB2TSMsrt2xAIg83rcj9xIn/cLPeur5CIFienx81TNk5iEaJ0YVX4Uz/D7reRZxzpAzx3qMXcWEwashtYV8M7vGnv/hcHdhAnuqEo3fhGOpoxLUKMhDvjfg+tSuIwzc3dvEJ8Y6gejxHs3q+3yHhXnkyyZtvdSDfXjv3Q43m9evjMGF8AizOdCAaDRjviMcapONnf/aqlS2X5Aq/qQ0Ismwe94t6WRtXOC3y75nXvdx8KL3GJmv1zAEjYd62sXBQ9QtdQJBEa8KoE/FinBhIydfPRjk0ukUL3CgtGUgk1UaBWcAc4+AyBJQcPh4oScfYWGX27TjaL1frZh7zAbu5gP3tEtK8/upucWVc74mSypUGj68IZ+NVq50AM/LvUCA1tejBYJOYxsroSOi92jt1U9r7dVer967mbu1z8+jtTYY1fvoaWP1Vv/8/Dm85dfXO+Je9vwaJzG9Xq+x+Ambvo00j600aESK/2YBXDJOxs/CEFE1Ov0jKxbLCbxrtF6e/YsccBFr+yrJ58liLBtWU37GrDof6TU4lpEXK2KqZa25ULpL6/F8Ra8xG20JEMYg+DxUDWiSDYzlqqHKEj28vD5nl7FiEcNhyXheWXBH7H9zytLJa4VRbylKjHQ6NSRjBIKL0FLI218wP5mNAG609gvhMtY+lvYVGykzV4PSw7mwtnLbqXESnXTapR40O1kikOXIJIshZzQynoyMwMdX8rkLSsw6PmhsR0WuGhrb58U3Tm2w1BVriBkRr9cBOFz2oXZ2UzvybeMJ/5vTs92xyB5GRn+nCnbIAjkrhiUymXx2GtDeMfYcc6TqfOuu/6zbtg5kCHD2+ex1EccI8NKN3PSa+yPJYIsQaKstlPBZXbksuBEzphifzvP8mMeNeWqJhPkgQtAo+ZmtQ95s64olg4hDZindXfjx7EkYH0GMpY83WQ28miPKKiplmS0RYbaoE/LzsjTMlQlF8Bs8BbojMyLkeETb7LYy0m1h0bOxx3oc3og/+ZxfIYcLMrflGV56HG/n7q/Xq7Vry9+g4vV6mfl59u/vrxEDf3x8RvSzf68H5zW+JYe9cWvN/z//4b+HFMGmmJG7DO/33t2Xq3pZLfh8ytFROM+zuzoIGRFB8z+ZcvdFfsl9MxtTuuy5uOVgnzLRKAaQSjUCemI5I/OY0gXmmBZ5n30IAyuZcnF2WNBjdz/JlS0ocU/OmKLb/Hisy+K+faC/vzCTCLDneR7HB9s5cPiemwh9tihT7p7p7b2/5rmMKDLA4ijxYbFDN97v9/H5IWy5aJ/X0xuZge/PnfU1zhBpcv8VASWDBWn5Bik2HnZb4yU6MIwhIMg4gZm1dvcExsvhI4aGOLW70+w1OBg/ZRMbmGDU9+NzZJlX/GCL9i2g2DVAxOMUjqwnfV3aDnr//PPvEmjCA0Z1moGYKmrHMUkix4jlYh3Aeb/f8D/Qt3zNJBDgXd5c9XnWI/rjTFDciYVT1c/1WEMUhKdmjWU+S37bOD32FrBBn1bc5+VwLR1WA1CiP1yFp3N5zWyMOvPM4aw9mD/sFsaxqYzkTWbU20IaLWlb+ODFtTu2GiPetOq41ZHyDBjeo22ydef0OdMCqG1DT8YHWo0OM5uYzVhkHO6LIarW2pgEZpJHGpcdOkUVF8nmvrbIfMDcyHPQnbWjMxDJn7T9Kg4YuAy0i66O9P1139MBVscckZVefUS8PhriCjZ/0Qekw+6F6V/n3bG5HJ1pT7KZw+FDuMNDjivoBk9gOOf5jYCk0bTAwISdlfRI2QqYUdI+hi8daSjhx8cHcGZVOc/7HgOj0fTP1wfZ1wsqh6PooQZAoBTuYYeti5eExpGGjBDIDm6Db601OV8fTFuWkq76D+3ih2aOu0FierDXNTBsRlOpRmOOUCE+lZy19+Y23UswzrEeyHx+/kBbMA4cH5J5v79ZE4A/XP2o8evr6xp6ZmqZ0Tw+ik+ttdaOwUSRkPgpIDpucgILnPpJbC0x3dBBSwJsdVLPKVL/TzKUXwXtMnmK1cTYOHEUyAr0XNGVD0HOPz44tBr/CjY1SJ46poy/TbsCMjxcmjRV+5pcoxCyoyvntF8JXTo2IqAsrx2cjKqn5SjMtFKvYr0rbsdefPU1buavnJnftGrKz937OiIrA1qZirGkp3RnIPxybYOiWEDBNyEn8o+/n5+f3B8WQpzGBmxVGKCEtg2l7tYoYtw4m1Uuc5sTZ9hpWkmUlEJ3DkzAV9EZDljh3Kw677ZhmeO0r9LpkXUX/XmwsVR1KZgflpybUTEB7NUxOLmgVUr4kLL9MvI7QnJideXMeI9mCAEQ4lQjE84mP2DmkREjEUA9oLfoMAscpkUctVjiZJByiXNmnP3RF+VPmSixCHEdO3thYoc5I4Y2UgO2+hp44MaTJeybLkNF08/7uGXUCPQkaClbh/GS77oCQIhMXLfRRWBSEEv4jCTuNEMuPrAtA8P3qid0dJHhoDuVH4Qo0nx/v3nMDlY80EYUbmnEJOasJke02crQNeL3wmdG+Px+G0Uvgwll9A8vytYX1yhV4wEaLn586KkyJga1VrFrd9ArO9fLEV+euI/CzBdmn+/HBW11JRHR4951LiYnvin7qcz6XSptoARbVpS9zM6/GMlMTGhSp91uqagk59KGZyL3yFtSVjFLAVKhfb3JI0MscUGgtRZRrFrJPzPmlvSnZEt+mUVTQi5llxOzK7sDxi1mcwsHygX3Nqn9TG4Gyuos8dA2DcxI3GF7Bph/CsCsDHzstVOSuvBmXJpqSbgS2aN279eSZ7sAjvgtjtZgD27u5s3bOAc6t6OosWQvZ95xg7hXH+XOdgE4aN4y64SrUYWYzM+dpKK6eTHWmSvgn73lg/WNtOitd2RcsR1+bPHeRkKPtUdRIvBA4+8n4f9umM1WcZTV+Yyo+KqaQmfsJhDkW7ogRkqJiM1sTF9k0Zst7SCeOUZxXjK7ZssMt+T9fG3d2GT4ZfkMPLlLzJ9aW5ahs4lhDI6XE4g1AQ6LknWsW/Q51/HyFwZHrTlusWZy+Lmvk11BUzQsRGY+s0jkIp9YuAywr5Ortk/ZJH2ujccLCCtmx0AsWuzOU1glGHrVC2J5CQ9FD30eMtHXu68zpYKntI/4yjPPZvZ6vcbItzh5PKAZHNsWIkZA78cxTno+Uegq3t0MC4nveYZVEKfde8eXTh2iZ6PjrYxOSqnv4WSzYZ3wpaUpWBbUmIkgV4yLHT+ltokYficxqhmOrUqDhE1C4gWYNMCP6upjZgvTzkpfIgb96Klf+0xgpghcv10VGRjrIkqLgQH4TuPFd6DHjx5FaaI7oeBndtDPaTd126oVlr90ZMJSIMbN5IPy56/iyMTV8tQ/cywiRt5sILJL3Ul+6OHA23qaICJca7bkJuHig6ktyE9oFCBJLNLour5i3G4zaMqTvD4vbIsILAnLGlUaICs/w0cAGus116z2XIQ9YebSA/7S0951hEpZmJmEs8xw1hCQLMqDN7FGdbUmrw5ccHsgOTZCdHe3J0Zl8lmau1oy98qqdzXGfSXy/Vc0dmfprBKZpSxlIDCWDYyOpa+xjrvDIHeuT4j1ZHHsQIBVVpISPsta6OX8fXPckFM4IoxCz8Rpgq73PjZuShU5phEEwDoYoLqRlSjGFiOmPJINaCO2jzUEh43nWiQcgrtgXWKWYkBanAD3plZ6F9uHgGQvjYzjADiQzNY6/soSi4eRUIgmi8M29pX9J7cFDIcNZwhoDLEjOhdLL02ePRtfvGU8vrk2EBntKalu5hH9PJelibxyEstQUfX7/d4u4eBV22yxec1cZqKRFh6tWP2d3dN4aK39dgRV174jB5l51zB5Mc0m7nsnSHAmO3dkG/ohUxv/EF18+P+uZFAaa30uqb9yf2tgu9TCti1sibmgLbPU04CfkYXggZ9jbQgZgVJk/w3p2b1Kws15g3Ogm7T00hm2z+yenjPwz7st2cQcAsSr5vCXTBBm3p7lKCAEBZH8sjQBxo1teYr4fulr+Mjza35PBY6OhLGPNbN5/IHDTMeP9/ve7c6NR9lhYAb6GiJAyUVVSit+SKUsIm3GQjYMY7DBli70N2tnhFk9Stql7F21X6dwoOpp7339uShz5hVrxfUzlk8lCQ/vS4lkMn+ZSEU7J0iqNfRVbHipEai0tpxCwzZeUoE1rzYHX0e6vg7lbpfzDbexpjlS4rrYtXp11CBL+Zd8LhXm9g/rMZRSeyb/d6TADm14gotVfnkMs+7r8Zo0cddw4tu12aPV031BzqLNRdu7YR272bvgLzTuHCC4B4bzng0I9IEnlhysr6HeeJfbArPbVY6qJhtjqu6lwDP/aMLGgx5tcbGY9lbK/HleccdzicLVrAbMIql0fJV9O9fZcK+XidqT/8z6yQwXr9vjHi2OuFfXTIzGnFuYd6yQZvRQb3n+tI8lHA+SlhGj4XTEFIVT4P7F4jklIW5C8MNPHBv0m54xjxhNBj253V8mFM+dOdFyqYJ5WTp6YTgrX/tHcOMkjC2LZGRKhohoEnU6LlXe0GYkF3YorbW+N7bn2ndMKOH8ppSN1FLk0uieXskPihhhk7hhxRDPyMAXjhhxSbgB9LA3QPCJqkfKYnpQCa4FbhFYZcXgr7LUB7U0Otir0Tbqvq4uzQopcGQNMRtdVkLWMeGzGK+tZjsylOvLhW88c1fiIKVk2zgi5s/PT+HkTi7CfHxlEe/oLWVXonq9qeJseDOuNAdYCuqRkF8mxoHJySSgpS/hZAwnwzt2CgbtgxRVEQRWCNoNY3p5xmZ0Ecfq57IBjtBTbhhabdSxZMsIl+8ZYTjqUlVuxFYXsXtpm4CeHRp+ehtxjG7V6OkMOKru4iTGSuUmAX7uEUfaXiwUsRMwcp6MMHMe+cVjPHxlVrf9GmjBENRbUoORX1ZTjIfe304eFT0HFjql3vv9BkUEH0/jEaKHLC9fG1BI9pY5zfWx65hURFDYELPbKUt6Vipu2x+zHLxGCHpyoWQ3DlesvMo9bB7X5t0sjraMKbNi8xjowOGF6/ckeTrxHrzLnb+RB41Qoz2CrbVwdXxOHR1fmz1w0JK5ZiYC2YyMZM5lyxpLPpQArRoeuPJMJthsdGUZgEBb3bHiVqJkq/0LqkbLIbIQacD4huarP7KkOiUfLvLt9jgrLbqmJdMiuiRuKB7jDC6VpZNd20NiFwCYbBrcKTea/ZdGCDiPhnPyvzMyqPGgA+3x0lZZMGNLzYkIo7WGjD8bTqntwBagSgTyzENQwA150SRsyPCPTVW09YyCCxSdUiJ47oRVvh+TPEyRrwNRUu9oA/q6CFLQEHww65rPaWF+ZseFSjkJRQ9+L1uWV3sSGBlG+zmDt8JAIsb4a90JKW2qr6d2UOYbJtNVmm1EWDrlV5iMB575zSnr0kDsPN98TguLA1YAA5cMjMODM2/zPjmnw2dKiRv5T+GSOBYwNjYzVwK/dMIcyjDfOHNef8WcycTuUtBJmnxWwxAZ+wcelcvulBzpPA5ionAjQ8GZV11cUCRnpNhqIMwxsFFIhizwaVgitxeAUI6UMygRAaPt7kaj470z/28EkLnNLWpAyUxNydIMA4DgCneWvq97V1hvMVMtRUq6LJkJ6g0Lscc+zxKRJgb1gl7oaqfDJ9BgXWpjbvdwBu4ptB7vHj0Mm8JHLS0PDI2HcTBIzAB4vG+t6aG8oBNbKzCMNMtoEygSYpsfDNp94lYtkr+DtEp/kSUkhOxwk09cV85W5nFqJFh1JmnLunsowYMtgSdhN9hnqndAFmhD4c5vNjM8v9/1RlenSNHIMsUmwZ/1JsV7i67cv3WzrvKVgsCdee+j0WPOVeTxpN16ibIWcbWAmcdsPHlbIyb76vikFrbzDIq5wdbBb4AnfvJ0GDcVDFzskX0lM41+F8gbKcAq92WqK9YFpsOTAMO5ak0Bjge+uITdxZnGisBPW9vFTA4X4RFlpgtqIpYY6+gAd6WMlBnQ+FhJEGLJ1wFJ8SQ5iaR277PjsmRW8rVMAgpIjlrEG3g6lQJfu113fV2TpHbOZx9v9O9aPNP78F7YJRIfHMaZWVhLM/SQF7YaH/YfPYvGXT2Y8AqNpk0rKEd8Y55ShZ9G/kdGXvwactvefJlxyxJEQQwiiurCYHnxQ6QrKsBPuWgGGaD/M9vo5L/GCkrwkzNkrkLZxvjrYGm3kEsefKxyjGvZTE+XBMNaAVC8TU6IR1mIQdEtK0PM41CXAwdbc/f3Zg00s5dpGVMj8+X9qb347MJ6yGOUorGMgqzXq43iiEwG5z8+PvgOECZtXGQNPEdd+Z4N5puRBrLnREJBmAZOGAxa+xcpHF+P+bvxlz0zqOjr+9v9ZXbjP5o0Pi/c3W2e1oq4RfD8+PgYh+W1eaLfELr/r//jv3c6vxAVSwMPWO7y80KLh+5hEn1eGGFkM8AP+r34r9c9Vc3shnm31j4+PgYBn5+fYe37+3uY1liHNA4lRXHhqc91NjixhR1ENpj3+z0O78SZiD47zR8fHz5Xr6PPdPbFMm+xvfT8YNQCPgAlnKtqawjbe8fFCn3coEMJg3zRHYooy4kyb5U/bXEobABcFp/QEWQ4MmkFDQHDxeTQb2YlmUKpe7HscFlPZFIFn9BDZf2M1LEBthghtvVOirHJQEjzFM8RtndvGF3ttg6TNJoxGOeegkZwss3ExhJNpwLBB1nygQc0hJ1O+DazsbSAOQNZZDwjxfHgxs+Pz3EQvdE8TD6P+YZzfEiNI+F80z5PtbPLa98RLfuc3FKOPDwEKKgKxwaQ7+/vto6k+nresLB0nFvvyV/t0nl+4xxiqB8OTRckbT1ogvUfioc3o+AS8EURNLj7wQw8lmgGWif1ejoHl+mNNEOCbK21iDPCzbpZc4/WXmY9wiNOftO79d6Nrixm6s71fHpUcXjzNQ4bX0dAM3TvupTbzOa9AYJkrOdks4H3NHh8IdC0Vzn982drDWfRoMjX15evwc30J8tAAPgJW5N647ylw9wYISbEHdR+jVvSbFriyMCb5jmY+/7+Zp8DiY8LKWwO5g2Wttaa3+fosxtnhwNNaK2Nc76Zq6zqQcGTpe4rJz1Xvl0nZLPesqAzHL8Gkr6YCX2efzw0anS0IuLr62v8fL0+EfPBeMF8ltrFz/Nd6pX0r2aGiPM+3SJmi/Z6vUaDDsxR6uPjh5gk2jW269tBvW8/Bs7jb8zLUwcrhpKMOJYt2mmAzN3N6k238BtGs3bMfDP7/v4eBPo8yjpmL0iU+bo/oX2grtxHFecZ17r50/1ALWiPjNqyW0ZrKIIE/9zX7tmLK2Obx2ZDyGCC6pHGM+DCbA2DECswKqOILChhe/NqxRvXxcRHdfibk0vlgr13S4EOA2dFZBJY1ZhYTtRgFCjJSzjK3U/mDCsiI1y21ACDgrHZRVSm0gyyBLMOlA9G2izvURcTLomKalnmBsjkN4JtT2vZW3X5PJ75OM8HPy615JdSY/4kLsyiHi8UDbyULaxXZgKWQpqi2OyLR2KfUrLU1nYoi3ik9/mFBgaf2jofJwWNVk4jIRpgPrTWxg4kYVqj6TzhEmsXfxJJ/dJGhIFIx/G0EjcnEehonmW646HgztZAeHPyexRA7zBk/vS55OwhM8SEPBLqCVZTXmHmszN5HTU16jRzetNxsqq4hcwWn1EXqOMiX19fNltQHhfkGRtbzYohi4KJi4BL4UDWN2up0S4wZACU0xjEPKVRMPJ7sY5Z8IoUW+1OioAPZaX4K3hmA8los4+NtQV3bKbvSyDF0MQJ/L5NmY0e2dKpttXeS/9jNIMH5NtcgWPzgOE+xwExjgYMg9bssaHxpxJfxD+ryNrY5M3eLGhgW/iJbCx0X9fmMT9jHTBiYfH7VXZjnC4ALLvTUTNwkHp7WiZnq5pJEZDQ15XWg8PDv2EYSMxWmGBmx+ERx1SRRTRgHZ80661WPOiP4PkSxlkyDJCXXVjio2Wfkh0rFFq0fPwdBlZ+ygj03n3TWz3WG+NsaklfAwWhwpJ+YPmK4C/ZmHue4pVdyp7LVido64HTrd2LeGyV1ArHGXkw53dcUukipaLde/nELt5mkCQZbLbKUGgWupm1pnKZ7/X0jxJJoMEdwjJ/tnCxbb98Vt07ErQzHI4zOi2xEJxjZREe2joxx5+y6gpR4kaFrpHyyA3stAS1YzsHK4y5FMwG3jaL83jqw90j7mfOs7NHbmC4lKXEnGFQPtdiIpvQUppVWQV/lYhKRiIzh+VvqXIhS/TsDgjYD7D0QQ77z9IJcKsjzHS6GIIzm9nYAyB8RtnshIG/6ExLS55GGjeHCeZONyxKz4r7cqxIopYPSgJcmZ+0Z3SJpUDIDmaWDje1u+6KiNKp8e10mkFbV5IIH2xjI7bXXrwXWV/6lva0CD9ba+fudE1yAkzvg08TZUb3TyxFtF2gHcd9MSTyy5lxTO+4IVLG2ssd3leNyUUzu6SIux/twJoiJk2kw8osGJaaRpUe8p75D2hi4znD+rVwTZxNamF5cQcShPDoiWgmj6yLNrKaodRYu8zhrwC0VSt2n+TYXFj3q9FsMjNFGgywFTbCeimg+adMBT5gKezIkNk+2dI89X5EhzzFuyKDSFNmgi1zAPzJ3iQi3Jf8d13E25IJwpAgN1pmdgomQhq/tY0RCDuRTQtZnLhXjZwlGYnPQu0sF6fEOI+0C+Dcb2GJdEQomTqGX/oUq1LMDhjy9/ve3TamgFeJ1+pqVSwC3chXnpbIZG6LdrVDp3qZG15FriwaxuGX/IkqaLNV07i6Bc/UNF6N0KZhcwo7GJ9SGYw2eYwEf9fWJUNixRnnHe28xAIpex77VeIxFamrVFG2HVv1QR6uzAwhCjZyKqVplRaJKWU2ZlATwvJeDLZUJPEqjED2RQhAeQ6Xi3NHxWlJRo4ghTohnCFHXGdBjEnhMdHvl/9UdpXeCTWK3xPrKE01czsoGhOWgsxOq5gy/0uS5YEhN1q5Z7YYO3Au9TnTYmvaIcY/I+5l0JwzOzEjLc0Gm3+CnAEfMgKx7H/G+9FLyaiOPO/zvuqcGSWWK4TwahaWlzgxYScg8JiFqKJVScDmDHO2VpvdWa+CstWObFVa5qH4ZyCMTY0yys55RHaZ2PM8X6/ryvTee8QpgjbSyZ2TKVkHxdCto1n/ngFZsj1WFO5FMWQRA9NQjvQY+Yi+Lv+CWpcPgJBl8PuJ/TKjyhyTl5lXXllpKUUuy4zir762cJK4omeSsxnL+/zpAQiIYoclOcuAxueMBJM/f9ZV85Qcu6RyGtE2a7jtUeGhSL80ioeUR0RKzbQqTOHn7LbGQ9ss0dk5aP7LMGVEP0PDe9arUvSMgFDHzyOdp/pu/otZvOxGJbMoD7DiwWmGkC9CKtlu+8Q839lOWcpItdBSZr5lrPhvrohlhJdZZ6DSo3hzlfv4lKfCjfRkp8AVxW1iN9C7/o2141x1Pm3dftWqGW3eZ33Lmobn7+93W88rQBjExYVdluyoz1WwuGIwrvZOVznv5CIUPfxcPENo2fETnXzGFtE5D05btYMwE8i12+pXbXryfBYbs1rsMUuW68odCeih4DOAyI3Ktlq6ZI6qJbKr3bmWZKBhknA5aAA46FqWoL2h4uVsNRlmDjLntVUjJ9YBZ8ZmoUeEmUsVXJdww2mznXzKS1xmNu7D31Ws8ipsU2oRtth6+HT2IbvVKbsxcoYM0fR7q3pM57NgyHRdA2R2LyEuzV84psfYATmZ1ACK7/dXKQDRQrzJDZVksFVsMpMr6ArxERF2Kzp317jDzUi21c+y9tsqYC4VszuIzOiCt3UNSSQHZ6tvQqVZpbKRZ16hF+juZirUKSd12UBJ6s2ehR1rmWIN12Jtb3ZvpDhQzYJm5thGSWx16L62FizNLFlGKZPPnOFhgAEKO2+EIVJ2hzmkz8OQWYL8VzCUsIbFKpQyvaJjwrfxLIFmZiP+cj82s6KtSpuxEhYJ9/hnpzVweaYSGGbR+GxQc3X429NRpshc6gxODpa/bd1MxqLJ/LHZVzRSM6ZLSChTaXolbsL/++faygJb9lFC0Y5ArqK0JqY0AxRGuXsksx2JN1Exya1Sp6AFlOPlrl9d0igosau8gdAqTPif8zxfL71hLpPJlQpzJH/OwzoP6lhwnLmvF2CVtsPwpd5svKMu1OJVyjSyUASTLJTsNLK8xFOJGj/kiRRrgiKRDu6X5v3QZhbhAjbXyMiMOQr4IhYcCwvMj/XAELBdOClUlPzPTDazSIdSj5+7gR5eQhlhAr8kX2oUbu+KM5ygYxZB1xDB91+3n89tR4YvDlasWDBsdImBoGQrP2Ffr9wQlozAgyzdE+isCixR0WyWd6wR1TtuAfMnTNnEumTWWnhzix7RvbXoPewch8tG9BFezwYjvIVFoWElZ6cCXZbDZ/lxBlZElBfkzex7PWaF4Yt4Ygbo3CfOws6e1KYSDBqBKv/9ZWKcd6UEMnNA/CD0jFnH8xJcS6lU2ecKl3xtS3gqk2sRQoRMS6oOzmO8KtZmOPOkfNPWzazgFa9HWibsqnOjbdUo7rOdVX/AqwZbGGvQlirsy4Jgs8XROpm93goxeTWiOSW7GJ1VKg1QwyYyUTt6fd08xKBgvEIvMghPShuU2kXxNimYkxjIZHaVKP3yKyPDDMHDPXiTmk9PzU9JiKixrWZuaxBmU2QZbR580hrbIn0AlIlHVG3zIg+eJ8xoA0kM6ECgvP3uwXBEuK/mntb3P5QqKE09KNEihoBsGAAS/XxQOfDcVmvNuIkOyDPrjHhODvgGEO7ALCSHkibPbJtipJzKgR4G4iujylbASPP5ppJGZ3jz8S/QN5442ol4gH19vBi3bJXy0OepXECMWZEFx2rJ1lHy1sx8vZoRtPCAQrkCBLR7unnKqW1ieYHnMU9DYhLEBQnfgDlQRRSRhd7WW89QqrVmxsHG7Ys4CBG/IRZha/vlNHkVES8hADSPNSgs10ySk7P2NCMJBonuisiZEe4etEnLU2JtG3Udrb4LRsR/V7TKy1NrzWwNiqqHWue9PlyqrHE8nN9fvu4BZ2ViKfgMsKDHKyhu85SWiUnB+Z0nksQ6FJsWhQ3Dq6YaP8V/GR2jVjKZxeGrAy0tB2mnn8gsgTg+5ZmN8QnHJPlc48hboXMq2RsUKPvmeCYgfE0hncWUpRiL00Ip7GoX+8pTriWe2bKEbwxWfJ8lDYGTFVC+bhpe9Ke9+D1Dy1SzgGLdcc+87dVpEgIWM1QgnyFbSqI2xCK10MxPTuJthhx5x7NUmo1LJMI4R9z3tLm7+VIKDsESFaUKPaDBGiiTvwKKCWcJZtFAjgJz13AOcs7NhTJYdSplPz4+MLFrdDokpnqtSiJfM/vx+cnmYPtbM7Iv4jd84ioziqEFpeN42TpfxHxjj2rrhDD0JFsx19LXUzvEg2WGMDn8EktKJMPOjkSNYdq7yTpBUjQ545mXKCCDz7Nog5pdXkLAVhahmoaUl3r23l8U+4rOs8OJ1YfgkHJucTgb/VXNzInfj1ODwE+g1NcZFZEv5IKvq1bczBcrABth1+xASj8z9XzZXHivq7HbqC2pMTAEGuf5TcgsouEZKuFV6WrGs/QV/X//n/9fyMR/RU4og3MTpUpRDjALx8DZuhnrpAPGEdH3zjdNGlf99fXFbWTMsUbZTMBUjE9DEniGQsbq6OXqYACUIf38wEAi4nh9QNgxfbSZgS4WduwD0HF+58fHR0R8f98H6zYa+XDXDaATocKVM1GoHWXB57D7fEeRY4aZ1aP0FAtpvx3Ej1QNON7ocYcN+mDkTbJPiTXhvGenzb+QC/xXwzH+XUMWaGOJZ++6iQQrf0qUDjo5YUIo+H8z+dBTdIxUK+fnG6cyt3OaR4EuTuqBXutvZOZeu7gUcO/da/0pN+2Z2efn3bEPirTGOda3nyWEIVMe6S/PFTaz0VPiw919BjpOUSPo4i6VeEVIARyIiHGsW2Y7ky9vMnyCdrP3ou4g/34uLTouhPs4jjFm03v/Or9a2gWVozHY1+BDtj459tRXP8l2xHbKRS48/bYRI9/CLXGbp+a/32/rAfnyiXXjkH7Wq2vE6LUsYLVp2lnTbDbzzOo2LwM6o+6gtnZvfsKnB3rZz7CeSLsDxD6OF/wVk9bWwwBAO86flogzK2HM7gruBLE5jjBGZ1ldAeF8B7PF527OcqTJzHrUN0fySdV5fJfrDWpVSzhDMaAqzD0h38x6f3N8gnrlnGmUOo7rQo1xQzvfDsFgwV5Vb7IpzsN2wfoc01+N+AeRks04WwJfZhSLA9kOWwaziQ/3FQ3rTav38vrer+YAO7ZnnptX+UASaGnWbcYQ0Ebmcf8GDGfo5Pf3t0dDWenD93khC0odxxFxDmjv93vcvT3gsDlgxt7MrGlXZLznc9ON9F9HoHce0FZXHmtzKNmceuQI2KNq0WG0eGOVV7LKFIOaSX4Y77GGyddAEJcvZkofUlA7VGJSPrPqyDEoSIsgV9IsLf1MsigsocSkJISR3BHl6yx/SWysE7Vll+MunoAwlwp8oh70ZbbsEGOt4648Cz2oC8c8hyPIEi8Zu9Oij48PLpXRlp9HWy4eMmrFBfLlTKtKdzK11H7sUOJaxHE8mwy78jZn6p0CEQ4sWmueWsqgXqXoiSDvdOBU2Spwka2CJf6gbOZDRsz9bsh/x5NIzocipeKJ+86ixNrciLC+RGa+9tVZFuLfwDSWy26MnLPt/nKAzqFVbjV4rTk0x2mTMdCLOcre5xx0n3eqcUADnGdzq6dCsa4yjfAGvt4G8Kw/MtIpus2SGl87zYSgNYw1wIIRsZKzixN8WEw8YIavkU4BkpFCEfGDluLiqqA4pu+Xuu1Sbo92rHtOZfANHjJjWcdYB4xIzoOU6G5xAOdV9IwkJIgJZ7RRI6PKcuRLwXaMGkEw9BYNXItbUkxX384YsCZr5MruHX0tW31XrHEaEw4vxGyPGb8xHKAX5zJ0hSBzXACEigYavfePjwPkI/r/8eMHe6HoNyvCaznyhXTcp3qJrfIz08nPWae9aFdkkH/RGx6gZXZEhFVTwCROFQALm5ERqQz6W2vjCmtRO08XSZSJEZYRRDznkYPxtzzo3lNgDVC4es3WQGEAnmCfgsvsWHOebHg5SWuURWDViiJRJPztqQEQsbJQzOx81x0PzgNM2O/kZqCsl+XlaxMlFZUu+EFbwD2BmWdOWI3bOoXtNLLOIiDyawTE6IBzXzeLMMwSDi93ZrDbDiGZFYrgDYcLKeNShfgTfJKOEP7m0OfCZ1283qq17NkRlXCQmdVM9Fxg5pS1yDaKVwLh7kfJol0SKfj+QmNWCVCNUSL2e1nK/P76GTQibtF7H6HutdmOcI8YQGqfxqMhy41l8+ZFvGH/AxoRRrzfy6WY7J+5OyG2eRzHGHG8pb+iR5ws1tznnFBy0WfQwjeqLnr+XkayY20BxZvZ2gFm5wy7hkmKfEvlz/j72p8Ro8hp90mcM2MuxZ+97giScoS3R6lAeGePtrpKzlC60EgzdU7dIX7JtsNiwk9MkvC0GOCXjOIUq59vdGcN+71YPLO7e2uL10XtfFNvmbKeOPk95hsTi5ewR85/HAcv2eKy+Ms92N77+331Io7jGL3sARwzq2Y29l2UAwSZq7GGQC9LsmdTFHZYmjphwbA+ocOU0eI2oESxRB0mIdlYJFwWDfzDHMeOKSU+O8uRVL6PiNZ035XPqeSySGv3Ae9rZ1djC9YeqcJWPeY3kSIAI4NkcwKLMq9+qXAM2VPcYGu7njG0vT4wBFslkq3UaE1zrPcYxd7vlw7x9xEbaaxxtOTROACV2n2dOM4U7RAopcw/OWfmW5lytpJLO7XnZ5Y+ObtFASAU8T/I0DuNHKzjdg+sCIqijPiZMS/NqmRL9icPmYnkpTdSep4dqFIfBMg6Ul6LzPisrlY4z9KCnvWtDLzc3dKAiFfLH1Hv60PPf+WLc4H5PSJFVAfd3f3jx4/Mul0vixkrqs6LE5gnD2pvv9G9Ke1x53BsdQ5W2eBghfgNyU+KoZFN9oFlZCbq6utpVzzYKSPxgk/+xH1aYNLWu7cYyK4DP1YRDHKgJxnys3tk9UPOab8nO5ydV2RQ5ZvRQUrGctfuNPeS2V7OSXLKM58jHe2+I4YfSpOMiHEso18BobMKMZA+197wXBN0LNKM7kO7M8gfexViBiQ4tdCOe8lH0FDI7ljS7++vAeT1erVmMRd6jQtxLvhRFGTuAQGbLED/855/EYbuGiSZ1GDjwTOzOKvmSGy0S6l9IMtKT3R2dGBGuamg8LYnrVv1fP5oAqjd+uwxfYOkcJLTWDsY1NEZW9N2xGYHt6u9rPEBQ8nGpMGHi2eMqpmX4ox5VAHK0KjjtSyhEVBZr17H0mFjqh/oygjwPG+GI+2H2EKuNPNth08+rzT32lm4CO7RDsUckYLjMHKy20XiGy45JX75oM/ckJR8sGSeuXbutDBY82WqTsDmlK8gFurK4mzRJYYCSuQrGfC1tTbOsd6lzJ9cF2wc2R7IZ8him06rrnfUeWq6JLNUzYMdaM4tyWtHNcMB/PLWiUxaSQVMuK97UrNC5jXuMxCpYxr2DCx9rKVm0xNU+SFHNiIUgYCOB/oApZ4AiFiu8C2/zIqdh6Ig3NjsbSgNij+xFxUbVGVbe7Cl3ZWVirN98Fe22l2GtprD3daIE3t2DiIdqeiXTmbXxDyn7Id3rlv2crDjNdJwlM39pX4tyLntbswv2rrgpLVmdg/2MczfIU3sBXVlnjsFytwkwe5YMUDsGKM8z/M4jtZe8B5Bh7mNs/Dnksh6Xi63LKNscRMh4ErW+bzlRdZRcW3ZqITFrbXTtqbF3CFQaqtBgYitth0Rto6IoIicOlLSVbr1RPgGArm/3VEeuVSeADJjB6FTM54a4NLT2abHaVPnJH9WBm4wMpCdwxX95q++RhgPLrKEXFbKic+R5TYjj2RwoGCm2mWbJUa7hFEZuB6sTsskGG3myD4uN36iz89cZdpzkV9yW1qXDEqACMBOBwLaZkFtpiKz9/VaFj0b2Tvys+rKEFSptJHCQbGgkZzijBLzqNrREnIpKbGs7Ablk+jGKLuMV61roJHTp5lHhLXaKj0FplncpWPMPGEGIpUKEBEn3fXMjmhYDW8TtLWBHPBxrcnX17LZfSDQe3+97jU8/JVDfE6YOocsdpQyh7NDY8tlCBJAiI2LE+69H14EQ55Ch1Iu7Pd40ycPiiEe4LVkNP+pHYYxUsi9Cy6e0XBqoQRgVjBLbiRzW5J4SAAJaiL5pbAamomxLbGC3u/VlZG6AaJUO0I8HX6APEN7ZR4YvIKsJVplBAB/JKjxBaQvHoPrZRVC1eepg9+W9gSPjbM4qEooZSrAH6f4gTMwf0Q6l+Zs2h0UF4398ePHX3/99X6/e+/HYeAG2wJbwTgFS/CxhzXQWZ/Amgc9EIay5BgaDAnocvW+RnswoJ3NADLLQAJBgOWNwz53gUTEeRaGt7NGSw1wWWR53nByHC8FbsRczARDElBQL1t1HdmcRtxF+YzWdeWRGCOHznWNDO85YQqVLdkVmzA98yorhpENiBcTAvN7SWKZvrngQ2AyQ3a9cy6SqXvWB/mCrxm+0MJEsYlxa6SrOza1IpsIS9zZI+Y3aSysLClbHYIoG7+J9WCTiDijVp6yIRQuWVI8ESU4wA0S68lOb4MiWtExZuN5njyj9UtOWppq5OrkudR/9mmRwqNRvqy3lJq7h2fvcZsVe4nO2xNXeh+MlMWNzOAnF2SBsiiBEkfPeMkX98zmvPnc9GKrZvIwFUQs9ErVpc26ew/tYE96b9LwSSxCsGIE+KWgd7WbphzLz4x2XtQhVTC2EdHSXRKMamxCRrRrRlZmG8V4UOzMjZ1qlQM3gMD9xqCxxmyhjIz4Q0/NX8wBC5T6pcnvFtXsiu88j61jXqUfEw828ozl+xiQ/jzu042Muo5Zw8E6MoqGpcnjfLDJ6sXG2bhYhxl4rFFcNtKxxMIpzp516ZG1rLqlDxl9AyiGr6eIRMTZlzs6RPeYM1zdePPKBWz2SCAnlmWEznNBusIOUcrh2mxGb2NtKPo93e0YZ71FgSXrRKpdDWmU/fz8HL4AB2323s8z0OCJtdjsfYoagRa2q93DqD5z393f3290akczAF/P1Ymcsksy0gyRmqRn25aeHzLz2AxrVV/Xoj3ULgCFz+/q+LBKrBOfsz72iE+eEmwFE+SXTyPhPeutsG5VA33vG9ec6xpFxjk7uGmJUQ26KZN7Pm0eQM4suopUNTo1nLEGZBiJZwV7VhXRQ56/E4abmbt2Zjib+NbW2vnWnVtSNfNn4J/5ZquuCkvxMg/H5uqy07Tpspgu8DZv9hLEJPGxIUbGsqu65AYwyUXWru/NnGUNH0Hr3hnOqup3LZA702urCZQ4rw3wvYaN10Qyu/LMDFiNdZZwmxFh8z5tVDHy4FhDmN5soW6YMoiAGRJ2y51WowpipYAiNFa7UU2BF+CIA4Qs0GIiBOy9j6PDzXqER5ytLY24k0VHOn9XMGF8YnY1yzGjnaD5yDNeB/LIoiif+S97Y64db3YBtOkpbLquKePDDMcbBKbS046493kjWuhz7e8OvqBxW+JqyLa2v+xpwWF+31pjf8icAX9erxeOCPz+/v758Qm6gpKtzpkYsoS2APvx8TFWEp/naXRZyU4uIgJPjaY4HBxbDAOMazuErkQAKEYbBjv83ogG3++OLUmotPc+jrG7YB11l0bODrrnZP63/+nflwSz+Dmd1Y16Nu8CQDUxBwx+/PiBnKcFS44JDjc5PwRVD/jcI4GijN2UJebjHOWB1RzAP8Y50I3m06G4Y60bu2n2Jlh1N7Lhpa3HZbTW3uc5RkWCJgqH5kVKZhZx72wdmJSTmzfHe2SnI7zi57kJ/pIUptvg41gL0a6ARlisnIMI+GOzAlPEKpENvlMPG7NgQI9/jjduN2QoQF9P++cHgWarZ+f8lw6873NwjQfM/J6cyXbOchkP3/2UN+OhxV2Qa8+bSC49j9s6WOHxIFFpbu3wPKoYh4jPQ6y70wgZRBMRY0SBhciEiHKKo1y8xLFs84LUhv2KPojiMV0iXKmL37O4Gfk2zy22NLLIPMegJoyU8QQV2e+BIYwJvkori0+yfAsPPHiTrTjb748fP9o8mynmDCwvuB843ybWCrBmFn253wd8+Pr6Gg7T1ojkeC39XugDHCZubB2N6+fnp5ExIvGafjH/S4/Ie/Tex5KMQkXb/YbVKd98dv3tMXAbPmQQiPOtPj4+0KNmNwVX73NrGsvrzux2HMcZi9AHqrzr/xbBMMZYNCG7L5+t1QW2mYX3OPsZ3ux1fBzHgXPKWVUior0+stCZIQB+8T/qGVcGwnJvdMpKabb8PNZnnnE3B776twz/83UvLQDmTiOUvjrGjGrMdooZC9PAqBYsdFQNfrISRsRYBwzp27SXv/76C+qEFtz93qPCzsFp5DhkMKLXI9B8sdcSCJ0aiI9s6KCK143zPtc/0hGQI404DeunWYjAfwxp23R098HbsbTL/DfLJSLgB4xmkMzs/X6P6O48z7G8dvSKx1XeouQRgThEFK+lJSJQeFqVcF+r9NfX14AvPYHvft9bwvZYX+PHlAvxOQ8SavXZJwCKl1xtcXO3vbmZ2fjarDBC20x9ZptBYsH7OoTA5grMuTcptIOhbANomQAnIvq+l88dWX4f6/3yyCDo8TNbF56Z88y9vm7eEuPnJBkYn6ARI/lkqz3Y6inYOwCfu/dGNfbN2L98Qi1Yw4fUNmuafW2QJGXFuMDSDU8ZWk75/WRdnS2vg7/Qe9wUuEOAMccbdPOCRrB8hVP6R37ONv7gEJCHJe5rik0PRDL/spayXlvVUmrnzJ12ocF2HurNEKwyZ4YPC+Xiuy107HMyz7kKXxtXLm6k52KPZls5ygOCv5gRudAlcARDPLd1RlWKCP6ohfdVQ3UHGqWWZsjCB4C6+Hbed6dD4txyC1ZtXT2VqxbRlIgFdThBvrvb4X6G1YXqdE24erjNzoxHWG+pi9g2izeAEj/fGpUGa7l9YRFcJMRtBVmjtDq/OZCtkp1Dm+dvlPhHQpIRKO2UWcHPaO4lYAJuSesKZxJzJlOUwd390IGG0uPddCW0YYnobQa1+4cVM+pQ71zL8boHhroF5y+BMDL8c3RBIcQ2h73jXcjLqwMWs0WXnkG+jkAZ5Pu6m6L0ErEOZKD7AZYicR4Z0XAJWWfaBtCMPfvBnSNjt4t+ErzP1YFzs/Vc4euBjmbztMfIZ8MTNKZrpF4l2twXXN1lsUXSaYqTWz52nZ2mDm0G0Bg8ZhaVCQ2PaCdKPENAvcK6UnWQIuLs181GuQMgHABYAXUpyqtQlVgTigMI+6ZIp8hZOuefi+NN2RLsRA80mG9eLc65PqVG8ZLyetLrTs0eJC4Z2AsYtehQ5vm3HsthBGIdts+4+f58cckmfsES6/g9i1jeC3r8fiTYzgP8jGHGf5eNuYHMsfbfEquXCInpErPKQBgCf2JbYMSyQmZ7z2VzQfaogioTOBKPg0ZyEdnM8bfTggFbA0cZW2U9ZJ4LbzMrMvki2aXhWI16UQYqlJWQ0xyB6+NEZ7xvc8200OLJo+aQTpU5eWmjALRmRTVuKkD4TWuLGULl8jFeo4p3Vz6glkygQLBVrPKp0S4L23iY8n1WAyOeI9vkWA2WY8Rnn2BrACeeRKJSgW8r890dJ90LXXJMG9J7c9weY75onS0mDLbIKBLymN+yZnrl2eco1QfdROsVA1FjvrliJ6wHLXqg3VLtLBF2XzadSVl2Z/VigGKGqAvQQhd83x4PfGbOj+dX1n6YB1dvlctjncOIDoJ9Hn6epC603ezzG5pgKRrG2slTaTk1OmLZ12FXRhvwhQOsHCLmoNMHmdfQyCA4glXWVybN9gWZ55mHKLVToOwgcpKvXETUlMFKXU6Reu4aShEpnqVgqwFzKV460tdpdEsKlvHHS0/8vHxN5fceXEZpxjFHFDLVElBCM/tvOCauqxwniNDun1UBQaktYhpSJItM6OI+PQNnEZTiyPq8oz02UbLoeUZAXNnvVGekEoIqUy0ew9JeAsbkoSLJU0JAntymIlsZd1qS6SBMakeNGPolW3nab7Bjb+laWUMYFJ8OgSRd6MwN4ZJADkqMecxpUl8P12MFizkELsiz3d21h4Up7Yw5ezP3q1sjOKN49tiCAObczvM8ZmAkmWOz2VE4dj+Qa8yIVfpT6KeoAZ49zI5t19H+kcQSZFR3Fp0106e/YiZAYQQxqqU47zzSkiGpN7+RQK3MxjjnAYiL3rhfxlwYI4xCLTLdaqb2mPVHOh7IwB1ClO29v/y+WoTtSNyFr/FA9iQoCHLaPBA6czjSAh7GzSgCxBucHgPIl7tbB/sYYSF2pF+PQEsqFXTHBXHB5nf1KOIzgOYpv6xPaBIAbRc6AyWuwqn5FG3IPRsmRI5TAWfHuhxfD9YYxZtoobmFNd7sGKqIl3tBg0c/LzjzrwSLDxY43vPSCyZkVwoOJdbGRtyK1ALZyZB8Ti3tLxGDkfe9L8f9sCNgLUfZUj+5XtEKq05jGF8En2z/5YMUaYnPbLS/n3YE8kwTP7BEFi/WF2VmPTQrDLlEgH2iKBUMXAqyvj34kF1i9paqwmaba88PUFThQ0ZDHELmwD9EDm8GFZUucWCiOBkxk31XXg112ddG3cqRUdtrwsNSrqW6X3UCpcZMslD6rB4ZVZHL7ahjge/uY0Ca/cmDxPNXoXRkMmrgeoSFWY/x3gZD3Mwt/Gn5hjhtYZSgIbqBT1gSKSO5F7R1AD/sGmkrcm5IzqsFYk6sl0RxQLacKDLaHdQe858vNTIOordZjVltygy2xmfiKq1q6czu9+L9Stf3+fqwJMpL98w90LJ7jAxuuV5JjIDRQM8Ay8sPIDv46l1cuADZNHZSUXbpD8YuHdRYB5gzDow5P+RRUV+n4jMavh4jG+tNakYa3loz4lJQCBREI1vZsoGXq+QpYNaSvBZ5VJBvoBH+wt7F+2feMWS8lPzCslIGls4GYcGgONi0orpIBc94w1e/Mh9QkCVk1YrAZz7YRinxk11DZghe8tA7r8Omu8GVpbE2EvycKxLyM12egipRuRJaUOIi4CpUnF9yvZDCeMgjRr+TsimWhNu8zqfIFgvJAMiTGMZMO3S63CpNyGqQsYIJMDcsdIm/gGJ9kOpYJfput3gotkGudqcDkrK9P1CaCbeNUuVsttdnZBPnIBTluoSNkkFGvB6KZKPbWYQlAQl8WxkuLBLjwvvcx4PESyWResXqH1jEeOK81TFigvayPDe91CJhhfxsRGObKYuY/TY7MV9v2st8iMqgYr/Frf3GCuhs7GJQ2ceW/oF5VVoWuynJ/AAn6+2jZi5NcKQgL9tv6SedGujsGYLadPzNbPEZtzACzAqhzt1jvXjFV8cumhnrMbssJtacLFamxelGRhku8elvxTPYJrl70DnQZT6mmNUAb4cmYxMns7H3Pk60y5xnDtgqR1uHBUHyOIm4zaN+3b33PuIuiAbjBRlV/olGEJwcux5Faky1NL7ZWQ0ElnOgLamRbdwBg0ACYffhdHR0aER0v0tFaiFm32jpcAArViCencwOFACZkJgeeRz6I9myyoKPbR5JIcs2GCzLKSqsxB9xLdwZ8tUplKRltS+VAJmjypzhsGHLoBQbfPZrsibS1rCPOQmi2M5FGZhRmWk7DJmBsu0pVlcrJESEJ6dDvujOL2aSGWh7PeSfUoqt8UKVfgJ/hpNFs8OKXz7oktj7DnJZMFMqLl4ycPi4A76rzsgwBcJOOdkJ8BumkZXK91cECz7ZffFXaHUe7ylX8gk+mTTOjL+8DxWl8kzd/FRfj8UcYM74enbQeN9aGzNCWS0Ft7j9Kq8zMTM384gxoNDtHoOUNTxh1iPOCMzYlpMbZlUYwNqrWjFn/8YZIyNeH8fU2GoRYEukUGDnPM2WrRPZuq2SuCCfa1kN+Q7c+RSjrC2jYGssppotlvZdPMz3lnbNylDwPEUz8gb8YSWcLUvtbRgZMeoypxQBQJmZHMiXy59m2SXulySuJtbTSNnc+GKOklGMYUv3RdxU2II2OCzurvw5ysmsS8S9J82ScBmBUUQCzV+yvdR5ZHBKtq45GQw8jutIPvFXOWhhSiVAb/NYWKfO7eX/Jw9Tj73wb+6+XcLxoLXly7GlUfpJOILkErDf0u1pO+BVvB27qpFfwtkS/1hHC4BD1kL4R5axTT+C48a4ukaHa8I2LkXfnCbBkBltWSnP2XxphxbmA8MdZCKzCLwyYkissiglcQ+nHBKNJCM30pUK2vm+M6dLXmt7hkp3BlOCEqYFOcdmRcEgR/lL+ANU9BumLaKsO7Ll1KeZvaOe+sxcgmgEPttU5kPWk+wfwfxcozDBU6DPAXQJM2g24JmrUpHtlVbw9zWeyH9tHksHxAYfGp23nWvPhItaci2NjhHgDGJfjPyO7QJZ6GXxOY2sOI27AGhmIFcaayAyzJNjKVs7zJIZ+PgSfRqjJ3Jh+xoPLBeuSHSJpVAKCNbBcPB+kIZzTkcAXdaIOV9mQjbeW4gkFJZOaZ7uHr8dfzAon2M6EFNEzYSsMOVPft/nQa4xh8OEEJEFOwEmjStCcW4XRJeY8xTXKj9j9eeZ3oykkZ6zddhqPpB4GV1wHuGtYMi1t7TWmUxDQWW0uaxTN4ZnhwCNHU5WzgvQorrjZOXFfmMG0OwWLKWxw82pQR9q89E+yvyZLjyQf7o/MdULFe3m5KAXN3VnYY3iMGHwEMPb4mqO4/j6/kZkYlMZeu/taBm91pr/H//L/zAo5/NQfT1QXYYisktCQOPp1mKW35ieZgW6fBOthdpNaX19fX1+fuK6SI7CeZA41jVAbL0jw3F8dFrgYqvBZxnIsVNsGKIf0LjBt7Gte2CIQxNzau0AAoMng8AfP36w4CEUnHvN1Pm8XAeZR57ee7RCQX0O4vZ1IYTNKdROiz3ENaB2cJsdovBHgGerZqVyumOTpFncx/EQ0PN51VxpS0torq9x5sxm5nZIZlRd1vt1vu+zlqnn9totPt2kPskSc9sF3OAhy3R0XIWoK/97OSoYxV+v14hdRiTx/f09rEzmEzLbXZrPVvhuoz4Pq/o47FMkC7cwfDQmB/ncVlYq9j9Gzczl+Fa+oSzmB0WrjRyC+AfWc5tBGPQtS0c4DLvDe7nxgSlCgl9lFvV18zTbEcuasQpbzimPeRSuzZ6sry0Z3+S36GE6TTTbCCQYEUH2xWT2dRki7P31er3f73F4OYMV/wZs5ehr4Z4Yu5l9fn6OIvDPg9h8rCRUSwleVUX43F4H2Gt0Si43yU5tVj62le29QMl06dr1MwrDZAYKn/On8ZdPo+KTpjBiyjZiZt5rve3VUiUj/7bDVrhhdi85A9+czlEGnj7bR5wgHmuMzmopPStxArC7oC7E+/1+v9/eAyed93kl0GjfgRgHTl/ndWMaSgENWw0fCEgkJsy0GepdX+nYOOb/uH8Dpo2vr0ab+9vNE2Dee8dAZ2utf4+rUq5D0C+nsS6pWvXnZjKzV/gT06cN2XFmmEYJHwoEzMFwo+4Kyo4LWSTWZ8iiGz3i4+NjRNiQUczVE8JnM3sxAWhsRJm4pOAK/w6FDur9sBa21iKFX0KGu/d3HWiy/jFuwhdRF4YgngKMs313/OHTuKAhm32b/fVF6vsBBhEqFCtH+UaHKFvyDqiFSw19zCRI/syQzAFGo6RIFDcoYjBSd274Of84VYNrnMqjm/wAvOSn9ETLtIhmI3nmjK06w0giSRP+jMBvpl8SgmycIt1vzyjljg2sOMO0vQJn+BdMv0XPOW8Dp5uluLMttPCnbMu/z5aMaom/baTGVJSs2L0Uq8HXTlMxwpkHEhjIQ372qIwAY8I53V3UBxn43ImlOtfj8wBZWoqMHqgIugGUNbb0VJnYoIQjoplRkW5EQ4Z8/GjMYDdzMmgPCTvqmB25nVGIE27r8HxZlzzLlP0N2ZZ24a5rc259hpyNAkIxWoPO+uC0tElUyEJtRCrKiJToMTlGCiwXeCHMOKidbXO2x1IIxf1PfoOKsp6Uz6jrOO4V8OKjkA2hUWvtHe/SQHZqAIoYSXcfM/mW2j6n+IchDL6NwB14ZjvCMw8K4CKV9/uNmwtBRaf74wBHjFd+PjhwHhAx2w7YA0Przm4Qlz1xRYiqY21imD9GNr6gPQsiyr+e58g3iy8iXrtd4YyQWOxOBnjT1+UZN0fSanc8sCRKRmPAQATjFFXncQgjf8EezcjaH4YzM4HsLABEOHaMfsiodGQ2O9ZjX/B3nNERY6s22OTNeritu6TDLGKMcDAQcVuCubgzfiliHXAQlAucMsZq65Z/BlW6mKxIeMYIkzijvp5jurNDpHKzUeYDBBdp5MaSo5GCor2oN0vhQa9+mUTTnglnPeQmJMvxWFcfIT/kCBntYhpkEwzHwxn1TXvQ0vGAANrIyQAfHnoRfWAHYiQU+cuVclkwMw8WMFG+JnGyueryK4O6+XOe0of06uQpaXJ6X7qRgrZ8Eqc6ntvcfJNouclkErYjQKlvIAhYCjczexk98dI8Km9JmaEVRh5+V7tVCTMP0DFMaQqEHcLP+F8ev4f1caLFaAU8xn7BuO4dxHNslthZJVMzw6kUKjVbxI3nFlfDwaUtafW9t+y45YsNWzIMzwVxulTWyTL/sXFj7V7LexXxGSizjTAy0BBb1b70A/yGjZpD1czwWJe/t9YOb7ioeMSm16DtakFIh/lo4u2kIXn8sdmhgCa3e9hRhhXAyfH3mkjxFzLDrTW6QTloltjdW3VRlwpuWhAHAztDGIlQvdrflqZ8+ScoArGxif3Ez3x+fsaaEgIO0XClsd5P4jRXINXBvUBPIsJsUTA8v/AkTpyrZ3BtDQSDJjJs1UJhN3zLKDKuDr5+kss9NlPejVbjDRbgATM4gpXg4KlZKkUFgXH+LFr2XyzjnbYJ00B7SwsBmclsOYLJAyH8NZ9gynDYZVglvh1YkB9rtwQP0iBZ0jFhKdZuSh8pA99ZWk4iFxHQxZNKsvZ4AoZXMTRsUr6W2Po+MM2YjLTLn+ELx3J+2zQzkgHZuGp2WGwCcBdnLza78F9BlTvwtnL7dwT9bM6iLVkHnuGAuhKZbOMlhKA2mAEKFTtk2rqWGpizfkbqlJYWNJIo9mxQ7nG1URYdUfiEa+TpdXsSIWHHgZJY9oGck13QQHg3BmwzyMu1MMN3zoRrKTV81MVLO9iDxRpalZRapWm/wzRb/edS3G/+LBPTfcl8Y/WrMSBpVniGneMMUbD7ed30nxEI6rX+khX4C0GPtacsI6kLwHnIkGHaal+l1EQJvbqIin0mT3QbKQbrJ3fMQBEDsVU0s+AdAOyWOrAf4FABoPq8yhuYoN72um/6RN2wlIHzaVfXAitmURz9may6A73dWmT+ycznzjDbFM+us8SHP7xUnmI8ppFLfX19oUaWBfY8ACXOM3SeaYmN/18WSrL64hoUocSqxBJl7RdWxm+EaA9VQCPR6ZS7WoA89yEEeB7R/H18lJw1ihpvxgIaZouvrQXzJyK8bR0E81wK8puMcKzuoEy57yVsKdUFWr6Dz5iLlvu6sF4QRkMlHidPsUnXTpI0eKy0JTe4o7wY9mZAKA94MDKo124NKeKbEvPf+ZqToPGgzE7zLcwWsdacgetCReCDAOH3rPPI2WkxdNCogKCEta25BWIaS8YyOSxTxl++CpDSrMqKSnmVxSUFue+Hgrs0pmhFTKXU2BaKl6ar4UcGDIhkju2QLD2GGY6gHhCuv+Pc2/H++mxhZj3OsB7WzcObe7surz7H0r5ZyufhDP18YiBL02lu3WiNhKfBo5IoMFBgsrLZXiW4+O9LOafcBExkCuGamVl3OdLezYhRvg5JnmlpJeqqgFszZR3Xxahy8Qe6qKELs3Hq5rKmdghxd2xubvqf8eF2kFfalEfcuHufa5rRtI1As1xpFhSocRKnZElv+evInG8OHg/wAzxuHfOeisxwXhrEATTjz25qDJyzy/K52Vo4vHPLYiny1X3bPmYumdnX11eJJ/SBF2DYbG4QFo+y53nyRWxMXVvX/Nw2m8VjZmavHKDwT7ReLDBQBcllLgAON5ZB15Cygi4h0QZT6RYzeqw9lgxGmgf3ZcqAfUSWmXzlbLvlIijFkeLWO6z2H4+xqa2alG0VesBg5bxnlIIcd3Wxuu+wymYf+66UV91lsTq21fkpGBoDzzgL2ozPLnPbZNtJX+oFPr2KySLCfhWxPacdmYKDVFp6qPl+cT1sC7nDTFLQGnnGCQ4rItpHvbmWDQEDWiysZThtHwaVyOyYJjx3agNKZ1XqOfCXskxXRu8BW/D2l6UYn9KsdhzwKrATbzPejyl4MShf/bMvIWZxpXDGYRYMs2au7LWVjfw3S1+8ogjifL+ZOoGfaxxLAaHnGGRiHWCKeO1pzCYZX1EqGx0T2Oeu95JXmW9WLaG5KqI10IzYsR7PWpYVRgnC42FcFc74D8x3m2VHe/2gt5YkWBK+g9COJrEdd6pLekXVLUmHpYZSPOy1y49nHgf1GeAiGzDMJD+IHvA7nQGSAzBOZvb9/d3WJc4Dq9G+o8eIIuf3F8p24tLX15fPJcV9nsJxnudHO4JCGpkfZp5nH8JEcYTGeHIcxWUzRYMzh+sxxKNqXku985BiMjtXw2Nq1BoWkjKzF//gmlCypautchq8bnOrqeANPMIWptxUrWLYVTHYOjiFzh87eg6yGeeg9vuYBomvHDfkVOITc8mKrTK2dJMf8j/DlAkgq4z8EmoKuEcqvYmtSsMvd4Muwg22VUFe9I/V19K+iiz0m6LpkgQOZJp92YMbynSBS9kPmt0DMIDs1Klj2oGtNAYTTz3N4/Kw1TF5D/ISzC0pT6ZXhmmZt4zhXfeqEozzQ43Z1whF5Xuqs3JC61IBzswVsUqwKJ0S9IQbNmnJLFmrIF+SvONqttAd+TvID1VLLZkh5UVIls61RZ6IHqu4BVunHeGsn6LtfdUQcFKm3RZK3QSUkBlVEnY12k1hq+riOTNfeJgnOmwNWTKegvMv5QsGMkMwpf5LcfNziQYGgKzSQ9/E6BxxYoSypMv9PlVJNpKW+Eu7ySZZIf/UTjE5dzZf9oUjIhwBoqxHyhju3oNLPZ0Gk9WP07ARPoHb9tf3ZuoEgYynmR7njKhG4DAC8FFCV9ACaCNVv/TBFi0SXv2OK8tlxTNDQG090AmZxc88GMhI3F7wYLMc+IY0On7iWNp6OicUPuK6Q9SpU8TzEkzjeFjOpmHKdxdS8JTEKNhnsl9tYIq42bTcaBhxRh9d6/Z6Opp6tIhYlxOpc49sPW0NZEfPPsgfOwmZipG+v79LU8k1QrltY95iFVJQ8jMELi5LI1Bj9giMdqbOq+iKW2WWfkmyT+eLshmrnJyO0bF1J1k2gGcHJxTZxsLn17pRd9fIktEQX+OrI15Y9AuHUFQtOmCPfOMAmnU+s4jtN9Kp+7HpZuxYzfrvFC789f6LVQv48FAK05IvXUIbCX2I1Czxg6dWOeuJr01CLiJgRclZ96Si8udDRVA/rhRUODWBpa8APryUSNCTSjPtTKa4JtYHru5u/KZ57XRjlfthdpYmIFPkfI0A8wpVsBvhxpLjVEsmL6Q5hRTs8HnNKFNh69Q5c090DOLbMblgQVUdHnIH6eLDsXih2y91XZMtwBntSPt3bwba7cARQDwcbZSXQIipCnXneZp1syZ/3X08X7MW1iPcrL+/39G8hUXzw7xHeI8zooW9x7PFYR7NWti5hnSlx0BiQ2M3gvWvyMa2M5YF88luvffzPD8/P9F4AYfee5unNwgCDyohxuvrDu/sV1mITLXoKtzsPcJqd+My9qRFxPv9jjlgfRzH+/seyQbM4zjyDDa0SESfHRrnlz1abHfjJZqDoYq8ZIWX8Xx/f5e2j1NQZRUQGxGbqpE5szS9OrbYzPx//3//P0QAwwyAaKyzuh+rLQGz3ZzFONcTe8+B9IKcezfziDOG8dzOLnDBivtYXjx2myFiaO2VK7V1iQIngIUqjPjjr7/+inR+SO/9ddwHg7Nmo+Fn84uIsHuABMGNu//5558fHx8+bzqA7b2OjyH7MbeIr2AvW6+7W7tNgulq6+bOTDgCkWuaJi3eH9nO+Y79ZlDPVVTle+qJDedHVnTnpEtGGo34Bk39oy6038NP4TxsEHIppC8bn0H1j88/+noyqDABijf4wGMzzFWex2ED+fj4wHnJNjupsp6BsW3Lwbn3+2WKtpHHtHTQLpfPIdpryQ9+8jm+nP9Yz50Vh2VkkrE6OMGBRwRZJeywcf4RVGgwR2YYUOrztfD/gfYh7pPWvEo7wV6ypYNXxY58jRF/mTAzg+LskY1GRJBBkOcHrhSfxMWPl19vXZIuXWVbFe/juP0bu9w+z9W2edDsgDk6KgiVgB5qFELoasBFG+W4MSq1jHTAatqxRPm993H2s1sDG1+vFwb82J/cuudmZmf0vs43Brl3cK/NIxQanbwGvpUzct2ttRauSuJ0rq3IvZn3NLLVex+nDPHI5cWorgP2sN88LBXUARaUoDlMPke0sY6bMgdYlLJmN1sHqo4ZbtrqTBh+RrK7mUd0Mw8L92bjr1sb78M6/g6/GBFuFmYjknodh7mf7/dfX18fr5e39v7+HnX//c8/f/78iaqBlbt3N0S9ETHa3NbaYbceOoUcN8Jru/nn91dJ45AjV831oplAy46jwVmarTWc048jPmb4dPvzgczHx8cIZDmiYNOG8sCOED0PmD5jqt3ooZnZ5oKwc73wCFQcH5+snGDUn3/+mf1JRMTZmcM+x9FKezQ6yVeO68H53zF744P2dz9BI8x8SESEeEktDAHb9/n++fPncRz/+q//+vPnzxsHwueV1zRfH14vJ2cqGnbbP7kJo+bBV7eL4n0dxke2NizELFZ6bMY6MFSul4ELnrsHcBbkSJAqCO9+ZhdW0iXW6JR45M8oLhHIgkOnBVLPnq5ETJAv6lrlKMBzLQI2M0GUQSAgTuWAFX993dwAo2qtRbVYPuYNIAgyAK00yFwj0rALUTansIkZuETDa8v0y+TuCKzdfbcHQKBxLczebBR4L4wVPAVgtiaWJtum2D73/TA0bqsKccq+22c0bJU1ScdGmJA1LTsi8ZsPOYWTWe5BQSfzR3iSE4sDug22P6iQ6Crr58Tn8mlSBXcUfXPy9y+ZwDmhCeMNbpxNMxsF2iVpl1f0ZS4lyD+LCMysV5tZmeQuB+d7HOZ51VZmaU6CMDa5sh66e3Sli6njJDDFqzNurFEymmBkL6L8YsUlaTv/UOIvmX2Od1ilkFsmtIgwbxZh5mHm429YNxzq52Ejj9kr5lUSE2NQeox55mE+7mb241MPLb4pTRo7/vbz7nKDz07nKDPh3PiKA/E91dBAFj26dgtz3NvsIPFFHhiGY6J6NcdeuqkRrKMUsjHAUiHdPdabcZGBlyRxXc573sgh8AwSQLm7r/Nd2cZtVSoAEYXM/m18GreNwj0CpeGvOFQYpfr7RFf/nHdQtJWoTvzR4VtkQgAtuLIOAVd2IsJoFsbujfog4iMrcawB6EVw1Xcquc+OBimoX14A2ncGSjItWVHEMhEQ5HcGAu/vkxlY9q4WaKH4/xJJkI9OSD4V/wH/Mhu+igNlOCDBlyIaa7aNCRkpQ4Vh4TtsHodnybZ715E8qWtHoGg7eMhDL4ywyGWFv+0XPYvvOYFe0ZnMNxhRhsBKGGs3VTzXSH0unZpmuLghW4/j4Iok9b5E6oy8WK5ohRHzBc+gKF+mwksdEBb9PudtlXhLa4gfoIGokfL099SxWjFyWz7/qt9g+OK9maXCot2g1I5Fx7wT21bZ4dSjZx9rq/Iw5qOR41NBgEBYZJ0P6j9AvshQjuAuMPMcdDqqmatg7eVSQlqQexfmW+K/0dKRB3WVIgIz1s5Yzr/zDzl/fkYqW//siygVHZWHSpsXAZnPwfj3+93ncWMR8fn5+fX9LaIfCWv3Y40irOp1sF3wm1ibg4xzaR2y2MBmh1PeTOXvSEBSAmggw+uL2DQYbJ8HQjdauRQrNzLhd3ciyS+LiR/66lJQkWi+VMSWDrSzUTAEdrPsM406ddmJgWTBHF/N7pmK13TPMvrGrH5JzwAdFKxxFEYfK66ZmxljI0Xk/KUf6avh8QPzHc/uTd6I6bJyQFd8PfalV5s8sqk82PyNwLwOhc04UqDJ2KJtszWAzs7RaYSjlP1z4o4U36TFyIyevogmKBBh2zOzlm4ksiS1FVttuZF0MQCRydRdomz3e6Edxs9ax3PWXIVAxnOeykyE3Oh52oySsdol9+Is6px2Zh+UgWGWtbu7NGAsiBJtULQzcCnOkTQD9E20AaiMD9tpBsV+wCoLdWpIdm6BU6wh+C9pFIQFAda6DDDXJdMX4jpaW27sEwZWKnEzh/NgEtPozHJ+E1W8teNDSCBL1sHUCfMt6RvIlIFVBs48EfRa0nGvWhkY/jFGNVfFKOU40jW/7wuNAtk2ipGxYhYBYEttSqlOyF9qlHIhJTarh1IPeit5suL9Eg0pIvmzHZmZ92UPCdcVc5XLeZ7DV5/nyTsjVfFo8CIonhsBOsLKoCWjAuTizOYikrFlJvOn09IphiyLNyzJveQPc0CQ5Ic294D57IzBBPLeNnGVQWGS7XVm1xX/PpdjSX0N24Siybt7x8sllLQemCEwx+A84d9Q78DwnZYgDuDj9BKsohmK1Hs//Jq2er1e4cs+QiDGgZ2OQKODjgo4g9BmSU13bHp2MRCbu/fzDnSM5NpoDaLRTNbn509RAkvWKIsoBPOgXdKSWmuwu2f7L+ll9ydxG/Udf7fFyhU9uLnnBG6zbVzcO3SjelATK3ocEZ50XXADLPyfkYlYNrWwZYq133k2pPmabF34wfO5WQkzKH6Jn9wX2g3AI/9vyoiy1flLOO7efi9MR+pVb0RgCtW2Kv8DUU7nkmbkxYtNud/ZWBvF3G78U7hZwgeQW7Fn8byqJCNcksaGD1vOzuc5xRpA8wWWjAPycAfVU+QqYC1N8TudrVESZcnEfocbtgrLaMnT7ipQU/nec8p9Lg4OWhzPaDTaV2qrvLq4ghhraW0eIe3N3PHgHjSFHRQrCNULB3pYxH1utZmZfb4+VAphFpFjehBvo6LxbOY9vIcf6kBk2EywKpe67fwPuC0vf6moUJhSc3LDsSueU+uLoyM4F+QV7aUfxXD6vAvQ5562WE9TyWbCtHNgU3p+xBuwzQtyGheYNG8q7eE+vVyYhUXv5u7mFjF04KoxzCLONNAz/+qpuL6uvwfmKIt+Ms9uRTUYzAnsvfJsYl/Ggd8Lc+QNnmHmrS0ihqULBOQfvSZbAxL4MXHp7u5hcfbrto1rdCFaax42/o0rn6+rQ3v4627lfc6Wg43XcPPcoHWe54tH5tiP8BogViyr+GVJv7PulhlEIdzdLCwZUswFbVyE5+myjBkyP+T3lgZg2GYy7J33GWV7dM4DmG29MREkY4pq5IT3TK7EWPsFE6+CHsGZlexBHLFyj6GVrM5NmuA2/GDJKwFbOjLGZM2vzcPF/6766bhsbd0jZYlvnHhTnciiZI50LDOZu+T+WyPQJShxYexJY9PyiVJZJWuxkTKxZ8g+lN8IZ8SfHHMzmdACL4/3O/UoOfPAecGQm5OHUqUO+DwvOVMt6iEPLB2MTsEPlNSJgbe0FjxLX6Tp60pBod1+JfGcYiabV2SzWcFvC9OYnJEHg094I0oitOxcDb6yvQsb2cHar+z3IfFSEF/6abWJsYb42tKvrtJykUz7s6tkFWKZctmdf8iQRZMZlNEmwp3Ci1FkHeAqmIodmXhGDI0gUpYFswNvE7LcAHLOo9BQO4IBNu2b+Zu43FfaU6u0nI8UM55hwhlgniPK7BJuo1Jf+8wYZPUZP8gIQlDHo5DOJrgSnO32OcvpjaUfEGiiPECbmbkzk+wVUfV4gxuvwc+RebyXWbg2Fx8yM312VJi3o89/nue90LnTAYFmhuMp2AgjwkrtqVi5stV91byebrm0q0Gtj49hfrFbLG/osY2SGSm0QLNNKh2B1MjU7RSF/QIav9Za88Zb4CFOuWoSQI52CMfsMRA0shO0KLaaNGveafUQFIaI2MtExHtupmHIghLrw0n5bXUKHIvjK6tBlogwx8zcTdCAQQrM5yZTmBAUN4tFwTGxvLL6ZaHwJyLqAakaT2YFa0VZhS+NvbpCkANoO/zl4BFbV84ISp6OWSwRY/g8DseCzkP+OySR09eVf4DPxlszlxIzlitleoV1QqAUl7nUXNG0St20SmDHzxhg3N0srKpLtIINGZ+C0jNDIiVLOxmEkBxA4GANbtXc3aLWB1vV4GZ1Cijdl2lSIJO1iBOjxwBLOQpw5i2jZ6n5k/w5SpBaRFi5RjzL6JKttizAS+uW2pnw30lc3Nddqll1uUheqJrzcAJ1Y/GGzdmP6yC2ma2vmwTc9WClwbQWCzeEIa1YiqAdiavIhl3oHrO34bCYx1xjBrg8ZjyVpB6w4MFmKFjWPZstLAd13PnhGhcIG7mIBWXDZIsTxhqNHzPa4HOfK7YznzONtiq8TGHJwCs6XQCF3heYwPzxue5FTiSLOR7xkkhcRkAZ6YFlW0mCjgolz+bnm/6Ezc0oeSLPyddzAPp+n4KJz46mkfl55ZWYihz2zZ+KPKrOyBsFx1wXF4RcL72fK2rGe5x3o3o88eeeKzDx/cQ6FFRYwZWyoN/nffoE44zNeTy0ExH9+5ttjxErU58n6XBPg62Cgds6Jc2jkhFnBu7Xpt5b0Y16lkY2Y7bM5ueETR6CHrMUbzptchL92cEX77DLlvNkdZL3kgd2AThMka0hDjTB6NxDhsOlbJWdUZMjTIu1v7HiWfRvjTRfdEl63bGu2GOesN9oNCfo05PmiP+B/8zSzD3Oxv5EOM98s/2mfs7ZVzaiFlmjfztAuggJBaGfLa015M1qWb4PfOCfMadWY51T9jVxQRlyBj686Z+REbaT9SnakC/nH6zuvfuKFeAktdwmdi9igxkUUqsukshggZgMPeJrXuABQsSChBZGLNv1swvaESXI22oOnlr5BzhZSS7rTsOlMZshbNMa8c3r9TrPsydNAGAmH6CO48WqAsNBXAv2cjZ2JhPs0kcFFY3W5nKG7DORHzWCUndH5MUKwKJnyKzYfHglfnpaIiJ2yg42i9iSjUh2oAFy2NcJf+TIhEgj4gOCICxsDApm+jyxzin4AZPd/fV6/fnnn2AvRN97H0f+oSCePz8/mcLB0uM4/D/+h/9OFJcDDrBsQD/P8+fnpwx6Z5ktnO1qMGxLrCsXH9OaMC7FBe3qhuqyZp9TeCCYmxMcRDrWqIwzAvlQQFHfo73AXHRf0PBkibbjZiab3Pf398fHxzgKeoAap0L+9ecXr4NsdO4p6ytLBzDZsHNAPwp2K4SSE/j53U+2IqOIWaac2LxiLu8rDYZ7+ee5LA2CjDx1kIa+MR/YqM7+zfaDDG6HqIEIaMm8LiOTfrzUWKo3SyfXYus50HwCyYKY38Fr9ILPRrrNPsXWSyVsdXMoGPtZXYCCCUhdnFNKlXDe8Wb0kIc5zw/HSg4nDvVsOtarmVzvSY0IXASQTUBieqebzLI+ZEfPMD1hO1pxbgJHfjntAUY0rsxl/Wf1w3jVrcOvl1zcEGmtJyPpe3llKTgN1va5EJm5weKY3DhhmyDN3XGuLTAcpT4/X5GS2TjI7B64gYp+fvzoc0MPB5F8VS80MyKiLW4E2I6GsBjH6gWBQED0NiJimq/oD+8RuoXVWv9aVgiAitf+grBdEqwW7qVAs9Fg9l52N4ukycMnnvmM1K9gReUMKL6zFJFONna5WOcukujlJOiNV2AUd9LGkd52tUEUsZ3FZrigo/2lxu++OcDq7Kz8MceSRa9AV6c13PxyvEEYQI7uhQik0NI1RrS5pApt6Ojfvt/vHz9+MHuz3I3sy8xwDAdzibMZ6XnvvbX7XApW1+/v71Jwx+HsTABNjskDV1+vz6DhGCPrw092Tfl+A7vixpMh2xrNXsi0uyuOAbXzPL/eb4j1lXs8QX1rW8fqhX2sRmI5O0MFwHyS2siAM/ZEQZ0CLJsRW6x9L34vSzvkGb61rTMXlkydh1X4DWOFsu4OzWTR2jxXG+Ne94UCqxdme2D+CHqSJ1MKHNpRbyESsKTQy+A3Z2Z7wCfeM+RpBGXq1Q2krbOrJS0i+hJPec4/fz+Jr9+BLXXyAeBzkuEo8C3WGhdfVjVmGasHEvhNVoAdtIdU4rbLKc9SJOt5rkhM3mhM64EJor1gnVguY4W/mTp5zpMYDIHdI+t/rEPyJdtjdrxRCzAf16HZKr7rITETz0HdVLLNbd/SUmKDlXrbTPg5HhAfi1eMHrGO6tls2DolRr7UTKdJW9YN4MNCdHeLZSaEUSpTdp7iLp6LPGQTRmUgUqPUzm9C26Bb6BxE8oMYkRTMzoFLce0yIt5owDjz7Td9i1BUJgF1o10tlXH3qI4Qdd8e05bt4rn2tkoERi1qKXmyl8OVczbdyyzrvoYrO2bCzzgthvbZ7elpMdtOn6/3G8LzGKtTz6rPxQ8+b2r8+PiwVbvGXzFzEb3gOVwfMnC2bAKsq5zT55wkBiY4Bms8gzehie8CzMbdBeDBfhbMAoMYG6ZNWGDJCOVnZtA1+hJLYJE9ddY5QSbmDgCnlEvJSeZSHUHrGAmDO8bqq6x2Qa0MZ8DB3bZeAXq0123kKWYt+RA0aiWawZkHDq06dscqs2HDs3WZuK2j6YxM5huTP9/c8IVYyZy1hQ2AhbUbcY9++9+dTEudrN1HCqQe3FZWxYe0DiIWGcT+xaHjbxO06W8JM1ZKmaVM8m82dbbhW36TWT3+ts1INnvVDIeHCjxdC8LwpYFn55b5IG9KmUpODm1tlZokxlxGKHzdscRF3nN6GqXGDBhu/uPm5EEJOTOUx1OAtcOfbZ+JRQZEq3BQdgUE3xmCmfV+iuEDw/yS0RD9bGEW1sdBGWZu1kbD5q15G9eyGPm6szonm9+oKvbuPnhrV8aw5m7e3Hweimdm5mbe6agNxGfu5t4e5cL17pRTOCAZSvxZzeRTDoCs8m9lXfxw0lXMrDxidzee0cwsXzcz3rut8a5b+GIX2UDwMPWqvpjJNiHjacVSQFv1cKk3iVHs2qVtgtWsXAoAgya72zx2rWyzWPNzi8los5nAJMXeay7l9yuZd7uz+j0j6kZggx7sHJm+83Ms0Zp6HtYrphSzczxnBTI5NOXm4OVpz8yMwSJs3ELw8na0o/d+9u4HKfylOLq8wqljsxxjJ3Yi7thTU2dkz6AHTBwvh+tn0XKN8tP9mmIT3rEeSNXZFVqlf0AAgnRauS88EtlAA1gXIxnkfFjCBZ7O8HUkSdi7azbEn8pXvMmMHSlfxTySDL2TftQjmnJmO2CyonsqFWuDh4LiBYSNO1bkzMXXKoyIqtVhx5dZmv+W2JborS/rwcWM4fyrp/PkbIKPmOozSqyNu0+5+O+nkpNG1rrjW+kZsiBgibEufsgj+uNnnkDbIfA7PjDT2NLKPPsNlpbC2gldPsVc4sUIAwdf9TlrvrjQjEb2tJJf3HjW5JIQYUXp1tzd4h4241p40tYqe4SCcShfksBifZDU9Yk6//w+64ltBC29O0k8TsHZZMkHi68kge0aItg5WKuOJYXcd6WyrnLBB1/9D6VMDlcKVu+Q4TcMJGu4rdorFDEfFmYe9YyBqKvPhZpZUctKgQ/kjhZ8DropvdlDcsG+btsdD73a9nO7jgqrnbsAekIX2ylHutBzLggAzJNSssggK7uYZEuaEDMmKS20zQtujK6uCx7dWNsdLgiFfzFPxZ2V7lU4KPLjN6LEJQRR65wHqDPA0kFLQU6RkqWho11qdCY5My6r3XjZjiU/eJvvar/mO7pqISp9Js2mdx7vd1SUMjJyRqTKYWZ9PeUn81lEJiNYQEMupoG4802E7OYY7VzXQtRmZD0I7IOGlBRlc81M20HIxjK1tyiSnAU5o6jdgQQQhtDwN+Ldhc8rAjvEfpmiiiwjYjf6/WzpVvV+sx4K30pBP6irpT2+JZ4ZkweAZcFdETRsvvalxdg5/8fnERFn/26ttaNF2Fgh/Hq9pjCHusCNLDOKJbbse3d5OLHbZAfICyRslWAWmQAUkSGd72KnHeDEftAEXMWuqTIPOxb8fVaJMkmpZNFLzt+pYtfaii/6HR3jh9+3aAYlZfMbpLwGUjyVFlzR/03OZwbu6GpVzBcRfizLW5+ZaYmNNxyq/Xc4zNJ36t0hSsu2IDGJz8ECZikyyABBUB+DjWUU4bUK0srAL9kMfHP7wniW66bM7DznLSQ0ePdwNvz7/SXmzCQwDyeoeyEK+x8e4Fu5tIkTJjfG0nBQMSLpye1lEySQ4dMxX4wKsyn3UEXevsbQIglojExNouLsuLMHyR5ZMuy8FT8IWFFQUSNbfYFN8QPU+DqOCikx4RFNLAli+1nnL9qbFrPvEBAusQiyIxAfMaQtC3X4ryg0ymYNznJhbo8PGUNTFS5iIKlX9EoqxW9hzsxQ6IbgIxzIOWMNL3b5RVKSRK8sifL+STrJOZTkqjvkq9PEVxmRxXMOxHMtDKf8+pCyQBlz0aJYNz/lgr7GZ6zw7vVQpZQSAyx9AksqK7mgt6OadeZ3uFR6OXy63VTTZYK/WcUvERgPu1izTBGBU25YmmXrDheH4jzaKp4TdOU1mlYFGZkcp+hZpgXYt5Q2+0u7yHrIz/LzgYE5iQ4LemLmGUMQxX0wsaCSIuFJBshIikMu/b+Y0u/wQTRfcChz2kb6O+BiNeUCj5xT/Mxz7SUJ4BhLgcGKC0KS8ADx7nlug3VWbF+3g8MWEOaVjI0ILLoISuJaufXJ+oZndl8xl5xhE6EYPj+L67BkDhERsRyZUrprhibuDPn7vCFy5Brkv14vhj9OSBMHNRwNfhZbgxEBx9rvyTLL74V+WxVUQAGzzLjnWrjsWMUiLxkmPkGl8ico1s41O00Z87hy1oYs+5jnGsbcH+ozKM9eacd2Fvwt4MTbTHL4zZbMW2mYnQ6cF+ZzCI7GJjsIQFveL/X+Ysg8I1l+yuo0YS74lBWJ0+TizFguXhnjArC05B2e0M/MPb5allVIfB+wOn7vAgjxRM85jfzg7+cvfzJ1wiUkKQjOMPnZkdk6iZSVnAWXpck5sz7kbL9U14x/5gDjDLCDTG6Q2OGMPSFY/+e0GYgZa4/GYquAGD24Mh4SywUhKR4gAJ7Ch9UJFCbWe59uoGgyjOQo6pGf2VLaTFlVbv+2nssBukoFy1YQqUetKK0WU5q/ZLCkw05T3mJQOQby2YfJzJFarOKzsPp3pjTZQncEltroXmzay9kWobRCPWwNnnItgHObBkFmCR6/uvkV+vPsEvu834C9t0Db+cbMipKrcIlBE1nyydaDbo0WZ1sKfBkxLrIYXYUhoyfWIT6ZES6p7nTkc9YrgTC+A1Wx5cylSC0pHt7vd6c7dBCPYWxUqN7J/SX52DzwnNfNZKSFxbfDOo6ojitqaQ3uZTZ+A2RVK61xR94DWweDWDZ2nSf9ZhbDhuUN5JpjaOEh09V7x6SG03FpvInQxHFUCmrrEVcxxx5if4zd2ZflkqgCSyyEzOMoNhGKMSzivi4mNaOmMtbWaA2gl/bJKsn+zht3HV1gtmS+7RKXYiBMRfYsKyZ1RVKKGcIv3d3sZlfz1tPlq5bUkvXzGY2MFQsx6xugQW0e0k1Oc+/R3Y7nAmu0WjIcPofJl+KskHKMqBBrK6+4uGTblX1mQll1CXAktGfw7JjSNdUK87krv9EWpbGn8O9//ztnu3kVWxyEInF3v6M/Eaf7IfWOT9k/zJ937XCGEeGm/J9+6ZVfcsp2NCri6FnyMIZyAVDQsEhJcqlUrMML83+v5eIkAyIl5oATsyPNMH26a5ZFxoRdh63St5XbYnTZEDJMqRrPGc9M1O7lBfwxji/srpqPMjMPO8nhcP4SvhgFSh3m3W36uuvZzN5r5liPsTMSR+YJi+D18cEnrCENu0NHWpYWQAnxjP0hCBMt9b64dj4P3mdQ5BRAiz2ihRL+tHbEXLzBkfHuGMfv7788iYwx5MAmIo7jBdGw/2H827xoIiJO62bmZkdYW7dGoEhrrbtFRI/45FPI1h44KrVp7xHh/+v//O9F6d0vvt/csRu5fi79+NshrgaJsr3bed4HHPK+HxHAQHTEmj7PM5pAOpoQ0DMUFBev5FlOJzptTmdw9Cxu1CpHsOsh7Rzu91zr7OvVkcTexa+93yfTK8NLPB4AAnkgHNDyRR7j09fXl+TMVLAE37F0bcHqPCYKrppZPl1VLmhAXeP8XVaePs/xBaXMn2EALNlRxfuvr9frhdU1QA/6INqVe02l70bC5lfJGWklWYYGJhtdDGTrOb7iUG7995uNjY504YazkfayHgrCWZmHXHCiIngSMyZg8xw689eXrlE7LSKdkxpuPu+Qa2G5dr7qmU3YNuc9i7MD7dIAIKEDbKsVHK+b0nHy+kUFjRhxfj5ZEtxgDgir2T9wfp+r1wAKysBwBLKMB8fakWDLlfOnYUfn+T3mItF+g59WJfaBjFKsvhQ+9vV6mekdKDHvfkJ1wJM7AMPFoYgY40UdsZdl/fHxIU5+pK/vbxyu31r7/Pxs8/DXSOfFRrWpffyEPrBpR4S54gl/hbIsIF7DzXbEgTJngLhHGi3aOKaQmcDSGagOTf7+/h5KwstMF/l2Whva6qWl7znL0VrrX/WpFC3NnOC9qH3Mc3xz5guJqgudLfFieH8vP2kHEZv/TS/pJHje50U/fV14EJGvqbjpDWpzL/7E9A/uPa7bDQ4yNFGJkfo81zymax3+SpYbNTqNh2U0HriDvXyaHVpwxsmv+my7h3t8vV7iJ6GiWdnG3x8fn2OJMA7eHXCG4gFzdlwsEZZCbjezJgCmtOOUubhYJ9IiKHDj9fnx/f19nuerXQs2DnMcKn/O62/C727PoLfR7TNwL3xlx6joPoWDZL/YNr5CjYQAyZCgfZi9PbVAfZ2CuXWdpB6pnyEpIuRCBEbJ9+MQYu2CP6ccenItu/y+Rg/wekYtB+PDzzGjZJ/dGNYtRADCmVj9Dj61dZpjx8mbV1FE+ZE6SDe9sahyWRdD42eRlFDB+TNMhM5GTtPSDWQ7OPi0YwgCfeazu0PfuPYdkrF2VARPyXnlXy5NVIC2V+wSgfyMdro0E24JpMt0M22agmMuxWeMFf3Dfnckz/ZGxF+FWNHMEojkYf7nvSa5rNT1O+SwLmUb+W9Iv4TAAQR+RoT7EsrEGgTsKvK9A2Slba0hepYM4v8FT85WulB8YnHz35zZyGH6vN/KVntk71eKnmWNipbaJ5uZoqCwADg8ALSNqstL5IfpBc0Xjcyj4z2OsB0ItLlnK8MX7onX4jxZiDtUJc+uSO9LR4LyF12ChxpbNdMrDF/h60qYiPBf6T/XuINsZtH8iHmkr1nYdfXBDjhzlbFiyKi0VAakttnvEcmyouowi0/LWiqZwUbu8WY4CyYbsY4q5OI5NvZc+4addxKUnIZCFnscN6FQiNx7x9xXRHSL8cnNu1mY9fc7N/E2L2a6C071fvU5NowPLOALj2huNuZADhoJY2blgnPQ5WYivvp6TnPQCIdRDMTGIBqGnxyIlIJkDQ46AYo1ONIUHoqjZbJKOXKSnnpGLBtGCVMcFjOkpWVwRg7LVt1lqYtn4fxCr6cGNRveRNSMmMxwjOwz1pkKW7VfSGasdqwWpWW+9XUuggHmNyVwp65L5hIcmXiBTIivUSn3CQG/RGlWVCNZCijnKX+Kt81+0CnwsiR3G+eVznDkHgGN3q8OwJaljLbYMj8zk23VW1t1lUvt2NjXGaTnbrm83D1zAvASmuhPzla6lAf3giQjjsAcx13BPT7riYyIo6CEicTh2i9hpLn0b1nrdv4tiBwWh9xVhudjxo6jhRuf2rpG3FabBcfkgX/errItigfLFXwYmghavFPmtuQXr5ITsyUzXJIMLqKintYQDyHubhYpFZVR4myQL7u4KYibRiZnyyXXqkvvJ9JkL5rHbpf81TGUNvkmYZmtzBdCBDeu3ZJKCxBmXYknc1WSOPPYnGGXVZQh72bGSiXPCi8GnisS9QbJD/TaqkjjDfSZGcs5mfY2L60b2/4u3e73TuURVWNflqVr8owEB/x5KqwYgRbU5Q0LyVa14JomgxbXk5UmqzvQAJH8ldPI2aup+aDbsCEwlnRGRjTGKxdvMyRtj8fM2WpXTKNIwla1ZiCA41UzLERZCqDFUFlfR8r4o0wuKFLbEV66AC5bGkzGf/naVBCZD0xykL/ml1KQpZAR9nTyjhg8q0SJNp5lSsumCmFuyFYdAMRR545dVgkoZ864SYsLW5OZE1vlJR4zwxnvD6+HnzO2D9oF+PK+hCbWlAnv/Zqat8o5WhXmivXtKLJVHFKv2Dv+Mo1BUV3WXs6f+dbWtbCCtrisBxJ4z/7k2L1cMq+akMALeMqVuZwYjrAFGXbo4VO+0XYkxMq4XybmKANP2Ze4CRxLfHb3SCPuLCYGwlxCNqQ86sFAZIaKGQUlGW/G8BgvBovZeykZuPDZVIvATeB5bGaQBPmd2pdvVh2+97RZ0ttc6jw1p/BZmpVsQZkE/tR/w3/i4RjjlJRs4+HZNjMaPtuXncnsXgohZjaOzeUoSGyN3YutDC8BPmACokp9i3W0wlTuCzTxbMwHFlOkUA2LwSQnbjBd3Knbx8fHWDji7h7WWrOzY/SqR7+5ZBZzht/M+IyOtl5cxRq47NiYVDWzZnbfFDXNu0XvdrSIbreZ+fh3HM3W8dQyyvS1wYBJIL+vg6aRpiC9alScdubxS/Zi4+WYAhPFRalIEYOMZJT6J4mNx6uQHfhHxHG8FpFXRp65x0BGQVmTyp+ezYOrM7MW17QUeGZhbtf9PQWxG+aI6FkK4lwymSV6whlLqswmLdr1QPI/islDiire6nQJk8/QkI9BFHWKlT/sX4S6SJ2rXxIStBCN2Zg7w4YQKg0pjfXuWOMIQR/e7LA8ggUfklGNtbVjEcvIZc4vrPPUsoI0vOGywquMCbLBPEt+ljwvTU/QsFWrH8AyzJKH6UU9CFQm4WSs++gxMSgSYVrGA1YUSHWxzi4yHEHjEvQaDMFjcB8P09mApkY0S6Gb2ubNxpn8B84INEYbyyglp6dTHUSHWdVRPGs763PmFauQbUYfHigSNMyXdqosKziUfolTXlYr5EhdorQPzk3slHlrG6kxWHnGxW24KnIsoht+bGRhYnnx2452rqLU9qBArUQ7J2Yj58FIuVG7wAbCXjGT/8sEZeO1HLJERPDh94wtazsQGHs5fgcB/LSV+TGbIbgs0O5He7/ffdJ7+L0tcqyJj3DgN4q3adfZTkuiXtkt+jU8eWHj1LqUELOPDooVRN6oSMIdODigsRuSFMblkbORRh+d13Ta2lJapayscONNboAzJmVCqWfHZFP2sj49Y7W4vBU3d+fNMVz2d+wE8D3FqfI+u6qMqojvl/iU/hTQeuoscUFWWkZAdEyAc2Yjw+aqeUSNq8hTnxee+5X0jHxGld+IsTCEUgqSudQxycNqZhS4CIdRXaSOUBaBsVt8Py0yZlZnXWJKy+LCYZFpdmKoCM9wF4jnSulnSgXnzEDwTZiZzaSkkTlgq4oKwKwkqwVtLyoqWYqlUILPGMotSc44Z2TwFSNDz9y4NXy1L/HezJarKzjHnkW1Yjalfa74lxGWkiip2swQDwsfjnm6VIK2ZHvwPJmoJzRmGoFXn7c/yEa0nBZ18puf2ZQe7C5jBeDivjgn+ytSWvXkrGYZh6Ppnh/Wf47qIBeGKYZTKgALxZK9yMNrBlhMe8y9WMIrfBUvYWTIzHnGTfxApojx5+6KzxlOZBDlF9yeLcJ8kbtTexFpmV+54UEIcQqgRQNz7dleeEKMRZP7DK01a/719WWtXZrnrbXmkyERwfeMAh+Q5nTohegVCH+1NnanDr4zW613bSeEAEtGJQ6ltTYGJiRbVOHgIJ4DF1aOnhwrGCcsYJwFQ3CEgQBVkRljJaMymSLOz6WiWkcoaiGLVSSpQm/q4oCVa+GtM9nTGfF5VwXbp5FhP7sbfs9FSr9QciBDWD7FQj4MMveM+zy0JCtbrrTkrRBrZA5ClyX94ZGqe8Xw5rYIs2ua9aqO3pdTwA+6IfBL9CBcpjFWL/8i/IMKxtndTE4Z57IlttkELMmCpWmkPOPvSTdlMhMywPFmdCzBQ+m3C8e43uxtcqWxnkYituApRrGNvuU3MOfd1LxV2jj8E3NYUCqBoGxWcqeJwZlaWW9b94pkKRtZSumBOQ+ANzr/B0WwyMTdbSowr/HgWWyEmKWZ71hKhCijYMKlqli1HWXXuFjVWj+gV1q0Pcp3kQUF0MuMJfuBzbEU5Ugqk8mi9/VYxkx7acKbnHWlCJikFIeSkE5rra8rYQBzZ1+lc7ZVXpkD4qyYD1wjMucp907eY6kXfzWeecN9rrHNadfqgD5Lu1mYFUyQB6a9986rTQR5tK1oRDIENmckI0MumS9eCJ+4oyJtPYbhb48xyrr7FAFeLCPWlcpzI5LpwtfXysqLBVnqzFChjZ0O6xBDzn/xNajV9PUYF6fWPbsq8SBShYgKAB+OJ8scFBrBcTPDsWsPpdiYZdMVYJ5nZ48GIMx8xk18MSrCTT+MM7sMFtMOc1+DaS7oyV+IbtlGvsKZ7HqgA1Y1vTu5SMsK0cjUoU1DLcefuNJYPazoiViOQEA2hmMzwJJ2MagPlt1N0JnQXnm0iOusU+ZbZhH7pgdCBhslsmQJyhwOyl5rwo57/ucqlbFJaAAII8MMcdq17WvKQgefy0rHiWDVSGGBRsmB/Cl7G3wSNZaU/Vg2k9I82S4YAjsKES5n3uFjtDkvs9pISfA8luoxnjK6/AANSO6mcfgZP6GBgN/nXvOht0P042aEsUJPVozkIz5LVrPngZSb17NYHECzTx4XmQkhoupWmaRYmTATf7+/v8cxlMNBtXlI2a49gra4+/At7HxmdYWHL1OprjszEQQm34r8LF/+a2bX6T6pay3r0KAwGLSS904NHFeaA2gxannPRzFi7D/br2DLNoL+XlahEg4IiarDwE0bM4pLWaJ9V0smv8cNH0QBW+4mAR8uvpO1+AFBIOOJNNqd7FhqDx/28fFhrfnYJ2BjCPrCHB2AWPnME1Yg/Gse5xrrkrDXOqLczJr7FYUcxxFxH9Q60V1MiCnhww7BTfSxoC5Q9JKtMAwcBMi2MWDivEN3//7+xvGuzJThUACHz/MrBUMWuygQa7avR8kymWD99xSwzd5Sm8cHcnVAY+CJEYhRZCzQybhZ6umyYcCeBxN4cYvkZF0xUll3H96ZKypHcJkDmVcjP9rmRqdiR2oI+apPTz40+uJYIQvc0Maqz3YOJo+LJzBqBSDleI/UwpBZpvxm0DUMG5TGOlPB9cIC2zxp0sjvH697inAMHIyK2HGwbnCAC6Ngp2x0PnEefx21DxvhAXK4NvZxVz+eNx2aW1i3W09e80aLmCtQW7vfIBvYO6pmSzEaTpAUaU0hazhi6E7Dt2OERj75jD/Yco06uqxLkBQ3nFILMARAOWcaX3k4h2XRNzNssUaiRpP4yAkf21p7v79iXTEM9WAgwKqtk79i+2AOSoE/traF45zmoKb0PM9xWOzgP1sE32bF/JGfDB8zOUDm9Xp9fn622UHC+/Fz+NUgZ+7riEZQOOJrfAC5MzIy9iYzpaWuGq0Ew7nRzFhb7fc2tHl+tq9dIFE8uAIoFXw1Tu3NdoQ3d3uROoFc0fj5119/OY1nMZmsinjDEge27t493G/9uTA5jniHuZsveyia+dH05F3wP1dq6bz5Po/vfX9/i7YbddSRQN3r9cJZgWwCZYsTESPAYhW6QsnJwVFkbPkcInOzsWBpTP2j1YYysMqJ2Rq1QYhZfR1wBPlGpuTeEGNgEAruGrqEVqm/T24LbAZgQ80+Pz8l9Jpri29THWURp7W5uxe6ERHcug1kPj8/v76+MIwCPAFT9NBof227NxPPXYBD7Xt8f3+Pg3eHPV7CGcNAFDAMbsDXDZz/+OOP3vsQNKh4SUMSEbOVNHqjHr/RSCpEBUmz+qIsOxpxOqLTrM1QFGn7pX8goKABnNPJge7SM4aMVad19Ixn9suCoUBD4weds30AYXNtohgVcBDv3MtuGQ0bcLMda4+QhSKcEeSl4WQjz2UfcLZVEzJvuSyfV525mlEtc7K8REY99a0ZB656ABm3OTBFz8qWO3LIn1nk5MH5pXAvq5lTRIKfO5REdS1ZAafVham4YfjCkwdoXNzWKMFWST2nrLEMHw8cx/PXXEXpAH+z3t9PYu/gPL8X6yilww1wputBNHiAzoBweDab5xAzSqWlMEChS5icXQ0Ta8R5VIHhH9/MSDQaMythCkoPn3AKEP7KRR6C4TudD2CrpMQJ55zMn5InpZnvyFwgUC5Q7Xe/2MyuS5qYXmZpaSAZJr9hLRIk8SmqY2Qjopt515zQ0lw1CrICx+NYyc7ekUcsRWhERbv2Gnq4EyUDHLF+VmPmgABhJYzVc+7weXZx4m+FG4DAvLXlIqd71IxHcMCrkUFiBoY/ErouI+FnxMJ821uu4B+xrNQYDuSwA6NdVzcyLQQYz+JXB73HuDc14eER1hqz9SCIF0k8KjPA2SVy9P+66Dn/ECNHkjPhwcExopnH0ri7yUpZuhXk2XE8vxHmsJKJ2jEagsOuUqMQlhjovdrlyrIUfu7MTJjM9crIh89O8+EtZnBqZh5mYXbdsK5+yiJOOwXy+NRp6kBEk40HI3Og9Cb5YCdGFl5NBT6klpZ2/LL4Yntp6pxZ4XOMDT/tMfo0Gt1RJ0i4+RpAs/aCIThehwe5+SEb2o5Yr5rznJ+DsvF4mPcYdxHePTdguDOiG2ByC6wwbMgP/Hyw61yjkes3ElnOKQwX11Ry+BmN5wy79yJTWwNr5OFhXbY+6A9HEtwlA3AWFtvsA55oCErWCceMVDezNNML3eZhtjGhh6ttbTK20/znL3VGqi7xjHRcIJwb5jQ4c4k8kykuItOeHYvUzooaqY3zdTdzxHDfs4FYsRLCp7iXY8jGSxnJ3vG2tDVRnojtYip+iXTaovB4nw0WVHP7Mr7yod1aKjnzi+qI0UuzpJPiRcfPcnJj50xsjX1Lx8hC5Bq5SFYAyZxhejWMmBHItcTaTiGDXDzOsxY+24JY90hkAQnVMbupRrtCuWMAGvEX0yl2a/LSpErimcYePSKsuu8MGGLIebwZ6B3H8fr6+oLIwd/WmllxkQQTgCEcKc5UAYMMCl9FL2H/YqVOLpKDZmEoOsoY2UVBlK34ue3HWDIY4UaskcdONcs3AzKuVjaan80EMhAegGdoErj09VxGTnxbLDjWe480mshkCk8iJLu2Q1C7oNlwp2YPeH5+flplGKctZgNaoOs7PtsqI8mf88hzzg/CvQqDuJO9s5oysZMSxHz1aAB+bNYrw3B+Uxsf/PtvYs7iQPFOSx3gQ3MV4qwFjbaucRRKfyddOTfyLRkVVWTzIM2S1awnBT6bJPl3EnxQwsmfJduDNmZ+ivfOJm+VKEvTE26UxIpu5+eRhibwdPMInWER/Aw/s2OU1JVxE+QLqyw2Vm4tDhmYsZbEDT5nhgvTJD++yuRhptHd5USFmg/ppkDhG9RGVMs2lpJxFo6VfJPEnMmWlSsNCkhYk5/FJAIy8kLi3LLtSEfLVhnl/FBU0Vte2MDYsiIxCaz5TMvDOLRwSYrLpHRmF0xAMLGkkLxOQcZ3WDqiIeJ7uUNoyXBKogSTMvPX11drzY57LLKN1bmbGzQxAAG0B4dfMWfAkgaPFjFYTqyRokaY2sufHhjN2IB9XJZ5inFu5Mkq6/dawHeu1/aG+szxnDjAClpdLXZYkm+rapYoMY38dyyqY1mM97IHkfPs6G20D++2ionLs0djSrkWrpdnOSHB3WYvMXhI/0yzb+PnON6IcRCVE4v6HXKeMzC0/JJlkd1oTpjhYrXvvXu7R7a4ZKxJfA347GvLlFlXjiRxFbYKdJwLnrfmj9V7UbX6GYdfMkRs36qr2n8pwTI98D+3VUF7MH5fbTJ1XkVpsDIBm2k3UtrsDLNRryoUJUy2dMrc29pR/KUV/I4g0Ge2qiPKls7VlYqENxxAMw+FImQWOFJdKTVOglj+m2+05cyRmnlRpwc9MTIilj4bvtQoro+51/hmUAqgs78dn/r3EkDIeJM00yU+Zbr9SXUBk69LcZg/HnrD8XjeKaGnhJdsU9lzWgqUcx/eNqeQ8V+luuqxSAInY4y4zxIBJW/X6nDHid3jq9mrWYxFAHNT0Ejf34Ofd/0RYXHjKarFkwzifEr88zA2mCB9DGE+r1Zg57Czo2FoefRTfAWALGu6BPmN39rpMN4HNbisMBHxujZbWOfmxFP7QS8vzysMkimMSBEeAwd+bFc27VNyssZLLZkkFpgo+uv1Oo5Dzmtk/pYGAGELW72KElAjc4/HXJGZoTGeyLYb6WnrInpfXXBuXfLShRL5Wwp9o2VVq99aG7fJs+2Jz2IBZbcLorCZIzsjTz5IeIJsvmkXYbS2WoXtjYcVTADCFpjVGfOduxyJp5yQuffeQneXM9VsdOOncJ6JEsR2/k6olp/PzSNXwQosc2FCTllWckrLHSku36Uk0LoNyHM4wHYHdsdPQX43x1XhtiBWykIq5a+ZvZFu8c0GIsU5/7PRMZCsS+y4ZGorczUTC29mqQsHBDAUzTB5acoNZIXMz1mRWGqlgEQEnBN/CeC5g8MI2KNRSDtipHK7dgqpryMOO9tnzeG/POPHIQ7rG4Pd6cnvJ5DMDMHPRktK2IeXdYEo6bY1nARcEVI6Rs6TDU3yi2feUSq8ijWOAhPESLObytDwxucAIrwQQw5bRir5K4+tGg2ot5UbWbVs1TEooa37xHg7IKLhNtd8C0DUJQ9S9UJa6nO6+3XRYKUq17S/m5n5RCwiXimmZ/RQBdC+jlywaG4WRutCqqNqzSxiGbMEJd/f3xzbZZFAcflr7o/yVIhME8Aw2EdAaZjvfe5mFR+0W89gpKwiJCaWc7Id5vBRTO7ZqDjmQEvAGRiUbOLB+75uRhR6Y435bD0fmtct7S4OkGfwpPdlVz5/lal8uAxLJscBtFQkIssKyXzIaOAnTkVglkbVGklZT7Edq32sYTTr/y8RNrLJDDAXB3AWK2t+DobEI2eAUjXjdlmEmVXj0HkKj0VmZCa21/+RIc9UOI3wMTnPnCyfQZKosSgJW/cD2JJ7YukjiT7/kgQRU67OKtnln1ml2X2JpDJKyNDo3KRn5Fnn+zwiKWjV486fC2cyBzhnHn6+DIFO+3E6MiUjKUwTBu66PcIxkCNqg6+sSPKc9cSSWqIKtNDibYxsROpllJiZ4H9UDYG7B9XeaCszOvmQIwNnmYq7y8LFm3GMHbSF66r52e7MsoCTaywlxZyJNWUGCnV8kRDnb7SZjPVBOC9lIT7k6XPzGGtC730sKsi6IdIXmKz2vFSX1YOLM2LIwOK+xRp3HqNjA5xSZjvX3tMcMhMoMw9I+QivDPlWbOpwjvQwimFT3yJitA+NFtIwLVzRmDx39/M8x3EiI/8L5wdHRFhHLz+vu4+5UAG85grG+ZTjDBHWLZ6yZ53O6s4GnDUg5uk8MeMhcFMwGYmPVcIA5MPCIKbRkkRZpVgFJX9rra+aJJKQ90YBtM84OCIkSubipTqCFcx5fsOkjcw4dg1KzC4syGk+s6hEBjiwtvSZuGW1aSGytANgj3S0/6WHft/CaqtdlYn7VMylXX4Rt6TsK8FPJj9SNFMmoOTz5kWrNBDa3tZ15GxKLPeIcYRWNzsQLcgIJZ5ZKIu+ublbC13FwUAsHZoh4hamKUu9mzXzbuHm3e3wFu+v01s0f3kLt2N8LcpWzLwfvK97lgqHw7x9VonnGmMT1ghWu/Ts8TnJGD8rT3b9NqnDqaCyaivWOM/WXk1iyHX5rdDLeeBPHvykVZsO2ZoyStxmI/9xHEZTxjANxpDhW1I/EVApfSEE+4csqVNQXAXeMu1CnfhngSN4soHbql0lD1HqTn5TyiN/XNGxrusDkDaXfRspj6dmkWlHWTEK5OfRojpO6OHHffwl8mcxAQE+xg4B90HXBxppgrtHdeGLKAPzMwdbQdM4eSxAituq28AHkurp+Eun+Jh1YNbSfW6ojdmDjXmMr7DUopg4zYRDsr13S1TEdPji2Bk9CQJ77zgeF3I02tjAQEbCWTcjpKSz/EfU26YvOsdrbnlvbHvYoQ55tGjW+2n3JrHWmqWLXZhR4PmgCFj5f/wP/579DrMJ7d+IjCGekaHNwyZHttxjHgfpQX3l9ME33Si28M7vYQ+WMUuFZXD4i0XudFA8dI7fvN9vECsHiHJdwAGCQd+A6WWOXUBofH0UGQD5/OBVI5dBGlDBkBdxtgVVNB4j5hZHYGa+NmasSZzw1dN53uyvBf+gEVC2Ch5NTw22ZThZWfHp9aLTOcZxje3SLoyWH+ZmxpNNwkyI29ZzLl+v15n6VIyPEMveR1gtIzFCkUDz9UY9VviPz4NH/mCb39/fUHIuxXsP+KH3btaHo6G/FqdeTY/8bETA7TzP8OGsFrpyQHP7rBWf67nda05YZz6O18At4sRfs+5+lPiXxDJiRtM47u7HcLU3hy+/se4ZwN/BZ24AxBbE5AUBpNGMwe3c0N53Awl/LdFzUEOY7RR58pvB55ItQr4Q7u7w7bO7ex+XyaU+Xq8x6QS0YfhfX1+jG7lMyx467sCV+joSKbGOsBotETRwQGO7Ro/drT5olUeyswtiyFel1eAlgxXRf2/23rR56PtogMYxtO/3e2yeZgFJQUk96nZTAiz8fb/fg2lGh/u+Xq/dHqFmy/XFLKARA+EMYHfvFtHtvd51ArWv8U9nDwxCXt6YmUDsSHQZxeg8nHSZ+7z2QboBfaKHbuS0qGixaOOA9t3P4zi+v7/P8/z8/IyI8zxfr1fEoieo4q+//kJzz/GGU8CdFWbnZ/DGqoU0DEHiiqzVCCcGW96huwgGfL6IjVObqsE24tSdU9GcerHLMGqc9Myid/ce7zGgO46NR9DMF9aMmxwG2L/++svMLNoYajHv0e9h+JhrpnHg9BnLbSS3Wvb4Pt8xR3hHhtfr9df7L/ZLzEAk2PL39/c90iniwU7nTLZRaAKeimitmsllSZQ+guEINO6tAiszO9oduAsQDIR0GuJl2ft6HJ5RYwM0Gk1psdKX+AO+r46YWcdUCOaMAGcA36QIs6ivY/aolMd1vfK85ddsjRl4xlx4wmoAgEIOc4zfGOWzW2fGw4VJt2ibm+8Yzk5Sto8nLE3rMAdEOuKwhEAuUmbIbGFkpFQWnPqvO3Mv/7JwGY7o//3XDX85lSrEEFgf3HUzDUyp99GQjyGc8TfsuoG2wF9WZQuXshJO+E9uhz/t2M4+h0nIns1WIZaMyjLduQLckZERE1dQ6cCNKoONFN+wg8LP7LrNjI8h4xoxqMFdVp8zKsgJNcOmJfGupQ9hlCQzD4vm/LuyjH+Wu8hUWBGzXbBV3zIPs//xtd0sh80e/JXt7S7TC4Znk3weaZNSD/hEDFO9gGTt3eHvvz3b09MAx6iI4wHGBx1g9MSuVthrv9FiKY7ne2By1Y3zXBZdAB8OzhpdM77TZ+4zs7vIVlxaIkwgb8oXtmTzz04pc5K/Gel2pksKOnUhYp0fyxri7kc7wGSOOUcEDA532lkRERFvC2vN3DzsDAuLpePt6OF4wWez68Zfp5GvmDspS6Mep9UBMaSXuAboK3rGIkV5Y6RGnA1ckM1hUlwYGhE650qfuAj+YmiceeS0aCY7i1iHRYUEvM905WlHW5VeygrTpJZZ9i4lYLnUzbSKOZYUWmwuow0ZySfx6eA8RpW4N2I0EmnrFk/mxjNdbGM5Wz+XkRLfd104D2POxFrmZxIKIzDCAiDZaB5TVLGUciRfhr/sQFnxeI8BF5T8rOeZAw/8kcFOwYGlc8HZ+FWurhScIMOzdZwz+q1mKx9+3bgKtFLJZet1mcdWpvnaTvicws6anJVZtOIhCYGxtk9sU1mF8s/dQ9Z5Wy2O/cT0XSdnB1Zoie43JCYedeMAwsgBisMRlyWeM+OJ2RjWEyR2XONFrInrYgTYHmMdDvc5xV/yP/MwIny9DokztPVS8TESbJu005+dWTAt/BejyAw2Ow2bzHx/fYPPohslH9zdzReJ7/uN/EmkMwKaDLyvM9U75QHJ2QCvB9KlbMj8c6xVG5sXEUb33q35Gcv6ScaBzwVnAvmBqxNCgmO+FbitgZkgLO01nkXPwRnelMlp1y5EP5kQT9EOHqDV6EuDFeU8PxdEI4tuT+bSAPvx8SHTC16FW/csbtu20bZ611FF+/j19nejwEADaPnL9eX3fJ2m4lFtDMo0RGp9JRuexXVyYgUVX7zY+RocgPuY2is121J3ConR5vws1Pw1J9F1SwFTLpvfiNHeLzemy+efZ4eCnDsqIrWgAkT0Dy/bevSEY6Qq8T+DxWMJgQkB9+B3hMlQj8x8PGcSdsTmDJmrVkVmtgrFaKoxq+tDvVKLpYb2dgSm5DArGL1fVpThMHwB5XTKKT611nrf8n9TV+3Ufgdhzp+nvG0jtUyjWFmJgwyvCg6lXxIgz/ZVVppf7vSQ4cP7zbBpOcMLlm4e7j6W6Ih3YoAyQcxUsOBkbK9MAGhz1zzYlX2yMHzMTEoH2KoAxdeoXVuTjTsKig8ywEwIpoNtXS6VN5s+p19yTAy50WpaW409qyXoktnjrKLXmx7Wao8tXMUn1AvFkwwoVXq83AD5Gj+hi4K1DaMLwTdELoTvmclV+FwhcF37nEb0Gh2LydwrmSxMKLlXIlOyIiexOFXptSV6BsUZREn4Deyxp2u3hw1yX3GhOhlp0CEQRjqDoV9ZU2ezF1cyzdaeCRjCdRl5JEuGvHSiyISvAJqFyqzBGj4RjJH4+X2j44SCBsN33BfXg58yigkEBu+EwpjrmKG4DIeDJ8TfbHL4ypKw1Q1Z8gWZfJEZiwf5cWOcJK6XK92ltn4Uejuv3muttXae75yf5WKlW0kCeiZWqvDfGBkV+FA2sC67kutxuO5qNiBrmq1BtuAcEY1uEDSybVF1uHsoofAw64yR5rCYxgNv0s2sLpkvdOWyKytqVgvaeCkjHCjSo9sGn10Sqylr54bHVmPPbmdFtT5joeSJzwAo61JbjxfImiwAdxiWQsmYSMqc2RWU84YfijCqOz0sMaFP3dYZ+YsnI3S28UZvGIUcuUZ84mCCaWe5I4lRg3A0xgyB6f0VXct7FMTfcupsPDBdDJBnVlmTe7KsMhuYgGhA3NQ/mh5KsU8TGT0XNFJ4ycasOHBfLTvDHpcPWiwr/Fj8J7uaXMVvNkNMTlbCDJkViZ+vvvysBL3KbuFHO9x67x7uqx6K5vCbmAvOSi0tyYF6SB9VRohzpazPUt3Ch83imQfelq6VgzGk3vs40sXLVTSUv88Di492L8SCz0G9iFmxvhyQbY3cLJb5YXw65/5FbuCCompY4hXun2+LcLPjhuHu/tf3e7T+7bDD3O1afPICTswXX7nMeobdlLYaDD+M9329jxoYwyeyaLPYuF5PAxtI0oVlCFyWhZfFb7TWkEmDLFmug9fo4ApK3AbAYzIyUkU5ErYz+LJGIZlxznlQdWnStkqkrMvXYCKjymrNKsQPzITsCzjxRQDuC6Miwm0gow2PU2DEzOeXNoS1GenPJr3TVVt7tCJ9YU75vgRYlt193eUsKy2VrZTmL2vJpXaazDk5z7EeN4m/z0tNJImLZ79hqyFk32Uri8rZbdt4s+ymMn9Y92z2VdhIn7UC6ioMKe3X/bra5lkPmeHrAG38Ug0idTPYfwIyo12qa37PDScjj3EsI7aLh0FbCyA8ALTzMAxH9pD80orzeqSLpZvOLW+yx+DOA7d3Nr7zA6xvLN+TRl7hpnh0SSqSq3B9E4rhGQGirVYfc16xbCwKLxE3nL7ud8p4ZveCnzgNbOAwTjJAuIZstz1uWB00XHJFTjTGDPKlLEMWuQj8nZ8B6zLhpd1JKVs1gfHkn4JtJuSGPKvLRsfAb+Olc7e4lqy3s0hrdHae00gzw+905ZPPBTOA2VobvR92pxd169h2tjU+LzVoqUybif3bnKML9J9fTqOzRJWzzolh4IGtopyKigizjn0n7o4u+rhwrc9+ql9DRcMFLQIWxAiUubv1izWggtnNEMYArVfzU6WtIgNDztrAbKnI1zst8Yk5adVig2wkVg2WQF7jAYuxSqsonQjDf+ZJxo07NswfrE0XPcl2zuYtZnZjuDaWO2vnsgy50dlMUjY7MvCZ62JhifSFM8pPO2/8r/w23vtQenchBjWWFdkq+mwXD8xx97GmbYU/6DWzYPc4Of/r49UYVQ50yjyqeJtwfxdAR7VHYr6H0kIV9fKpkoe/mSKtRM9kMgmlvwao7ENKxEoztGoE98LHcdgT3o+C9/uIGEKPgHcK+F4WUIztm3GrWZ7HHDbCN0cCH46S+WvpavhrbgKy0zMSQVAADW+fqyv5lgGKvxLOj3SsM1e214eR2jyKi3dHldNoz2l3nRrjyc+8L2owBwdhcXH8PNZFJmBm9swTH3wKm3ZnHu3wGOE1KY+79bEVeHpog4PpYR7ePPqA092b+XV5XvZyiE+yvIQVpX8WHTtNFWLIK9zOuCbrL4m7XRc6juM47G6Ux5HVhkE9t/baHlnNHBb1ziYjHrv0MA+KxAAj7tOB3NvoQcx/RXJ3sz78w8T09hXC4da8R7HEBeuvuBkd8LmzRHB0/YZTmIQM7EBYE9hUI06zw32c4xRjAtM9xoZ19xgBY4SdZ+e4EWPSMQ+BZmcFtF8QhsgGrBfHgYCdCcDgeVZTs1rAbd12gDwyNYbglY9ZWXF2zs8SzWrU5/mdsuChrQvFIqXn8XKuAshEOv0jZ4PUBTJrWEWywrGpWHySzjwGS9HzKkAEfG6HGA2xXpSF6jMJXJZP7GbIDA0cZurYqK4aLSKiWx2wijoxacLPRdBp0md8arRgF0ru1A5J1SI4ZGAquN6MdsYw81yy5ZwZN1s1kDFh+Jmii9Lj1wE0V9Sr9QM2l4K0dQW8ze5ExnMXQOeRM6aI2X4RtfcGVtnmA2mSGSOjvmnJshXvEMiZ8Sx2IVbGcMR2BL5AxlfOxv7w8gOmfokDLwmgBfg1U9eXgRXgySPEEFYeKcQDN5k8fIvjO/MAhFh09le2alE2E6vsBdQJJpw/G2NbL3zxtSsCyM86Y3ulEjzxl8/4E6Xignhoxz3Omj0nl7oQTjgAT1vVb8oiOPH7kt48o/sgIJ/dg6C1nddaghSYDvy7Lye1sbzwBpKKOZomHenW2tfXFwYsoWmttd310Z12Hdja8mYDZ9Vt86aOu4p9h5BFI5ovaecD89pip4glL4Gwdvdg0fF4vV6IDyVQ5BkSMNPnDJKvZ2APsZbHBXJAb0k9sgoFbUq26UDe7/ePHz/gNyDNcWLd+/0+juPj48PnMOXn56f/H//L/1iunf3rr7/gI1prgwXv9/v145NVH4T5DBnBnQH2x4+PPk8YZXl3izHVcp7nX3/9NU7HxBtbz+sdhztmnbDZLwRKCLhl7SAYen4v5+CC3TxpZWvAB2IxMRTzuEFfw1+fIzlABhDg6MU8znPx+5D063Xv7wwKOrk6FHS6TUAwh/Iz1WAgm7GMFgvfbIa5cE+2HqZrezNmY3u9PtjkjCyN60XB19EiYmDWR9d/ngPt7oc3d7+WK5nZeo4vdDLoQh81MNdODns09hGX/3LdOH+LPrGu9474U5gP/ZHG7IzOL7MCsHHFPB2lknvhOMyWc5oFoAhxPiwLkJ4FzZ+k6m4CdrIl9NxQ0QFJefroGQ05vrpgyJTUACiBe5aXkcRhj5xffIuQHP2dOd/nNVdMGmoXkx8vh0Nm5bysjDp7qF0QZj7zObIXzr7kJyTfEdFsQTtmdaPBk7AgIs6NpjCrWYExUuvufP5ro8sUuE2F32ZkjuM437pOBnwe21GGQx4Xzg1mlnoYKS4fz3yO+0JXkiBqt9U6nDoSoN3IH7KHvKG1xZ0CIIJFXNowm3zHxWlgbJ7GvB9OnYIftcj53KDr3W+DZevIkEe205avKOX3YMWSf6dAovZxty8vRuCGOTnMA0zneb6OJRS26TGgMHg/7t14rTNy0tBAUkByHPiN8aw2E+uDUxoBYkQMzcTtd32dPEfV7+9TLA7cMIpHbd7LYccVeQPyADVukpZwvLXmPb6+vnrvHx8fuIzJ6bgM9UvtgzUTbBG/en+NN/QHdD2MV75eL3REx6nq42U/jYMTsPrr/W2r8Y6EPWmoYsTl7/d78OTj4wM+p83NvqzqF71fX1+2Otm+mYT1dRiAeRHTGw6psNlnB8HitxmYRjUOBzSALnN/JBkmRATP9s+K9Xp9CBzGX3jE8PFSOMCsE6bxz1aMvd1Bds4flKzyR7aOiKAsTHGivQCUelGKbeaZP5Kyiuc3GbJN0wL8zL0BZ3UEw+QufNzdjUJGIl9I3jEQHJO/eL+jhTkD6iTzrixXmrNlK8gmwBL37fDn8hPPZ78Dd/h9rldAYYypNM8Huh4y7IA8fOLEFpcr5U+AtuN2fulr4JvVhsXBzI81mueyuYoHHMS9PDNBNMHMfGVLadcMITcJ1wz1CmFHCxMVVX9m5zfygAi/9xkHozXlpieoW5tFnA3ZVvb6jCeeMS9fMrTa3vc6Waa2zlYbzWyU+c/1NAm48TFDC3O2O/B9GU0D4p6R3B4hlVQDrAhUbhBEc4lAVpgQVkst6zxoLAXNL7lsXkp6cXV2IbjH+PHx0ddN9mb3kLHIxYdobHEs+aGtQ9S4QIQHAZ1iISFBPDaUGWCZD17FOVwQOW/gm44912WpIcjtCIMF/k6jTpy/DDbGX74IjE1b9ApluVez+q7rK+O2MyKbkaqlOKS8kM7XcS4jeb28cjfCJkBsTQ6BuNPX1xfX5OtILTpe4J0E03zKSSmt3GkuUeXEqnmPMJkOmoriCkOyH4SkBc6VPwXiZWJ7yxXt0IuIa8HsWK1oZtMrufsIdvDPwvguY4H/QBcp5dM6Ti4rfjCXAkywTWyPx8w48ZjW+B5sYARtAOS1iawwvRpJyj/zy1ITmNKskLZYTc09ZFC/OR0BSyELy0jBICb5WVIEi4N8R5JtGVxUfpf0IpWBWgVmyZC9zU7rhOHZm7O/cr9P7XsQk9li9blh2KHk+01ypbOKyDfSLMjbGgOV2IrmZPKlaRFKBbGlbfOYoYLQctpcNxW9XnHk69Y0M/UMO4qyA0F7gctfrdosDu211RYsCYtr6XOVCMbexsty0Kv33h67XpmfqFEy7L6OuCp7XUuyK+GAcMxYcqk2L3XD9Wzj02743DbyAt+y3zDGajRPYRbXwRyi8GHBi4KYUn4JYnvvr/ayzTCWrcwfiEnoxiwVdy1+1cx6Oov60j03Hyuy0f7OPIIG12jTlrHqHSSUai+sEAXmxJrwMFgrNF7PiWpL9rK8p/DdknqwDY6H1qKvk+EZsu9tKtMoIsaALJMvmDDzS6KCrjrnqYCI+Dhe1q7jROLsHuY2RJ8hmY0AWlyPUYDLE2Siu8yaoMk7oIhJJVQm0xaxTjRMARQNEs+viRj42ljGikemmXGjp87qmPsWXBGmKqReXIUqtVhqxZlpDMH2iptz3j+TqbD6GnX4xsseyxoyUVDxRLbuRmdQD505W93NgxwzRYKYAFQaCcJV4zoCDX6Ka/M0orND45dvBDHmLYv7oRbJj78sGvBQrMxWpZIqQLu77zbbsfRZZ0r9dPcIEwTsUW93zlH4k+X7IP0dWOFzaVay6Yr9W6Yato+/ANvXpXssNbt5/hQq2cZ+c0FP7UcGJa1U5obgUIps54iyHdm9cfBkjyfq97A24JcJhOToOeaxvpxzpDGDyhhe+JtnekdZjMKiroeAMqeYXdBIorQ1irKkJ1lGbPLZUWdt5/aIBfH5+cmLasAQFhPaX1ZvQTW7YqGOUYqI3vWiEym7GGOEz00sJVdL7zQr0rWO2ROWpjT+jpFgsXo1ipVo8iELhoww8JSZW6xoGgoGEXc62cP2Nhtpv7Iwip61k8BxV7binckLfJJC3cSwmYs6WdKTXDXejGN2WYJMS3azndbEr+y6O6Ij4SdXxyzi6gBqyAvj3CjFSzi4XX5hhBjV8Foip9D2+rnukUStY201DzNPtobZGNV/r0Zyn9884YRZjH2NQcmSPolIwKMsQh7tH3xpvowQIz0faA+U8FMG2pk/JYQygMsGj5/5kqpLLWKRK/HZ+eEWjesIN6t+rgJ0ZdsrU1sP90EVZXURcRwvQEZO6eCywSxdMr9FOeV1IeruNq2FkRE0sqmXaD+wiCELHJ9bE9b3YddN1E5/B2IR0e1uTtzMzY5cL948oCTIbPXqo12WAWVuQ//5nPLJtN7M/oHj5J4T85afOYNXk9eLXRvFOtTCcR538tFWL52S2rM9skIyegykz03JO2LLLyXhZZHs2XZg75zXaSpOemXudp7nFVP6OO5gknPpZnQKbIjMyyvCLXS7A2g2rhIxdz1hpszDDJHomVuBHYvKqrMLMuIzSom3lLaWoZWguK7x5nwcaMgkSDOHqjNKtnYMSu1lB+hX0Hy6+1jkjdG78tq8q94N2jhVSSbQ/RpzHugxdR73vX0wHPy7818jIddpHkEa0ceZCdnplb5X5Jgl5WmwrLV2LSlxszV+HgwZK7aNwvfeIuI6i+OWnRveuDtmEbv3z+PTZwQ22iwZWIToR+LjDi1JP7Oin3ppXVQ32d0G63OTg/sYXB34X5y2WwMvAs28jYGqiOvkCrOwa4AGFw1dnQwXQVil1fg79FnyZKo5AxJHHRHXESgMfwo9ZmDpU/f62BZIUUdgvAnV8QyVOGHWkBfWgoDXfPy10YEVtl/QNnF1o6GRS9/aYeYC0NctawwhaPAbX3nFG1ThclgU+Ja+iTneWvvx8YNFEpXrZ6wAn8N9WdOT2SqOzNeb9rhg7yHFdzA5Q1YUNjxxi0ysYDUe8toszowOVUbM1t3oXLv4r9KjsXSY8NXYqL9L8K+p2FkCYM/16teMcFYSrjFzrKTakghqwdm5C0B3NtkIeVaknL+EkMkUxBqdLoJaysl3MzM7EYCymHaV5upKxBZNiOWTZLDEZ7dCuKUVS41iESXa+dMDWBR8UBUp7u69WqOZlf+BEEFY+WC/JjMjJjU+ZGNt3EFgZj7QsjPPYp3AumYxaCAqzxBeefrSlc0o8a5iQTXX/pxYRUu7E4/E1ZWjD/BFHK0GrTEVHrr72HOWoZmFxFKjf4IZFXV3/Un3kDCwKpsL4UYQcGdBixqPn63qr5pFrKrIMi09UgY+nnF/BTbkXScWzEAwS02oHm9Ge71rYrBUdYDqvY9T43hEMyLGaQ+Ql8RCzLTxsq13uIqOMb2l0sqbSBG2U7iCdA3T2rKsgLFiNC62u2omY5iZ5u6v4545GdlGNw9LkixZqFOcyaYKQmSlg7ARHDByArAvHN7CQ91B8Y/o+UtGUFBmLHWAQsCS2UqBPU8erTY2AtDlTooLg5V4ZGA9C5qJKDXDKTC11WBaOibPN+GRSPeXaeDJu/Lx132OkRIt7Key9jM+RvYvS1BYV7hSkRqYBiAcv3FBmUJiaWZ6H7iBvRF9Pe4aMxusJCxBVvqSyeOh9xM/calKdhB45jX3bMaZaSWo/D6rXJnNU3DTew+L3dpftiBLqhjkKIPmj4zEVDIB6PGDeM8BQeYcd5zJMtpxUhgi+R/CEGHFQ3K/jl+V4kLgU3F6ZgItMUqg8RI1oziP/RXDhzPkqvFSpJP9nhQUyCW2v9SHrGlm1saufGvwwxPA8Ku3sskohtDFZVmgO4kKFeLBhA/kU+/p1KCF19mZ8IgPAwEhvEaRaxfT2C39CkpZUiyL7OEzN4TAks/MKxGirUsKuSJcjBLruV1wAqIVMhQHODj6oM09nQwqU1cyxy7ns8CfYI+S5P7mi35uRonTiLU3Ij7BU7sZuAyPpLHwc8x32h14XPjMJStZu7MQI+L9/bapV5DF9/c3Tuf4/xV2BVsOgyAQ3PT//7avrRvdA0rGGdPNYZ+bRsQRlCCSNJxwywXJ3vVolsxWr6XL3E7agT1CfLRdvEW/Ulary763jXGI4urzRSiqH0eJvRG0esm7jHWT+TaPQhVIC5Yjm9Ufj0PNMP03655r2s20flWvo3yE4unYaNqOIFfb8onv7A9Z6D5OMPjz+YxMOg6OrtZaJCNDtkLCav3QTRpgGnh0BiMcGKOGKldrJTpbKAkNhCze4Ckv9aU5AhrS1/klTkljEyTlKOskxMhbeCA6LMaz5mUw5eXur9dr29+Qh7Q+y38x0DRfJFeRl9AlPCNXLBpQGta8/3ue11scZOEYkAIeqXsYheKrMaq4Iez0V58xM6y6nXGy3Frr1sYXg+Tq64RuOx1ESdhyrhKSF+4kYHdShrPc1+88EXsNDo0ljAqOYnKnUHZjqn65SJuQCIJDjI2yLy3S3PK9I0g8IKJJqcjHye5G84LlP0ud2t3CqMN9qZLxfZyF8Mmk72IAqSb2DBz8yoB27W7TchsyR2OaNB0OsRmotkvUtU6wCqB+e+w2Xm4NKcbrWsiAcwSTROWLpKE4mUiCrTKAHl/yayYmSLYUz0OEaQ2gA5I4vOMS027iQMS6g6A52A/cx7FVaLbKIQkhUuv92rk1EWNbZaaL9zFr1c/nOI7ITeY+MDnP8+fYpMQ2WEeQmVLKebJiksr0mS5wNFBHJEA4vG1m0As7JPmMVIOllPf7rZNYXw0AFHsvI90eJlpR7yGq5xbnfIxqdegjSmbueKN93FpzW4Jm86cu6zsVEu00iLcq0+Yh4KQZFetMYtHXzG8oA9oiqjkhgNLuuzNU8dgfr9rDI7SrW0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936574"/>
            <a:ext cx="8203970" cy="2932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3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628799"/>
            <a:ext cx="7190429" cy="4337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8544" y="875588"/>
            <a:ext cx="384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/>
              <a:t>Image file</a:t>
            </a:r>
            <a:r>
              <a:rPr lang="ko-KR" altLang="en-US" sz="2000" b="1" dirty="0" smtClean="0"/>
              <a:t>에 대한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data </a:t>
            </a:r>
            <a:r>
              <a:rPr lang="ko-KR" altLang="en-US" sz="2000" b="1" dirty="0" smtClean="0"/>
              <a:t>작업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err="1" smtClean="0">
                <a:solidFill>
                  <a:srgbClr val="92D050"/>
                </a:solidFill>
                <a:latin typeface="+mn-lt"/>
              </a:rPr>
              <a:t>Py</a:t>
            </a:r>
            <a:r>
              <a:rPr lang="en-US" altLang="ko-KR" sz="2800" dirty="0" smtClean="0">
                <a:solidFill>
                  <a:srgbClr val="92D050"/>
                </a:solidFill>
                <a:latin typeface="+mn-lt"/>
              </a:rPr>
              <a:t>-Tesseract: Plate number recognition(OCR)</a:t>
            </a:r>
            <a:endParaRPr lang="ko-KR" altLang="en-US" sz="28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4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41432" y="44624"/>
            <a:ext cx="872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ea typeface="HY백송B" panose="02030600000101010101" pitchFamily="18" charset="-127"/>
              </a:rPr>
              <a:t>JUDO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ea typeface="HY백송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875588"/>
            <a:ext cx="654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</a:t>
            </a:r>
            <a:r>
              <a:rPr lang="en-US" altLang="ko-KR" sz="2400" b="1" dirty="0" smtClean="0"/>
              <a:t>. </a:t>
            </a:r>
            <a:r>
              <a:rPr lang="en-US" altLang="ko-KR" sz="2800" b="1" dirty="0"/>
              <a:t>Image </a:t>
            </a:r>
            <a:r>
              <a:rPr lang="ko-KR" altLang="en-US" sz="2400" b="1" dirty="0"/>
              <a:t>결과 출력 </a:t>
            </a:r>
            <a:r>
              <a:rPr lang="en-US" altLang="ko-KR" sz="2400" b="1" dirty="0"/>
              <a:t>(Bounding Box, </a:t>
            </a:r>
            <a:r>
              <a:rPr lang="en-US" altLang="ko-KR" sz="2400" b="1" dirty="0" smtClean="0"/>
              <a:t>Confidence) </a:t>
            </a:r>
            <a:endParaRPr lang="ko-KR" altLang="en-US" b="1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0770" y="0"/>
            <a:ext cx="9727038" cy="584042"/>
          </a:xfrm>
        </p:spPr>
        <p:txBody>
          <a:bodyPr/>
          <a:lstStyle/>
          <a:p>
            <a:r>
              <a:rPr lang="en-US" altLang="ko-KR" sz="2800" dirty="0" err="1" smtClean="0">
                <a:solidFill>
                  <a:srgbClr val="92D050"/>
                </a:solidFill>
                <a:latin typeface="+mn-lt"/>
              </a:rPr>
              <a:t>Py</a:t>
            </a:r>
            <a:r>
              <a:rPr lang="en-US" altLang="ko-KR" sz="2800" dirty="0" smtClean="0">
                <a:solidFill>
                  <a:srgbClr val="92D050"/>
                </a:solidFill>
                <a:latin typeface="+mn-lt"/>
              </a:rPr>
              <a:t>-Tesseract: Plate number recognition(OCR)</a:t>
            </a:r>
            <a:endParaRPr lang="ko-KR" altLang="en-US" sz="2800" dirty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690354"/>
            <a:ext cx="8508890" cy="38988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48208" y="3717032"/>
            <a:ext cx="3709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YOLO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detect</a:t>
            </a:r>
            <a:r>
              <a:rPr lang="ko-KR" altLang="en-US" dirty="0" smtClean="0"/>
              <a:t>한 차량 번호판의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Bound box</a:t>
            </a:r>
            <a:r>
              <a:rPr lang="ko-KR" altLang="en-US" dirty="0" smtClean="0"/>
              <a:t>의 이미지를 </a:t>
            </a:r>
            <a:r>
              <a:rPr lang="en-US" altLang="ko-KR" b="1" dirty="0" smtClean="0"/>
              <a:t>crop</a:t>
            </a:r>
            <a:r>
              <a:rPr lang="ko-KR" altLang="en-US" dirty="0" smtClean="0"/>
              <a:t>시켜 </a:t>
            </a:r>
            <a:endParaRPr lang="en-US" altLang="ko-KR" dirty="0" smtClean="0"/>
          </a:p>
          <a:p>
            <a:r>
              <a:rPr lang="ko-KR" altLang="en-US" dirty="0" smtClean="0"/>
              <a:t>배열에 저장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LogicPPT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LogicPPT" id="{F3008E7D-203C-49B8-9510-3B2C3725568D}" vid="{8E184423-52C1-4E27-A5F9-3A8071D827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55485</TotalTime>
  <Words>284</Words>
  <Application>Microsoft Office PowerPoint</Application>
  <PresentationFormat>A4 용지(210x297mm)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Arial Unicode MS</vt:lpstr>
      <vt:lpstr>HY백송B</vt:lpstr>
      <vt:lpstr>맑은 고딕</vt:lpstr>
      <vt:lpstr>Arial</vt:lpstr>
      <vt:lpstr>Arial Black</vt:lpstr>
      <vt:lpstr>Calibri</vt:lpstr>
      <vt:lpstr>Calibri Light</vt:lpstr>
      <vt:lpstr>Times New Roman</vt:lpstr>
      <vt:lpstr>Wingdings</vt:lpstr>
      <vt:lpstr>DigitalLogicPPT</vt:lpstr>
      <vt:lpstr>License plate Recognition Week 5 Report </vt:lpstr>
      <vt:lpstr>PowerPoint 프레젠테이션</vt:lpstr>
      <vt:lpstr>YOLO: Object detection</vt:lpstr>
      <vt:lpstr>YOLO: Object detection</vt:lpstr>
      <vt:lpstr>YOLO: Object detection</vt:lpstr>
      <vt:lpstr>PowerPoint 프레젠테이션</vt:lpstr>
      <vt:lpstr>Py-Tesseract: Plate number recognition(OCR)</vt:lpstr>
      <vt:lpstr>Py-Tesseract: Plate number recognition(OCR)</vt:lpstr>
      <vt:lpstr>Py-Tesseract: Plate number recognition(OCR)</vt:lpstr>
      <vt:lpstr>Py-Tesseract: Plate number recognition(OCR)</vt:lpstr>
      <vt:lpstr>Py-Tesseract: Plate number recognition(OCR)</vt:lpstr>
      <vt:lpstr>Py-Tesseract: Plate number recognition(OCR)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김주호</cp:lastModifiedBy>
  <cp:revision>4533</cp:revision>
  <cp:lastPrinted>2020-08-29T02:23:12Z</cp:lastPrinted>
  <dcterms:created xsi:type="dcterms:W3CDTF">2009-07-06T04:43:43Z</dcterms:created>
  <dcterms:modified xsi:type="dcterms:W3CDTF">2020-10-26T17:33:52Z</dcterms:modified>
</cp:coreProperties>
</file>