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850" r:id="rId2"/>
    <p:sldId id="886" r:id="rId3"/>
    <p:sldId id="903" r:id="rId4"/>
    <p:sldId id="913" r:id="rId5"/>
    <p:sldId id="918" r:id="rId6"/>
    <p:sldId id="904" r:id="rId7"/>
    <p:sldId id="917" r:id="rId8"/>
    <p:sldId id="916" r:id="rId9"/>
    <p:sldId id="920" r:id="rId10"/>
    <p:sldId id="919" r:id="rId11"/>
    <p:sldId id="921" r:id="rId12"/>
    <p:sldId id="922" r:id="rId13"/>
  </p:sldIdLst>
  <p:sldSz cx="9906000" cy="6858000" type="A4"/>
  <p:notesSz cx="688181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172">
          <p15:clr>
            <a:srgbClr val="A4A3A4"/>
          </p15:clr>
        </p15:guide>
        <p15:guide id="5" pos="262">
          <p15:clr>
            <a:srgbClr val="A4A3A4"/>
          </p15:clr>
        </p15:guide>
        <p15:guide id="6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FF9900"/>
    <a:srgbClr val="6C3B0A"/>
    <a:srgbClr val="C75F09"/>
    <a:srgbClr val="0000FF"/>
    <a:srgbClr val="9933FF"/>
    <a:srgbClr val="FFFFFF"/>
    <a:srgbClr val="FF66FF"/>
    <a:srgbClr val="E9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9638" autoAdjust="0"/>
  </p:normalViewPr>
  <p:slideViewPr>
    <p:cSldViewPr>
      <p:cViewPr>
        <p:scale>
          <a:sx n="75" d="100"/>
          <a:sy n="75" d="100"/>
        </p:scale>
        <p:origin x="1579" y="298"/>
      </p:cViewPr>
      <p:guideLst>
        <p:guide orient="horz" pos="618"/>
        <p:guide orient="horz" pos="4065"/>
        <p:guide orient="horz" pos="527"/>
        <p:guide pos="172"/>
        <p:guide pos="262"/>
        <p:guide pos="6068"/>
      </p:guideLst>
    </p:cSldViewPr>
  </p:slideViewPr>
  <p:outlineViewPr>
    <p:cViewPr>
      <p:scale>
        <a:sx n="33" d="100"/>
        <a:sy n="33" d="100"/>
      </p:scale>
      <p:origin x="0" y="1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668"/>
    </p:cViewPr>
  </p:sorterViewPr>
  <p:notesViewPr>
    <p:cSldViewPr>
      <p:cViewPr varScale="1">
        <p:scale>
          <a:sx n="77" d="100"/>
          <a:sy n="77" d="100"/>
        </p:scale>
        <p:origin x="-2904" y="-114"/>
      </p:cViewPr>
      <p:guideLst>
        <p:guide orient="horz" pos="315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1f5f2c4c6aae564" providerId="LiveId" clId="{BE360CAB-F4C7-4FCB-9B84-BE0ADE8D4790}"/>
    <pc:docChg chg="undo redo custSel addSld delSld modSld sldOrd">
      <pc:chgData name="" userId="e1f5f2c4c6aae564" providerId="LiveId" clId="{BE360CAB-F4C7-4FCB-9B84-BE0ADE8D4790}" dt="2020-11-23T18:21:03.125" v="3079" actId="20577"/>
      <pc:docMkLst>
        <pc:docMk/>
      </pc:docMkLst>
      <pc:sldChg chg="del">
        <pc:chgData name="" userId="e1f5f2c4c6aae564" providerId="LiveId" clId="{BE360CAB-F4C7-4FCB-9B84-BE0ADE8D4790}" dt="2020-11-23T18:18:15.833" v="2936" actId="2696"/>
        <pc:sldMkLst>
          <pc:docMk/>
          <pc:sldMk cId="2317730481" sldId="901"/>
        </pc:sldMkLst>
      </pc:sldChg>
      <pc:sldChg chg="addSp modSp">
        <pc:chgData name="" userId="e1f5f2c4c6aae564" providerId="LiveId" clId="{BE360CAB-F4C7-4FCB-9B84-BE0ADE8D4790}" dt="2020-11-23T16:50:10.509" v="280" actId="1076"/>
        <pc:sldMkLst>
          <pc:docMk/>
          <pc:sldMk cId="3266720492" sldId="903"/>
        </pc:sldMkLst>
        <pc:spChg chg="mod">
          <ac:chgData name="" userId="e1f5f2c4c6aae564" providerId="LiveId" clId="{BE360CAB-F4C7-4FCB-9B84-BE0ADE8D4790}" dt="2020-11-23T16:48:33.349" v="279" actId="20577"/>
          <ac:spMkLst>
            <pc:docMk/>
            <pc:sldMk cId="3266720492" sldId="903"/>
            <ac:spMk id="6" creationId="{00000000-0000-0000-0000-000000000000}"/>
          </ac:spMkLst>
        </pc:spChg>
        <pc:spChg chg="add mod">
          <ac:chgData name="" userId="e1f5f2c4c6aae564" providerId="LiveId" clId="{BE360CAB-F4C7-4FCB-9B84-BE0ADE8D4790}" dt="2020-11-23T16:50:10.509" v="280" actId="1076"/>
          <ac:spMkLst>
            <pc:docMk/>
            <pc:sldMk cId="3266720492" sldId="903"/>
            <ac:spMk id="12" creationId="{B7CEA2E8-9288-4F02-90B4-EA337CBA3246}"/>
          </ac:spMkLst>
        </pc:spChg>
        <pc:picChg chg="add">
          <ac:chgData name="" userId="e1f5f2c4c6aae564" providerId="LiveId" clId="{BE360CAB-F4C7-4FCB-9B84-BE0ADE8D4790}" dt="2020-11-23T16:41:25.058" v="0"/>
          <ac:picMkLst>
            <pc:docMk/>
            <pc:sldMk cId="3266720492" sldId="903"/>
            <ac:picMk id="9" creationId="{C4A998D1-9F30-44DE-B745-C73881001CE1}"/>
          </ac:picMkLst>
        </pc:picChg>
        <pc:picChg chg="add">
          <ac:chgData name="" userId="e1f5f2c4c6aae564" providerId="LiveId" clId="{BE360CAB-F4C7-4FCB-9B84-BE0ADE8D4790}" dt="2020-11-23T16:41:27.664" v="1"/>
          <ac:picMkLst>
            <pc:docMk/>
            <pc:sldMk cId="3266720492" sldId="903"/>
            <ac:picMk id="11" creationId="{38780F45-BBBB-432B-B699-F8995AD6F864}"/>
          </ac:picMkLst>
        </pc:picChg>
      </pc:sldChg>
      <pc:sldChg chg="addSp delSp modSp">
        <pc:chgData name="" userId="e1f5f2c4c6aae564" providerId="LiveId" clId="{BE360CAB-F4C7-4FCB-9B84-BE0ADE8D4790}" dt="2020-11-23T18:21:03.125" v="3079" actId="20577"/>
        <pc:sldMkLst>
          <pc:docMk/>
          <pc:sldMk cId="4009391689" sldId="904"/>
        </pc:sldMkLst>
        <pc:spChg chg="mod">
          <ac:chgData name="" userId="e1f5f2c4c6aae564" providerId="LiveId" clId="{BE360CAB-F4C7-4FCB-9B84-BE0ADE8D4790}" dt="2020-11-23T18:21:03.125" v="3079" actId="20577"/>
          <ac:spMkLst>
            <pc:docMk/>
            <pc:sldMk cId="4009391689" sldId="904"/>
            <ac:spMk id="6" creationId="{00000000-0000-0000-0000-000000000000}"/>
          </ac:spMkLst>
        </pc:spChg>
        <pc:spChg chg="add mod ord">
          <ac:chgData name="" userId="e1f5f2c4c6aae564" providerId="LiveId" clId="{BE360CAB-F4C7-4FCB-9B84-BE0ADE8D4790}" dt="2020-11-23T18:05:09.831" v="2452" actId="1076"/>
          <ac:spMkLst>
            <pc:docMk/>
            <pc:sldMk cId="4009391689" sldId="904"/>
            <ac:spMk id="19" creationId="{2B77326C-0276-4421-A34C-09D56F9829DF}"/>
          </ac:spMkLst>
        </pc:spChg>
        <pc:spChg chg="add mod ord">
          <ac:chgData name="" userId="e1f5f2c4c6aae564" providerId="LiveId" clId="{BE360CAB-F4C7-4FCB-9B84-BE0ADE8D4790}" dt="2020-11-23T18:05:13.614" v="2453" actId="1076"/>
          <ac:spMkLst>
            <pc:docMk/>
            <pc:sldMk cId="4009391689" sldId="904"/>
            <ac:spMk id="22" creationId="{99451603-4D53-43E8-8E6D-1737148F4065}"/>
          </ac:spMkLst>
        </pc:spChg>
        <pc:spChg chg="add mod ord">
          <ac:chgData name="" userId="e1f5f2c4c6aae564" providerId="LiveId" clId="{BE360CAB-F4C7-4FCB-9B84-BE0ADE8D4790}" dt="2020-11-23T18:05:16.798" v="2454" actId="1076"/>
          <ac:spMkLst>
            <pc:docMk/>
            <pc:sldMk cId="4009391689" sldId="904"/>
            <ac:spMk id="23" creationId="{BB1F6B3E-95AA-4120-8344-1C542CF5DAAD}"/>
          </ac:spMkLst>
        </pc:spChg>
        <pc:spChg chg="add del mod">
          <ac:chgData name="" userId="e1f5f2c4c6aae564" providerId="LiveId" clId="{BE360CAB-F4C7-4FCB-9B84-BE0ADE8D4790}" dt="2020-11-23T17:46:02.537" v="1497" actId="478"/>
          <ac:spMkLst>
            <pc:docMk/>
            <pc:sldMk cId="4009391689" sldId="904"/>
            <ac:spMk id="26" creationId="{5E7BD7B7-C640-4072-94D7-8BF315B0F8FD}"/>
          </ac:spMkLst>
        </pc:spChg>
        <pc:spChg chg="add del mod">
          <ac:chgData name="" userId="e1f5f2c4c6aae564" providerId="LiveId" clId="{BE360CAB-F4C7-4FCB-9B84-BE0ADE8D4790}" dt="2020-11-23T17:46:01.217" v="1496"/>
          <ac:spMkLst>
            <pc:docMk/>
            <pc:sldMk cId="4009391689" sldId="904"/>
            <ac:spMk id="27" creationId="{A8A8FA3F-8C32-477A-9FC2-C6CA159E21AA}"/>
          </ac:spMkLst>
        </pc:spChg>
        <pc:spChg chg="add mod">
          <ac:chgData name="" userId="e1f5f2c4c6aae564" providerId="LiveId" clId="{BE360CAB-F4C7-4FCB-9B84-BE0ADE8D4790}" dt="2020-11-23T18:09:42.814" v="2560" actId="1076"/>
          <ac:spMkLst>
            <pc:docMk/>
            <pc:sldMk cId="4009391689" sldId="904"/>
            <ac:spMk id="28" creationId="{40C8CC41-A1C6-4A59-957A-EC599E6F4131}"/>
          </ac:spMkLst>
        </pc:spChg>
        <pc:spChg chg="add del mod">
          <ac:chgData name="" userId="e1f5f2c4c6aae564" providerId="LiveId" clId="{BE360CAB-F4C7-4FCB-9B84-BE0ADE8D4790}" dt="2020-11-23T18:09:45.742" v="2561" actId="20577"/>
          <ac:spMkLst>
            <pc:docMk/>
            <pc:sldMk cId="4009391689" sldId="904"/>
            <ac:spMk id="29" creationId="{56CA151E-51DE-41D4-9F9E-4A8684E580A0}"/>
          </ac:spMkLst>
        </pc:spChg>
        <pc:picChg chg="add del">
          <ac:chgData name="" userId="e1f5f2c4c6aae564" providerId="LiveId" clId="{BE360CAB-F4C7-4FCB-9B84-BE0ADE8D4790}" dt="2020-11-23T16:51:55.094" v="284"/>
          <ac:picMkLst>
            <pc:docMk/>
            <pc:sldMk cId="4009391689" sldId="904"/>
            <ac:picMk id="4" creationId="{25421E9D-0231-4188-8810-0D5A2378B2D0}"/>
          </ac:picMkLst>
        </pc:picChg>
        <pc:picChg chg="add del mod">
          <ac:chgData name="" userId="e1f5f2c4c6aae564" providerId="LiveId" clId="{BE360CAB-F4C7-4FCB-9B84-BE0ADE8D4790}" dt="2020-11-23T16:51:58.267" v="288"/>
          <ac:picMkLst>
            <pc:docMk/>
            <pc:sldMk cId="4009391689" sldId="904"/>
            <ac:picMk id="5" creationId="{D9E1E4DC-C76A-41E2-A11B-7A0552B402F3}"/>
          </ac:picMkLst>
        </pc:picChg>
        <pc:picChg chg="add del mod">
          <ac:chgData name="" userId="e1f5f2c4c6aae564" providerId="LiveId" clId="{BE360CAB-F4C7-4FCB-9B84-BE0ADE8D4790}" dt="2020-11-23T16:53:10.021" v="298" actId="478"/>
          <ac:picMkLst>
            <pc:docMk/>
            <pc:sldMk cId="4009391689" sldId="904"/>
            <ac:picMk id="7" creationId="{8D47D7C9-E4E5-4AC3-BFCD-35597D67689A}"/>
          </ac:picMkLst>
        </pc:picChg>
        <pc:picChg chg="add del">
          <ac:chgData name="" userId="e1f5f2c4c6aae564" providerId="LiveId" clId="{BE360CAB-F4C7-4FCB-9B84-BE0ADE8D4790}" dt="2020-11-23T16:52:00.280" v="291"/>
          <ac:picMkLst>
            <pc:docMk/>
            <pc:sldMk cId="4009391689" sldId="904"/>
            <ac:picMk id="12" creationId="{497C3245-E4F9-425E-AF03-331FA5AE1F9A}"/>
          </ac:picMkLst>
        </pc:picChg>
        <pc:picChg chg="add del mod">
          <ac:chgData name="" userId="e1f5f2c4c6aae564" providerId="LiveId" clId="{BE360CAB-F4C7-4FCB-9B84-BE0ADE8D4790}" dt="2020-11-23T16:55:19.931" v="301" actId="478"/>
          <ac:picMkLst>
            <pc:docMk/>
            <pc:sldMk cId="4009391689" sldId="904"/>
            <ac:picMk id="13" creationId="{8B1A6611-A6C9-4584-8254-2332A88E67BC}"/>
          </ac:picMkLst>
        </pc:picChg>
        <pc:picChg chg="add del">
          <ac:chgData name="" userId="e1f5f2c4c6aae564" providerId="LiveId" clId="{BE360CAB-F4C7-4FCB-9B84-BE0ADE8D4790}" dt="2020-11-23T16:58:02.153" v="304" actId="478"/>
          <ac:picMkLst>
            <pc:docMk/>
            <pc:sldMk cId="4009391689" sldId="904"/>
            <ac:picMk id="14" creationId="{8C0384C7-2B51-4A5C-B95D-06923B755F47}"/>
          </ac:picMkLst>
        </pc:picChg>
        <pc:picChg chg="add del mod">
          <ac:chgData name="" userId="e1f5f2c4c6aae564" providerId="LiveId" clId="{BE360CAB-F4C7-4FCB-9B84-BE0ADE8D4790}" dt="2020-11-23T17:12:48.546" v="309" actId="478"/>
          <ac:picMkLst>
            <pc:docMk/>
            <pc:sldMk cId="4009391689" sldId="904"/>
            <ac:picMk id="15" creationId="{C2573CE9-CC3E-4948-937F-DB698000D912}"/>
          </ac:picMkLst>
        </pc:picChg>
        <pc:picChg chg="add del mod">
          <ac:chgData name="" userId="e1f5f2c4c6aae564" providerId="LiveId" clId="{BE360CAB-F4C7-4FCB-9B84-BE0ADE8D4790}" dt="2020-11-23T17:15:46.353" v="315" actId="478"/>
          <ac:picMkLst>
            <pc:docMk/>
            <pc:sldMk cId="4009391689" sldId="904"/>
            <ac:picMk id="16" creationId="{D45B43C1-3A66-4217-9C70-09FC79CFE4BF}"/>
          </ac:picMkLst>
        </pc:picChg>
        <pc:picChg chg="add del">
          <ac:chgData name="" userId="e1f5f2c4c6aae564" providerId="LiveId" clId="{BE360CAB-F4C7-4FCB-9B84-BE0ADE8D4790}" dt="2020-11-23T17:15:45.181" v="314"/>
          <ac:picMkLst>
            <pc:docMk/>
            <pc:sldMk cId="4009391689" sldId="904"/>
            <ac:picMk id="17" creationId="{6926826D-973B-47F3-ADBD-31F6D396D3B0}"/>
          </ac:picMkLst>
        </pc:picChg>
        <pc:picChg chg="add del mod">
          <ac:chgData name="" userId="e1f5f2c4c6aae564" providerId="LiveId" clId="{BE360CAB-F4C7-4FCB-9B84-BE0ADE8D4790}" dt="2020-11-23T17:18:29.050" v="535" actId="478"/>
          <ac:picMkLst>
            <pc:docMk/>
            <pc:sldMk cId="4009391689" sldId="904"/>
            <ac:picMk id="18" creationId="{57F1143B-7D23-4E0E-BBAE-F89FBC1FBA61}"/>
          </ac:picMkLst>
        </pc:picChg>
        <pc:picChg chg="add del mod">
          <ac:chgData name="" userId="e1f5f2c4c6aae564" providerId="LiveId" clId="{BE360CAB-F4C7-4FCB-9B84-BE0ADE8D4790}" dt="2020-11-23T17:21:16.336" v="572" actId="478"/>
          <ac:picMkLst>
            <pc:docMk/>
            <pc:sldMk cId="4009391689" sldId="904"/>
            <ac:picMk id="20" creationId="{54661D74-F4EA-46E5-B823-67637BD4A62D}"/>
          </ac:picMkLst>
        </pc:picChg>
        <pc:picChg chg="add del mod">
          <ac:chgData name="" userId="e1f5f2c4c6aae564" providerId="LiveId" clId="{BE360CAB-F4C7-4FCB-9B84-BE0ADE8D4790}" dt="2020-11-23T17:24:36.540" v="832" actId="478"/>
          <ac:picMkLst>
            <pc:docMk/>
            <pc:sldMk cId="4009391689" sldId="904"/>
            <ac:picMk id="21" creationId="{4B550A5D-AEAF-4025-8672-644C0EC95738}"/>
          </ac:picMkLst>
        </pc:picChg>
        <pc:picChg chg="add mod">
          <ac:chgData name="" userId="e1f5f2c4c6aae564" providerId="LiveId" clId="{BE360CAB-F4C7-4FCB-9B84-BE0ADE8D4790}" dt="2020-11-23T18:05:09.831" v="2452" actId="1076"/>
          <ac:picMkLst>
            <pc:docMk/>
            <pc:sldMk cId="4009391689" sldId="904"/>
            <ac:picMk id="24" creationId="{A13A7101-DC0F-4F28-9F0A-899D4D63C784}"/>
          </ac:picMkLst>
        </pc:picChg>
        <pc:picChg chg="add del">
          <ac:chgData name="" userId="e1f5f2c4c6aae564" providerId="LiveId" clId="{BE360CAB-F4C7-4FCB-9B84-BE0ADE8D4790}" dt="2020-11-23T17:27:39.411" v="936"/>
          <ac:picMkLst>
            <pc:docMk/>
            <pc:sldMk cId="4009391689" sldId="904"/>
            <ac:picMk id="25" creationId="{8DF57338-D80E-41DC-A88B-3F9F97E63B65}"/>
          </ac:picMkLst>
        </pc:picChg>
      </pc:sldChg>
      <pc:sldChg chg="addSp delSp modSp">
        <pc:chgData name="" userId="e1f5f2c4c6aae564" providerId="LiveId" clId="{BE360CAB-F4C7-4FCB-9B84-BE0ADE8D4790}" dt="2020-11-23T17:35:17.487" v="1033" actId="113"/>
        <pc:sldMkLst>
          <pc:docMk/>
          <pc:sldMk cId="1131685241" sldId="913"/>
        </pc:sldMkLst>
        <pc:spChg chg="mod">
          <ac:chgData name="" userId="e1f5f2c4c6aae564" providerId="LiveId" clId="{BE360CAB-F4C7-4FCB-9B84-BE0ADE8D4790}" dt="2020-11-23T17:35:17.487" v="1033" actId="113"/>
          <ac:spMkLst>
            <pc:docMk/>
            <pc:sldMk cId="1131685241" sldId="913"/>
            <ac:spMk id="6" creationId="{00000000-0000-0000-0000-000000000000}"/>
          </ac:spMkLst>
        </pc:spChg>
        <pc:spChg chg="add mod">
          <ac:chgData name="" userId="e1f5f2c4c6aae564" providerId="LiveId" clId="{BE360CAB-F4C7-4FCB-9B84-BE0ADE8D4790}" dt="2020-11-23T16:47:58.146" v="254"/>
          <ac:spMkLst>
            <pc:docMk/>
            <pc:sldMk cId="1131685241" sldId="913"/>
            <ac:spMk id="14" creationId="{587C5423-EFC8-49E5-9CCD-96D8E7B9458C}"/>
          </ac:spMkLst>
        </pc:spChg>
        <pc:spChg chg="add mod">
          <ac:chgData name="" userId="e1f5f2c4c6aae564" providerId="LiveId" clId="{BE360CAB-F4C7-4FCB-9B84-BE0ADE8D4790}" dt="2020-11-23T16:47:47.004" v="252" actId="1076"/>
          <ac:spMkLst>
            <pc:docMk/>
            <pc:sldMk cId="1131685241" sldId="913"/>
            <ac:spMk id="15" creationId="{634083A2-4640-439B-B8BB-AF96F5C005B0}"/>
          </ac:spMkLst>
        </pc:spChg>
        <pc:spChg chg="add mod">
          <ac:chgData name="" userId="e1f5f2c4c6aae564" providerId="LiveId" clId="{BE360CAB-F4C7-4FCB-9B84-BE0ADE8D4790}" dt="2020-11-23T16:47:43.044" v="251" actId="1076"/>
          <ac:spMkLst>
            <pc:docMk/>
            <pc:sldMk cId="1131685241" sldId="913"/>
            <ac:spMk id="16" creationId="{4E9FBAAA-A6E2-41AD-B2E8-3982300B5461}"/>
          </ac:spMkLst>
        </pc:spChg>
        <pc:picChg chg="del mod">
          <ac:chgData name="" userId="e1f5f2c4c6aae564" providerId="LiveId" clId="{BE360CAB-F4C7-4FCB-9B84-BE0ADE8D4790}" dt="2020-11-23T16:45:44.816" v="99"/>
          <ac:picMkLst>
            <pc:docMk/>
            <pc:sldMk cId="1131685241" sldId="913"/>
            <ac:picMk id="12" creationId="{1D58E66C-AEAF-4531-BC48-60589FC24031}"/>
          </ac:picMkLst>
        </pc:picChg>
        <pc:picChg chg="add mod">
          <ac:chgData name="" userId="e1f5f2c4c6aae564" providerId="LiveId" clId="{BE360CAB-F4C7-4FCB-9B84-BE0ADE8D4790}" dt="2020-11-23T16:47:53.076" v="253" actId="1076"/>
          <ac:picMkLst>
            <pc:docMk/>
            <pc:sldMk cId="1131685241" sldId="913"/>
            <ac:picMk id="13" creationId="{49148850-BB6C-483A-9C70-FD26F1D134D2}"/>
          </ac:picMkLst>
        </pc:picChg>
      </pc:sldChg>
      <pc:sldChg chg="addSp delSp modSp del ord">
        <pc:chgData name="" userId="e1f5f2c4c6aae564" providerId="LiveId" clId="{BE360CAB-F4C7-4FCB-9B84-BE0ADE8D4790}" dt="2020-11-23T18:09:01.901" v="2524" actId="2696"/>
        <pc:sldMkLst>
          <pc:docMk/>
          <pc:sldMk cId="3213797725" sldId="914"/>
        </pc:sldMkLst>
        <pc:spChg chg="del">
          <ac:chgData name="" userId="e1f5f2c4c6aae564" providerId="LiveId" clId="{BE360CAB-F4C7-4FCB-9B84-BE0ADE8D4790}" dt="2020-11-23T16:52:04.217" v="293" actId="478"/>
          <ac:spMkLst>
            <pc:docMk/>
            <pc:sldMk cId="3213797725" sldId="914"/>
            <ac:spMk id="4" creationId="{00000000-0000-0000-0000-000000000000}"/>
          </ac:spMkLst>
        </pc:spChg>
        <pc:spChg chg="mod">
          <ac:chgData name="" userId="e1f5f2c4c6aae564" providerId="LiveId" clId="{BE360CAB-F4C7-4FCB-9B84-BE0ADE8D4790}" dt="2020-11-23T17:48:06.792" v="1634"/>
          <ac:spMkLst>
            <pc:docMk/>
            <pc:sldMk cId="3213797725" sldId="914"/>
            <ac:spMk id="6" creationId="{00000000-0000-0000-0000-000000000000}"/>
          </ac:spMkLst>
        </pc:spChg>
        <pc:picChg chg="add del">
          <ac:chgData name="" userId="e1f5f2c4c6aae564" providerId="LiveId" clId="{BE360CAB-F4C7-4FCB-9B84-BE0ADE8D4790}" dt="2020-11-23T18:07:59.458" v="2470" actId="478"/>
          <ac:picMkLst>
            <pc:docMk/>
            <pc:sldMk cId="3213797725" sldId="914"/>
            <ac:picMk id="10" creationId="{A124EC3F-629F-4AF9-B7BD-EA3B883988DB}"/>
          </ac:picMkLst>
        </pc:picChg>
      </pc:sldChg>
      <pc:sldChg chg="del">
        <pc:chgData name="" userId="e1f5f2c4c6aae564" providerId="LiveId" clId="{BE360CAB-F4C7-4FCB-9B84-BE0ADE8D4790}" dt="2020-11-23T18:18:19.161" v="2937" actId="2696"/>
        <pc:sldMkLst>
          <pc:docMk/>
          <pc:sldMk cId="1670865970" sldId="915"/>
        </pc:sldMkLst>
      </pc:sldChg>
      <pc:sldChg chg="addSp modSp">
        <pc:chgData name="" userId="e1f5f2c4c6aae564" providerId="LiveId" clId="{BE360CAB-F4C7-4FCB-9B84-BE0ADE8D4790}" dt="2020-11-23T18:18:06.762" v="2935" actId="1440"/>
        <pc:sldMkLst>
          <pc:docMk/>
          <pc:sldMk cId="300636958" sldId="916"/>
        </pc:sldMkLst>
        <pc:spChg chg="mod">
          <ac:chgData name="" userId="e1f5f2c4c6aae564" providerId="LiveId" clId="{BE360CAB-F4C7-4FCB-9B84-BE0ADE8D4790}" dt="2020-11-23T18:09:59.968" v="2565" actId="20577"/>
          <ac:spMkLst>
            <pc:docMk/>
            <pc:sldMk cId="300636958" sldId="916"/>
            <ac:spMk id="6" creationId="{00000000-0000-0000-0000-000000000000}"/>
          </ac:spMkLst>
        </pc:spChg>
        <pc:spChg chg="add mod">
          <ac:chgData name="" userId="e1f5f2c4c6aae564" providerId="LiveId" clId="{BE360CAB-F4C7-4FCB-9B84-BE0ADE8D4790}" dt="2020-11-23T18:17:53.584" v="2933" actId="20577"/>
          <ac:spMkLst>
            <pc:docMk/>
            <pc:sldMk cId="300636958" sldId="916"/>
            <ac:spMk id="10" creationId="{ED790A22-5C4D-475F-AA76-F7E09580C0C8}"/>
          </ac:spMkLst>
        </pc:spChg>
        <pc:spChg chg="add mod">
          <ac:chgData name="" userId="e1f5f2c4c6aae564" providerId="LiveId" clId="{BE360CAB-F4C7-4FCB-9B84-BE0ADE8D4790}" dt="2020-11-23T18:17:37.678" v="2916" actId="1076"/>
          <ac:spMkLst>
            <pc:docMk/>
            <pc:sldMk cId="300636958" sldId="916"/>
            <ac:spMk id="12" creationId="{88304B3D-720C-441E-8B51-00A18834190A}"/>
          </ac:spMkLst>
        </pc:spChg>
        <pc:picChg chg="add mod modCrop">
          <ac:chgData name="" userId="e1f5f2c4c6aae564" providerId="LiveId" clId="{BE360CAB-F4C7-4FCB-9B84-BE0ADE8D4790}" dt="2020-11-23T18:18:03.795" v="2934" actId="1440"/>
          <ac:picMkLst>
            <pc:docMk/>
            <pc:sldMk cId="300636958" sldId="916"/>
            <ac:picMk id="4" creationId="{0AE61F17-3C74-4888-9E1F-DB38E7600DEF}"/>
          </ac:picMkLst>
        </pc:picChg>
        <pc:picChg chg="add mod">
          <ac:chgData name="" userId="e1f5f2c4c6aae564" providerId="LiveId" clId="{BE360CAB-F4C7-4FCB-9B84-BE0ADE8D4790}" dt="2020-11-23T18:18:06.762" v="2935" actId="1440"/>
          <ac:picMkLst>
            <pc:docMk/>
            <pc:sldMk cId="300636958" sldId="916"/>
            <ac:picMk id="7" creationId="{4E8ED961-19A4-4952-8289-5157B70C1085}"/>
          </ac:picMkLst>
        </pc:picChg>
      </pc:sldChg>
      <pc:sldChg chg="addSp delSp modSp add">
        <pc:chgData name="" userId="e1f5f2c4c6aae564" providerId="LiveId" clId="{BE360CAB-F4C7-4FCB-9B84-BE0ADE8D4790}" dt="2020-11-23T18:10:28.585" v="2593" actId="20577"/>
        <pc:sldMkLst>
          <pc:docMk/>
          <pc:sldMk cId="1893772741" sldId="917"/>
        </pc:sldMkLst>
        <pc:spChg chg="add mod">
          <ac:chgData name="" userId="e1f5f2c4c6aae564" providerId="LiveId" clId="{BE360CAB-F4C7-4FCB-9B84-BE0ADE8D4790}" dt="2020-11-23T18:10:28.585" v="2593" actId="20577"/>
          <ac:spMkLst>
            <pc:docMk/>
            <pc:sldMk cId="1893772741" sldId="917"/>
            <ac:spMk id="3" creationId="{7BD7B4DA-FB54-4953-9D2B-3DB7F83C1CF6}"/>
          </ac:spMkLst>
        </pc:spChg>
        <pc:spChg chg="add mod">
          <ac:chgData name="" userId="e1f5f2c4c6aae564" providerId="LiveId" clId="{BE360CAB-F4C7-4FCB-9B84-BE0ADE8D4790}" dt="2020-11-23T18:06:13.982" v="2468" actId="1076"/>
          <ac:spMkLst>
            <pc:docMk/>
            <pc:sldMk cId="1893772741" sldId="917"/>
            <ac:spMk id="4" creationId="{69DA1FC0-15C5-4ECA-A77A-E927061A7E62}"/>
          </ac:spMkLst>
        </pc:spChg>
        <pc:spChg chg="mod">
          <ac:chgData name="" userId="e1f5f2c4c6aae564" providerId="LiveId" clId="{BE360CAB-F4C7-4FCB-9B84-BE0ADE8D4790}" dt="2020-11-23T18:09:56.721" v="2563" actId="20577"/>
          <ac:spMkLst>
            <pc:docMk/>
            <pc:sldMk cId="1893772741" sldId="917"/>
            <ac:spMk id="6" creationId="{00000000-0000-0000-0000-000000000000}"/>
          </ac:spMkLst>
        </pc:spChg>
        <pc:picChg chg="add mod">
          <ac:chgData name="" userId="e1f5f2c4c6aae564" providerId="LiveId" clId="{BE360CAB-F4C7-4FCB-9B84-BE0ADE8D4790}" dt="2020-11-23T18:06:10.786" v="2467" actId="1076"/>
          <ac:picMkLst>
            <pc:docMk/>
            <pc:sldMk cId="1893772741" sldId="917"/>
            <ac:picMk id="2" creationId="{4AEF22AB-6067-460D-A656-4BA455379D2D}"/>
          </ac:picMkLst>
        </pc:picChg>
        <pc:picChg chg="del mod">
          <ac:chgData name="" userId="e1f5f2c4c6aae564" providerId="LiveId" clId="{BE360CAB-F4C7-4FCB-9B84-BE0ADE8D4790}" dt="2020-11-23T17:33:12.078" v="980" actId="478"/>
          <ac:picMkLst>
            <pc:docMk/>
            <pc:sldMk cId="1893772741" sldId="917"/>
            <ac:picMk id="14" creationId="{8C0384C7-2B51-4A5C-B95D-06923B755F47}"/>
          </ac:picMkLst>
        </pc:picChg>
      </pc:sldChg>
      <pc:sldChg chg="addSp delSp modSp add">
        <pc:chgData name="" userId="e1f5f2c4c6aae564" providerId="LiveId" clId="{BE360CAB-F4C7-4FCB-9B84-BE0ADE8D4790}" dt="2020-11-23T18:20:54.572" v="3077" actId="20577"/>
        <pc:sldMkLst>
          <pc:docMk/>
          <pc:sldMk cId="3826857770" sldId="918"/>
        </pc:sldMkLst>
        <pc:spChg chg="add mod">
          <ac:chgData name="" userId="e1f5f2c4c6aae564" providerId="LiveId" clId="{BE360CAB-F4C7-4FCB-9B84-BE0ADE8D4790}" dt="2020-11-23T18:05:23.781" v="2455" actId="113"/>
          <ac:spMkLst>
            <pc:docMk/>
            <pc:sldMk cId="3826857770" sldId="918"/>
            <ac:spMk id="3" creationId="{A2E33544-406B-4722-9057-5193EA299723}"/>
          </ac:spMkLst>
        </pc:spChg>
        <pc:spChg chg="add mod">
          <ac:chgData name="" userId="e1f5f2c4c6aae564" providerId="LiveId" clId="{BE360CAB-F4C7-4FCB-9B84-BE0ADE8D4790}" dt="2020-11-23T18:05:25.247" v="2456" actId="113"/>
          <ac:spMkLst>
            <pc:docMk/>
            <pc:sldMk cId="3826857770" sldId="918"/>
            <ac:spMk id="4" creationId="{AEE35C31-2E62-49AE-81F4-914F286F3C50}"/>
          </ac:spMkLst>
        </pc:spChg>
        <pc:spChg chg="mod">
          <ac:chgData name="" userId="e1f5f2c4c6aae564" providerId="LiveId" clId="{BE360CAB-F4C7-4FCB-9B84-BE0ADE8D4790}" dt="2020-11-23T18:20:54.572" v="3077" actId="20577"/>
          <ac:spMkLst>
            <pc:docMk/>
            <pc:sldMk cId="3826857770" sldId="918"/>
            <ac:spMk id="6" creationId="{00000000-0000-0000-0000-000000000000}"/>
          </ac:spMkLst>
        </pc:spChg>
        <pc:spChg chg="del">
          <ac:chgData name="" userId="e1f5f2c4c6aae564" providerId="LiveId" clId="{BE360CAB-F4C7-4FCB-9B84-BE0ADE8D4790}" dt="2020-11-23T17:50:55.822" v="1659" actId="478"/>
          <ac:spMkLst>
            <pc:docMk/>
            <pc:sldMk cId="3826857770" sldId="918"/>
            <ac:spMk id="14" creationId="{587C5423-EFC8-49E5-9CCD-96D8E7B9458C}"/>
          </ac:spMkLst>
        </pc:spChg>
        <pc:spChg chg="del">
          <ac:chgData name="" userId="e1f5f2c4c6aae564" providerId="LiveId" clId="{BE360CAB-F4C7-4FCB-9B84-BE0ADE8D4790}" dt="2020-11-23T17:50:53.248" v="1655" actId="478"/>
          <ac:spMkLst>
            <pc:docMk/>
            <pc:sldMk cId="3826857770" sldId="918"/>
            <ac:spMk id="15" creationId="{634083A2-4640-439B-B8BB-AF96F5C005B0}"/>
          </ac:spMkLst>
        </pc:spChg>
        <pc:spChg chg="del mod">
          <ac:chgData name="" userId="e1f5f2c4c6aae564" providerId="LiveId" clId="{BE360CAB-F4C7-4FCB-9B84-BE0ADE8D4790}" dt="2020-11-23T17:50:54.828" v="1658" actId="478"/>
          <ac:spMkLst>
            <pc:docMk/>
            <pc:sldMk cId="3826857770" sldId="918"/>
            <ac:spMk id="16" creationId="{4E9FBAAA-A6E2-41AD-B2E8-3982300B5461}"/>
          </ac:spMkLst>
        </pc:spChg>
        <pc:picChg chg="add mod">
          <ac:chgData name="" userId="e1f5f2c4c6aae564" providerId="LiveId" clId="{BE360CAB-F4C7-4FCB-9B84-BE0ADE8D4790}" dt="2020-11-23T18:18:30.991" v="2939" actId="1076"/>
          <ac:picMkLst>
            <pc:docMk/>
            <pc:sldMk cId="3826857770" sldId="918"/>
            <ac:picMk id="2" creationId="{6020F455-9547-4D11-8D38-2867127E12CF}"/>
          </ac:picMkLst>
        </pc:picChg>
        <pc:picChg chg="del">
          <ac:chgData name="" userId="e1f5f2c4c6aae564" providerId="LiveId" clId="{BE360CAB-F4C7-4FCB-9B84-BE0ADE8D4790}" dt="2020-11-23T17:50:52.832" v="1654" actId="478"/>
          <ac:picMkLst>
            <pc:docMk/>
            <pc:sldMk cId="3826857770" sldId="918"/>
            <ac:picMk id="13" creationId="{49148850-BB6C-483A-9C70-FD26F1D134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69" cy="500702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7337" y="0"/>
            <a:ext cx="2982869" cy="500702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00537"/>
            <a:ext cx="2982869" cy="500701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7337" y="9500537"/>
            <a:ext cx="2982869" cy="500701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555" y="4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0888"/>
            <a:ext cx="5418137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8" tIns="45973" rIns="91948" bIns="4597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751753"/>
            <a:ext cx="5505450" cy="4500476"/>
          </a:xfrm>
          <a:prstGeom prst="rect">
            <a:avLst/>
          </a:prstGeom>
        </p:spPr>
        <p:txBody>
          <a:bodyPr vert="horz" lIns="91948" tIns="45973" rIns="91948" bIns="4597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00298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555" y="9500298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6284116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6"/>
          <p:cNvSpPr/>
          <p:nvPr/>
        </p:nvSpPr>
        <p:spPr>
          <a:xfrm>
            <a:off x="0" y="0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468" spc="-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3791" y="4951562"/>
            <a:ext cx="8172450" cy="647058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823" cap="all" spc="69" baseline="0">
                <a:solidFill>
                  <a:schemeClr val="tx2"/>
                </a:solidFill>
                <a:latin typeface="+mj-lt"/>
              </a:defRPr>
            </a:lvl1pPr>
            <a:lvl2pPr marL="156716" indent="0" algn="ctr">
              <a:buNone/>
              <a:defRPr sz="823"/>
            </a:lvl2pPr>
            <a:lvl3pPr marL="313432" indent="0" algn="ctr">
              <a:buNone/>
              <a:defRPr sz="823"/>
            </a:lvl3pPr>
            <a:lvl4pPr marL="470148" indent="0" algn="ctr">
              <a:buNone/>
              <a:defRPr sz="686"/>
            </a:lvl4pPr>
            <a:lvl5pPr marL="626864" indent="0" algn="ctr">
              <a:buNone/>
              <a:defRPr sz="686"/>
            </a:lvl5pPr>
            <a:lvl6pPr marL="783580" indent="0" algn="ctr">
              <a:buNone/>
              <a:defRPr sz="686"/>
            </a:lvl6pPr>
            <a:lvl7pPr marL="940297" indent="0" algn="ctr">
              <a:buNone/>
              <a:defRPr sz="686"/>
            </a:lvl7pPr>
            <a:lvl8pPr marL="1097012" indent="0" algn="ctr">
              <a:buNone/>
              <a:defRPr sz="686"/>
            </a:lvl8pPr>
            <a:lvl9pPr marL="1253728" indent="0" algn="ctr">
              <a:buNone/>
              <a:defRPr sz="686"/>
            </a:lvl9pPr>
          </a:lstStyle>
          <a:p>
            <a:r>
              <a:rPr lang="ko-KR" altLang="en-US" dirty="0"/>
              <a:t>마스터 부제목 스타일 </a:t>
            </a:r>
            <a:r>
              <a:rPr lang="en-US" altLang="ko-KR" dirty="0"/>
              <a:t>a</a:t>
            </a:r>
            <a:r>
              <a:rPr lang="ko-KR" altLang="en-US" dirty="0"/>
              <a:t>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1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>
            <a:lvl1pPr marL="0">
              <a:defRPr sz="1463" b="1">
                <a:latin typeface="Arial Black" panose="020B0A040201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63"/>
            </a:lvl1pPr>
            <a:lvl2pPr>
              <a:defRPr sz="1341"/>
            </a:lvl2pPr>
            <a:lvl3pPr marL="390823" indent="-174129">
              <a:buFont typeface="Arial Unicode MS" panose="020B0604020202020204" pitchFamily="50" charset="-127"/>
              <a:buChar char="-"/>
              <a:defRPr sz="1219"/>
            </a:lvl3pPr>
            <a:lvl4pPr marL="549473" indent="-173162">
              <a:buFont typeface="Arial" panose="020B0604020202020204" pitchFamily="34" charset="0"/>
              <a:buChar char="•"/>
              <a:defRPr sz="1219"/>
            </a:lvl4pPr>
            <a:lvl5pPr>
              <a:defRPr sz="914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pic>
        <p:nvPicPr>
          <p:cNvPr id="7" name="Picture 8" descr="한동대학교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04" y="6434418"/>
            <a:ext cx="1122397" cy="4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287" y="776384"/>
            <a:ext cx="4679183" cy="50927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337" y="776377"/>
            <a:ext cx="4862472" cy="50927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41929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401133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1289" y="0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54601"/>
            <a:ext cx="990600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12" y="224572"/>
            <a:ext cx="9727038" cy="356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12" y="640410"/>
            <a:ext cx="9727038" cy="5706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5" y="6459792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7" y="6459792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6" y="6459792"/>
            <a:ext cx="1066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rgbClr val="FFFFFF"/>
                </a:solidFill>
              </a:defRPr>
            </a:lvl1pPr>
          </a:lstStyle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338536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313432" rtl="0" eaLnBrk="1" latinLnBrk="1" hangingPunct="1">
        <a:lnSpc>
          <a:spcPct val="85000"/>
        </a:lnSpc>
        <a:spcBef>
          <a:spcPct val="0"/>
        </a:spcBef>
        <a:buNone/>
        <a:defRPr lang="en-US" altLang="en-US" sz="1463" b="1" kern="1200" spc="-17" baseline="0" dirty="0">
          <a:solidFill>
            <a:schemeClr val="bg1">
              <a:lumMod val="9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1343" indent="-31343" algn="l" defTabSz="313432" rtl="0" eaLnBrk="1" latinLnBrk="1" hangingPunct="1">
        <a:lnSpc>
          <a:spcPct val="100000"/>
        </a:lnSpc>
        <a:spcBef>
          <a:spcPts val="411"/>
        </a:spcBef>
        <a:spcAft>
          <a:spcPts val="6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63" kern="1200">
          <a:solidFill>
            <a:schemeClr val="tx1"/>
          </a:solidFill>
          <a:latin typeface="+mn-ea"/>
          <a:ea typeface="+mn-ea"/>
          <a:cs typeface="+mn-cs"/>
        </a:defRPr>
      </a:lvl1pPr>
      <a:lvl2pPr marL="131641" indent="-62687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Tx/>
        <a:buFont typeface="Wingdings" panose="05000000000000000000" pitchFamily="2" charset="2"/>
        <a:buChar char="l"/>
        <a:defRPr sz="1463" kern="1200">
          <a:solidFill>
            <a:schemeClr val="tx1"/>
          </a:solidFill>
          <a:latin typeface="+mn-ea"/>
          <a:ea typeface="+mn-ea"/>
          <a:cs typeface="+mn-cs"/>
        </a:defRPr>
      </a:lvl2pPr>
      <a:lvl3pPr marL="390823" indent="-174129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>
          <a:schemeClr val="tx1"/>
        </a:buClr>
        <a:buFont typeface="Arial Unicode MS" panose="020B0604020202020204" pitchFamily="50" charset="-127"/>
        <a:buChar char="-"/>
        <a:defRPr sz="1219" kern="1200">
          <a:solidFill>
            <a:schemeClr val="tx1"/>
          </a:solidFill>
          <a:latin typeface="+mn-ea"/>
          <a:ea typeface="+mn-ea"/>
          <a:cs typeface="+mn-cs"/>
        </a:defRPr>
      </a:lvl3pPr>
      <a:lvl4pPr marL="549473" indent="-232172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>
          <a:schemeClr val="tx1"/>
        </a:buClr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ea"/>
          <a:ea typeface="+mn-ea"/>
          <a:cs typeface="+mn-cs"/>
        </a:defRPr>
      </a:lvl4pPr>
      <a:lvl5pPr marL="319701" indent="-62687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6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051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606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161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715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1pPr>
      <a:lvl2pPr marL="156716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2pPr>
      <a:lvl3pPr marL="313432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3pPr>
      <a:lvl4pPr marL="470148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4pPr>
      <a:lvl5pPr marL="626864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5pPr>
      <a:lvl6pPr marL="783580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7pPr>
      <a:lvl8pPr marL="1097012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8pPr>
      <a:lvl9pPr marL="1253728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D8E3625-C0E7-4E5A-8432-E6E8372A1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40" y="1412776"/>
            <a:ext cx="8172450" cy="356616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Recognition</a:t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9 Report</a:t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076" y="4653136"/>
            <a:ext cx="1845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2020. 11. 24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한선도</a:t>
            </a:r>
            <a:r>
              <a:rPr lang="en-US" altLang="ko-KR" sz="2000" dirty="0"/>
              <a:t>, </a:t>
            </a:r>
            <a:r>
              <a:rPr lang="ko-KR" altLang="en-US" sz="2000" dirty="0"/>
              <a:t>김주호</a:t>
            </a:r>
          </a:p>
        </p:txBody>
      </p:sp>
    </p:spTree>
    <p:extLst>
      <p:ext uri="{BB962C8B-B14F-4D97-AF65-F5344CB8AC3E}">
        <p14:creationId xmlns:p14="http://schemas.microsoft.com/office/powerpoint/2010/main" val="24188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6613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en-US" altLang="ko-KR" sz="2000" b="1" dirty="0" err="1"/>
              <a:t>Jupyter</a:t>
            </a:r>
            <a:r>
              <a:rPr lang="en-US" altLang="ko-KR" sz="2000" b="1" dirty="0"/>
              <a:t> notebook</a:t>
            </a:r>
            <a:r>
              <a:rPr lang="ko-KR" altLang="en-US" sz="2000" b="1" dirty="0"/>
              <a:t>환경에서의 </a:t>
            </a:r>
            <a:r>
              <a:rPr lang="en-US" altLang="ko-KR" sz="2000" b="1" dirty="0"/>
              <a:t>Real Time Object Detection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D63045-EE8F-4875-AD29-6108409D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00B050"/>
                </a:solidFill>
                <a:latin typeface="+mn-lt"/>
              </a:rPr>
              <a:t>YOLO: Object detection in webcam</a:t>
            </a:r>
            <a:endParaRPr lang="ko-KR" altLang="en-US" sz="28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2B4F6-0CF0-42AC-9A96-98760E3A757B}"/>
              </a:ext>
            </a:extLst>
          </p:cNvPr>
          <p:cNvSpPr txBox="1"/>
          <p:nvPr/>
        </p:nvSpPr>
        <p:spPr>
          <a:xfrm>
            <a:off x="848544" y="1567244"/>
            <a:ext cx="661373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Local </a:t>
            </a:r>
            <a:r>
              <a:rPr lang="ko-KR" altLang="en-US" dirty="0"/>
              <a:t>환경에서 </a:t>
            </a:r>
            <a:r>
              <a:rPr lang="en-US" altLang="ko-KR" dirty="0"/>
              <a:t>YOLO</a:t>
            </a:r>
            <a:r>
              <a:rPr lang="ko-KR" altLang="en-US" dirty="0"/>
              <a:t>를 통한 </a:t>
            </a:r>
            <a:r>
              <a:rPr lang="en-US" altLang="ko-KR" dirty="0"/>
              <a:t>Object detection</a:t>
            </a:r>
            <a:r>
              <a:rPr lang="ko-KR" altLang="en-US" dirty="0"/>
              <a:t>을 수행하기 위해서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외 필요한 파일</a:t>
            </a:r>
            <a:r>
              <a:rPr lang="en-US" altLang="ko-KR" dirty="0"/>
              <a:t>(weights, </a:t>
            </a:r>
            <a:r>
              <a:rPr lang="en-US" altLang="ko-KR" dirty="0" err="1"/>
              <a:t>cfg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들을 </a:t>
            </a:r>
            <a:r>
              <a:rPr lang="en-US" altLang="ko-KR" dirty="0"/>
              <a:t>Local </a:t>
            </a:r>
            <a:r>
              <a:rPr lang="ko-KR" altLang="en-US" dirty="0"/>
              <a:t>환경에 설치해주어야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C9ED3-F13D-4E4B-8ACB-6A310A8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3132502"/>
            <a:ext cx="3163828" cy="446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7099F8-AB95-47FD-AA92-7FAF5A15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4221088"/>
            <a:ext cx="4316568" cy="646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31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194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Webcam </a:t>
            </a:r>
            <a:r>
              <a:rPr lang="ko-KR" altLang="en-US" sz="2000" b="1" dirty="0"/>
              <a:t>연결</a:t>
            </a:r>
            <a:endParaRPr lang="en-US" altLang="ko-KR" sz="20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D63045-EE8F-4875-AD29-6108409D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00B050"/>
                </a:solidFill>
                <a:latin typeface="+mn-lt"/>
              </a:rPr>
              <a:t>YOLO: Object detection in webcam</a:t>
            </a:r>
            <a:endParaRPr lang="ko-KR" altLang="en-US" sz="28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3F5B34-E9D6-43B8-8BE6-818F950D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5" y="1566996"/>
            <a:ext cx="3870996" cy="4078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80A84-7081-448A-8BF4-D377AEE7CD1D}"/>
              </a:ext>
            </a:extLst>
          </p:cNvPr>
          <p:cNvSpPr txBox="1"/>
          <p:nvPr/>
        </p:nvSpPr>
        <p:spPr>
          <a:xfrm>
            <a:off x="5385048" y="2276872"/>
            <a:ext cx="3870996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Video</a:t>
            </a:r>
            <a:r>
              <a:rPr lang="ko-KR" altLang="en-US" dirty="0"/>
              <a:t>에서 </a:t>
            </a:r>
            <a:r>
              <a:rPr lang="en-US" altLang="ko-KR" dirty="0"/>
              <a:t>Frame</a:t>
            </a:r>
            <a:r>
              <a:rPr lang="ko-KR" altLang="en-US" dirty="0"/>
              <a:t>을 읽어오는 방식과 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동일하게 </a:t>
            </a:r>
            <a:r>
              <a:rPr lang="en-US" altLang="ko-KR" dirty="0"/>
              <a:t>Webcam</a:t>
            </a:r>
            <a:r>
              <a:rPr lang="ko-KR" altLang="en-US" dirty="0"/>
              <a:t>에서 </a:t>
            </a:r>
            <a:r>
              <a:rPr lang="en-US" altLang="ko-KR" dirty="0"/>
              <a:t>real-time</a:t>
            </a:r>
            <a:r>
              <a:rPr lang="ko-KR" altLang="en-US" dirty="0"/>
              <a:t>으로 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Frame</a:t>
            </a:r>
            <a:r>
              <a:rPr lang="ko-KR" altLang="en-US" dirty="0"/>
              <a:t>을 읽어온다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58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745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en-US" altLang="ko-KR" sz="2000" b="1" dirty="0" err="1"/>
              <a:t>Jupyter</a:t>
            </a:r>
            <a:r>
              <a:rPr lang="en-US" altLang="ko-KR" sz="2000" b="1" dirty="0"/>
              <a:t> notebook(Local </a:t>
            </a:r>
            <a:r>
              <a:rPr lang="ko-KR" altLang="en-US" sz="2000" b="1" dirty="0"/>
              <a:t>환경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에서</a:t>
            </a:r>
            <a:r>
              <a:rPr lang="en-US" altLang="ko-KR" sz="2000" b="1" dirty="0"/>
              <a:t> Real time</a:t>
            </a:r>
            <a:r>
              <a:rPr lang="ko-KR" altLang="en-US" sz="2000" b="1" dirty="0"/>
              <a:t>으로 작동하는 </a:t>
            </a:r>
            <a:r>
              <a:rPr lang="en-US" altLang="ko-KR" sz="2000" b="1" dirty="0"/>
              <a:t>YOLO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D63045-EE8F-4875-AD29-6108409D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00B050"/>
                </a:solidFill>
                <a:latin typeface="+mn-lt"/>
              </a:rPr>
              <a:t>YOLO: Object detection in webcam</a:t>
            </a:r>
            <a:endParaRPr lang="ko-KR" altLang="en-US" sz="28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63E022-8C47-45C5-BA5F-3AEFDAA9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5" t="5835" r="7568" b="11317"/>
          <a:stretch/>
        </p:blipFill>
        <p:spPr>
          <a:xfrm>
            <a:off x="848544" y="1567244"/>
            <a:ext cx="4896544" cy="4199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962747-0168-44FD-98E9-A41AF9E966FE}"/>
              </a:ext>
            </a:extLst>
          </p:cNvPr>
          <p:cNvSpPr txBox="1"/>
          <p:nvPr/>
        </p:nvSpPr>
        <p:spPr>
          <a:xfrm>
            <a:off x="6420576" y="2989937"/>
            <a:ext cx="2420856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출력 속도가 느리므로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추가적인 튜닝 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70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D8E3625-C0E7-4E5A-8432-E6E8372A1490}"/>
              </a:ext>
            </a:extLst>
          </p:cNvPr>
          <p:cNvSpPr txBox="1">
            <a:spLocks/>
          </p:cNvSpPr>
          <p:nvPr/>
        </p:nvSpPr>
        <p:spPr>
          <a:xfrm>
            <a:off x="891540" y="1412776"/>
            <a:ext cx="817245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313432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lang="en-US" altLang="en-US" sz="1463" b="1" kern="1200" spc="-17" baseline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tx1"/>
                </a:solidFill>
                <a:latin typeface="+mn-lt"/>
              </a:rPr>
              <a:t>YOLO: License Plate Recognition</a:t>
            </a: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tx1"/>
                </a:solidFill>
                <a:latin typeface="+mn-lt"/>
              </a:rPr>
              <a:t>in Video file</a:t>
            </a:r>
          </a:p>
        </p:txBody>
      </p:sp>
    </p:spTree>
    <p:extLst>
      <p:ext uri="{BB962C8B-B14F-4D97-AF65-F5344CB8AC3E}">
        <p14:creationId xmlns:p14="http://schemas.microsoft.com/office/powerpoint/2010/main" val="28094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6236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Object detection </a:t>
            </a:r>
            <a:r>
              <a:rPr lang="ko-KR" altLang="en-US" sz="2000" b="1" dirty="0"/>
              <a:t>을 통해 각 </a:t>
            </a:r>
            <a:r>
              <a:rPr lang="en-US" altLang="ko-KR" sz="2000" b="1" dirty="0"/>
              <a:t>Frame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Crop</a:t>
            </a:r>
            <a:r>
              <a:rPr lang="ko-KR" altLang="en-US" sz="2000" b="1" dirty="0"/>
              <a:t>된 이미지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FFC000"/>
                </a:solidFill>
                <a:latin typeface="+mn-lt"/>
              </a:rPr>
              <a:t>YOLO: License Plate Recognition in video file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A998D1-9F30-44DE-B745-C7388100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567245"/>
            <a:ext cx="4473977" cy="3661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80F45-BBBB-432B-B699-F8995AD6F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1567245"/>
            <a:ext cx="38576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CEA2E8-9288-4F02-90B4-EA337CBA3246}"/>
              </a:ext>
            </a:extLst>
          </p:cNvPr>
          <p:cNvSpPr txBox="1"/>
          <p:nvPr/>
        </p:nvSpPr>
        <p:spPr>
          <a:xfrm>
            <a:off x="6285922" y="3401116"/>
            <a:ext cx="2631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Detection</a:t>
            </a:r>
            <a:r>
              <a:rPr lang="ko-KR" altLang="en-US" dirty="0"/>
              <a:t>된 </a:t>
            </a:r>
            <a:r>
              <a:rPr lang="en-US" altLang="ko-KR" dirty="0"/>
              <a:t>LP</a:t>
            </a:r>
            <a:r>
              <a:rPr lang="ko-KR" altLang="en-US" dirty="0"/>
              <a:t>의 좌표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 신뢰도 표시</a:t>
            </a:r>
          </a:p>
        </p:txBody>
      </p:sp>
    </p:spTree>
    <p:extLst>
      <p:ext uri="{BB962C8B-B14F-4D97-AF65-F5344CB8AC3E}">
        <p14:creationId xmlns:p14="http://schemas.microsoft.com/office/powerpoint/2010/main" val="326672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7709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Image file</a:t>
            </a:r>
            <a:r>
              <a:rPr lang="ko-KR" altLang="en-US" sz="2000" b="1" dirty="0"/>
              <a:t>에서와 동일한 </a:t>
            </a:r>
            <a:r>
              <a:rPr lang="en-US" altLang="ko-KR" sz="2000" b="1" dirty="0"/>
              <a:t>Cropped Image </a:t>
            </a:r>
            <a:r>
              <a:rPr lang="ko-KR" altLang="en-US" sz="2000" b="1" dirty="0"/>
              <a:t>전처리과정을 각 </a:t>
            </a:r>
            <a:r>
              <a:rPr lang="en-US" altLang="ko-KR" sz="2000" b="1" dirty="0"/>
              <a:t>Frame</a:t>
            </a:r>
            <a:r>
              <a:rPr lang="ko-KR" altLang="en-US" sz="2000" b="1" dirty="0"/>
              <a:t>에 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  <a:r>
              <a:rPr lang="ko-KR" altLang="en-US" sz="2000" b="1" dirty="0"/>
              <a:t>동일하게 적용</a:t>
            </a:r>
            <a:endParaRPr lang="en-US" altLang="ko-KR" sz="20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FA8A0D6-198D-4EB1-B367-7BE5ED78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FFC000"/>
                </a:solidFill>
                <a:latin typeface="+mn-lt"/>
              </a:rPr>
              <a:t>YOLO: License Plate Recognition in video file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148850-BB6C-483A-9C70-FD26F1D1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70" y="1875019"/>
            <a:ext cx="2133356" cy="410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587C5423-EFC8-49E5-9CCD-96D8E7B9458C}"/>
              </a:ext>
            </a:extLst>
          </p:cNvPr>
          <p:cNvSpPr txBox="1"/>
          <p:nvPr/>
        </p:nvSpPr>
        <p:spPr>
          <a:xfrm>
            <a:off x="4298906" y="2655490"/>
            <a:ext cx="440377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1. Grayscale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2. </a:t>
            </a:r>
            <a:r>
              <a:rPr lang="en-US" altLang="ko-KR" sz="2000" dirty="0" err="1">
                <a:latin typeface="+mj-ea"/>
                <a:ea typeface="+mj-ea"/>
              </a:rPr>
              <a:t>TopHat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BlackHat</a:t>
            </a:r>
            <a:r>
              <a:rPr lang="en-US" altLang="ko-KR" sz="2000" dirty="0">
                <a:latin typeface="+mj-ea"/>
                <a:ea typeface="+mj-ea"/>
              </a:rPr>
              <a:t>, plus Grayscale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3. </a:t>
            </a:r>
            <a:r>
              <a:rPr lang="en-US" altLang="ko-KR" sz="2000" dirty="0" err="1">
                <a:latin typeface="+mj-ea"/>
                <a:ea typeface="+mj-ea"/>
              </a:rPr>
              <a:t>Thresholding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GaussianBlur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4. Find contours(</a:t>
            </a:r>
            <a:r>
              <a:rPr lang="ko-KR" altLang="en-US" sz="2000" dirty="0" err="1">
                <a:latin typeface="+mj-ea"/>
                <a:ea typeface="+mj-ea"/>
              </a:rPr>
              <a:t>특징점</a:t>
            </a:r>
            <a:r>
              <a:rPr lang="ko-KR" altLang="en-US" sz="2000" dirty="0">
                <a:latin typeface="+mj-ea"/>
                <a:ea typeface="+mj-ea"/>
              </a:rPr>
              <a:t> 찾기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5. </a:t>
            </a:r>
            <a:r>
              <a:rPr lang="ko-KR" altLang="en-US" sz="2000" dirty="0">
                <a:latin typeface="+mj-ea"/>
                <a:ea typeface="+mj-ea"/>
              </a:rPr>
              <a:t>사각형 그리기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6. </a:t>
            </a:r>
            <a:r>
              <a:rPr lang="ko-KR" altLang="en-US" sz="2000" dirty="0">
                <a:latin typeface="+mj-ea"/>
                <a:ea typeface="+mj-ea"/>
              </a:rPr>
              <a:t>최소 사각형 크기에 제한을 두어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   문자로 예측되는 사각형 식별</a:t>
            </a:r>
          </a:p>
        </p:txBody>
      </p:sp>
      <p:sp>
        <p:nvSpPr>
          <p:cNvPr id="15" name="아래쪽 화살표 16">
            <a:extLst>
              <a:ext uri="{FF2B5EF4-FFF2-40B4-BE49-F238E27FC236}">
                <a16:creationId xmlns:a16="http://schemas.microsoft.com/office/drawing/2014/main" id="{634083A2-4640-439B-B8BB-AF96F5C005B0}"/>
              </a:ext>
            </a:extLst>
          </p:cNvPr>
          <p:cNvSpPr/>
          <p:nvPr/>
        </p:nvSpPr>
        <p:spPr>
          <a:xfrm>
            <a:off x="3516938" y="2091044"/>
            <a:ext cx="248965" cy="3672408"/>
          </a:xfrm>
          <a:prstGeom prst="downArrow">
            <a:avLst>
              <a:gd name="adj1" fmla="val 50000"/>
              <a:gd name="adj2" fmla="val 190214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E9FBAAA-A6E2-41AD-B2E8-3982300B5461}"/>
              </a:ext>
            </a:extLst>
          </p:cNvPr>
          <p:cNvSpPr txBox="1"/>
          <p:nvPr/>
        </p:nvSpPr>
        <p:spPr>
          <a:xfrm>
            <a:off x="4298906" y="1934816"/>
            <a:ext cx="426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이전과 동일한 방식의 </a:t>
            </a:r>
            <a:r>
              <a:rPr lang="en-US" altLang="ko-KR" b="1" dirty="0"/>
              <a:t>Image </a:t>
            </a:r>
            <a:r>
              <a:rPr lang="ko-KR" altLang="en-US" b="1" dirty="0"/>
              <a:t>전처리 과정</a:t>
            </a:r>
          </a:p>
        </p:txBody>
      </p:sp>
    </p:spTree>
    <p:extLst>
      <p:ext uri="{BB962C8B-B14F-4D97-AF65-F5344CB8AC3E}">
        <p14:creationId xmlns:p14="http://schemas.microsoft.com/office/powerpoint/2010/main" val="113168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4731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입력으로 들어가는 </a:t>
            </a:r>
            <a:r>
              <a:rPr lang="en-US" altLang="ko-KR" sz="2000" b="1" dirty="0"/>
              <a:t>Frame</a:t>
            </a:r>
            <a:r>
              <a:rPr lang="ko-KR" altLang="en-US" sz="2000" b="1" dirty="0"/>
              <a:t> 빈도 수 조절</a:t>
            </a:r>
            <a:endParaRPr lang="en-US" altLang="ko-KR" sz="20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FA8A0D6-198D-4EB1-B367-7BE5ED78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FFC000"/>
                </a:solidFill>
                <a:latin typeface="+mn-lt"/>
              </a:rPr>
              <a:t>YOLO: License Plate Recognition in video file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20F455-9547-4D11-8D38-2867127E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844824"/>
            <a:ext cx="3410197" cy="3037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33544-406B-4722-9057-5193EA299723}"/>
              </a:ext>
            </a:extLst>
          </p:cNvPr>
          <p:cNvSpPr txBox="1"/>
          <p:nvPr/>
        </p:nvSpPr>
        <p:spPr>
          <a:xfrm>
            <a:off x="4472451" y="1844824"/>
            <a:ext cx="548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dirty="0"/>
              <a:t>60FPS</a:t>
            </a:r>
            <a:r>
              <a:rPr lang="ko-KR" altLang="en-US" dirty="0"/>
              <a:t>인 동영상의 경우 원래는 </a:t>
            </a:r>
            <a:r>
              <a:rPr lang="en-US" altLang="ko-KR" dirty="0"/>
              <a:t>1 frame </a:t>
            </a:r>
            <a:r>
              <a:rPr lang="ko-KR" altLang="en-US" dirty="0"/>
              <a:t>씩 읽었는데</a:t>
            </a:r>
            <a:endParaRPr lang="en-US" altLang="ko-KR" dirty="0"/>
          </a:p>
          <a:p>
            <a:r>
              <a:rPr lang="en-US" altLang="ko-KR" dirty="0"/>
              <a:t>10 frame </a:t>
            </a:r>
            <a:r>
              <a:rPr lang="ko-KR" altLang="en-US" dirty="0"/>
              <a:t>씩 읽게 하여 작업 수행 속도를 조절 </a:t>
            </a:r>
            <a:endParaRPr lang="en-US" altLang="ko-KR" dirty="0"/>
          </a:p>
          <a:p>
            <a:r>
              <a:rPr lang="ko-KR" altLang="en-US" dirty="0"/>
              <a:t>가능하게 하였다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35C31-2E62-49AE-81F4-914F286F3C50}"/>
              </a:ext>
            </a:extLst>
          </p:cNvPr>
          <p:cNvSpPr txBox="1"/>
          <p:nvPr/>
        </p:nvSpPr>
        <p:spPr>
          <a:xfrm>
            <a:off x="4505203" y="3429000"/>
            <a:ext cx="4687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dirty="0"/>
              <a:t>Object detection</a:t>
            </a:r>
            <a:r>
              <a:rPr lang="ko-KR" altLang="en-US" dirty="0"/>
              <a:t>과 </a:t>
            </a:r>
            <a:r>
              <a:rPr lang="en-US" altLang="ko-KR" dirty="0"/>
              <a:t>OCR</a:t>
            </a:r>
            <a:r>
              <a:rPr lang="ko-KR" altLang="en-US" dirty="0"/>
              <a:t>이 진행되는 함수로</a:t>
            </a:r>
            <a:endParaRPr lang="en-US" altLang="ko-KR" dirty="0"/>
          </a:p>
          <a:p>
            <a:r>
              <a:rPr lang="en-US" altLang="ko-KR" dirty="0"/>
              <a:t>10 frame</a:t>
            </a:r>
            <a:r>
              <a:rPr lang="ko-KR" altLang="en-US" dirty="0"/>
              <a:t>마다 </a:t>
            </a:r>
            <a:r>
              <a:rPr lang="en-US" altLang="ko-KR" dirty="0"/>
              <a:t>1 frame</a:t>
            </a:r>
            <a:r>
              <a:rPr lang="ko-KR" altLang="en-US" dirty="0"/>
              <a:t>이 입력되도록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85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6318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en-US" altLang="ko-KR" sz="2000" b="1" dirty="0" err="1"/>
              <a:t>Opencv</a:t>
            </a:r>
            <a:r>
              <a:rPr lang="ko-KR" altLang="en-US" sz="2000" b="1" dirty="0"/>
              <a:t>를 통한 한글폰트 출력</a:t>
            </a:r>
            <a:r>
              <a:rPr lang="en-US" altLang="ko-KR" sz="2000" b="1" dirty="0"/>
              <a:t> (cv2.putText </a:t>
            </a:r>
            <a:r>
              <a:rPr lang="ko-KR" altLang="en-US" sz="2000" b="1" dirty="0"/>
              <a:t>함수 사용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E39A89C-F11A-4F06-ADE6-DD2EF5B9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FFC000"/>
                </a:solidFill>
                <a:latin typeface="+mn-lt"/>
              </a:rPr>
              <a:t>YOLO: License Plate Recognition in video file</a:t>
            </a:r>
            <a:endParaRPr lang="ko-KR" altLang="en-US" sz="28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7326C-0276-4421-A34C-09D56F9829DF}"/>
              </a:ext>
            </a:extLst>
          </p:cNvPr>
          <p:cNvSpPr txBox="1"/>
          <p:nvPr/>
        </p:nvSpPr>
        <p:spPr>
          <a:xfrm>
            <a:off x="6705308" y="3234232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dirty="0"/>
              <a:t>OCR</a:t>
            </a:r>
            <a:r>
              <a:rPr lang="ko-KR" altLang="en-US" dirty="0"/>
              <a:t>로 인식된 번호가 </a:t>
            </a:r>
            <a:endParaRPr lang="en-US" altLang="ko-KR" dirty="0"/>
          </a:p>
          <a:p>
            <a:r>
              <a:rPr lang="ko-KR" altLang="en-US" dirty="0"/>
              <a:t>저장된  </a:t>
            </a:r>
            <a:r>
              <a:rPr lang="en-US" altLang="ko-KR" dirty="0"/>
              <a:t>TEXT </a:t>
            </a:r>
            <a:r>
              <a:rPr lang="ko-KR" altLang="en-US" dirty="0"/>
              <a:t>리스트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13A7101-DC0F-4F28-9F0A-899D4D63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2204864"/>
            <a:ext cx="5829300" cy="2762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451603-4D53-43E8-8E6D-1737148F4065}"/>
              </a:ext>
            </a:extLst>
          </p:cNvPr>
          <p:cNvSpPr txBox="1"/>
          <p:nvPr/>
        </p:nvSpPr>
        <p:spPr>
          <a:xfrm>
            <a:off x="5726387" y="1917379"/>
            <a:ext cx="356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dirty="0"/>
              <a:t>Detection</a:t>
            </a:r>
            <a:r>
              <a:rPr lang="ko-KR" altLang="en-US" dirty="0"/>
              <a:t>된 </a:t>
            </a:r>
            <a:r>
              <a:rPr lang="ko-KR" altLang="en-US" dirty="0" err="1"/>
              <a:t>바운딩</a:t>
            </a:r>
            <a:r>
              <a:rPr lang="ko-KR" altLang="en-US" dirty="0"/>
              <a:t> 박스의 개수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F6B3E-95AA-4120-8344-1C542CF5DAAD}"/>
              </a:ext>
            </a:extLst>
          </p:cNvPr>
          <p:cNvSpPr txBox="1"/>
          <p:nvPr/>
        </p:nvSpPr>
        <p:spPr>
          <a:xfrm>
            <a:off x="5529064" y="4967114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dirty="0" err="1"/>
              <a:t>Opencv</a:t>
            </a:r>
            <a:r>
              <a:rPr lang="ko-KR" altLang="en-US" dirty="0"/>
              <a:t>에서는 이미지 정보를 읽을 때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Array </a:t>
            </a:r>
            <a:r>
              <a:rPr lang="ko-KR" altLang="en-US" dirty="0"/>
              <a:t>형태로 읽는다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0C8CC41-A1C6-4A59-957A-EC599E6F4131}"/>
              </a:ext>
            </a:extLst>
          </p:cNvPr>
          <p:cNvSpPr/>
          <p:nvPr/>
        </p:nvSpPr>
        <p:spPr>
          <a:xfrm>
            <a:off x="992560" y="5662468"/>
            <a:ext cx="792088" cy="46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CA151E-51DE-41D4-9F9E-4A8684E580A0}"/>
              </a:ext>
            </a:extLst>
          </p:cNvPr>
          <p:cNvSpPr txBox="1"/>
          <p:nvPr/>
        </p:nvSpPr>
        <p:spPr>
          <a:xfrm>
            <a:off x="2000672" y="5711737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 발생</a:t>
            </a:r>
            <a:r>
              <a:rPr lang="en-US" altLang="ko-KR" dirty="0"/>
              <a:t>, </a:t>
            </a:r>
            <a:r>
              <a:rPr lang="ko-KR" altLang="en-US" dirty="0"/>
              <a:t>한글에서는 사용하기 어려움</a:t>
            </a:r>
          </a:p>
        </p:txBody>
      </p:sp>
    </p:spTree>
    <p:extLst>
      <p:ext uri="{BB962C8B-B14F-4D97-AF65-F5344CB8AC3E}">
        <p14:creationId xmlns:p14="http://schemas.microsoft.com/office/powerpoint/2010/main" val="400939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6053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 Pillow</a:t>
            </a:r>
            <a:r>
              <a:rPr lang="ko-KR" altLang="en-US" sz="2000" b="1" dirty="0"/>
              <a:t>를 통한 한글폰트 출력</a:t>
            </a:r>
            <a:r>
              <a:rPr lang="en-US" altLang="ko-KR" sz="2000" b="1" dirty="0"/>
              <a:t> (</a:t>
            </a:r>
            <a:r>
              <a:rPr lang="en-US" altLang="ko-KR" sz="2000" b="1" dirty="0" err="1"/>
              <a:t>draw.text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 사용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E39A89C-F11A-4F06-ADE6-DD2EF5B9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FFC000"/>
                </a:solidFill>
                <a:latin typeface="+mn-lt"/>
              </a:rPr>
              <a:t>YOLO: License Plate Recognition in video file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EF22AB-6067-460D-A656-4BA45537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2060848"/>
            <a:ext cx="5645342" cy="3013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7B4DA-FB54-4953-9D2B-3DB7F83C1CF6}"/>
              </a:ext>
            </a:extLst>
          </p:cNvPr>
          <p:cNvSpPr txBox="1"/>
          <p:nvPr/>
        </p:nvSpPr>
        <p:spPr>
          <a:xfrm>
            <a:off x="5231322" y="2060848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dirty="0"/>
              <a:t>cv2</a:t>
            </a:r>
            <a:r>
              <a:rPr lang="ko-KR" altLang="en-US" dirty="0"/>
              <a:t>이미지를 </a:t>
            </a:r>
            <a:r>
              <a:rPr lang="en-US" altLang="ko-KR" dirty="0"/>
              <a:t>PIL</a:t>
            </a:r>
            <a:r>
              <a:rPr lang="ko-KR" altLang="en-US" dirty="0"/>
              <a:t>이미지로 변경하기 위해 </a:t>
            </a:r>
            <a:endParaRPr lang="en-US" altLang="ko-KR" dirty="0"/>
          </a:p>
          <a:p>
            <a:r>
              <a:rPr lang="en-US" altLang="ko-KR" dirty="0" err="1"/>
              <a:t>Image.fromarray</a:t>
            </a:r>
            <a:r>
              <a:rPr lang="en-US" altLang="ko-KR" dirty="0"/>
              <a:t> </a:t>
            </a:r>
            <a:r>
              <a:rPr lang="ko-KR" altLang="en-US" dirty="0"/>
              <a:t>사용하여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A1FC0-15C5-4ECA-A77A-E927061A7E62}"/>
              </a:ext>
            </a:extLst>
          </p:cNvPr>
          <p:cNvSpPr txBox="1"/>
          <p:nvPr/>
        </p:nvSpPr>
        <p:spPr>
          <a:xfrm>
            <a:off x="5231322" y="3717032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dirty="0" err="1"/>
              <a:t>Opencv</a:t>
            </a:r>
            <a:r>
              <a:rPr lang="ko-KR" altLang="en-US" dirty="0"/>
              <a:t>에서 다시 이미지를 읽을 수 있도록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np.array</a:t>
            </a:r>
            <a:r>
              <a:rPr lang="ko-KR" altLang="en-US" dirty="0"/>
              <a:t>를 통해 </a:t>
            </a:r>
            <a:r>
              <a:rPr lang="en-US" altLang="ko-KR" dirty="0"/>
              <a:t>Array</a:t>
            </a:r>
            <a:r>
              <a:rPr lang="ko-KR" altLang="en-US" dirty="0"/>
              <a:t>로 변환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B5A86D-D675-4BD8-A291-13F0642315BE}"/>
              </a:ext>
            </a:extLst>
          </p:cNvPr>
          <p:cNvSpPr/>
          <p:nvPr/>
        </p:nvSpPr>
        <p:spPr>
          <a:xfrm>
            <a:off x="992560" y="5421743"/>
            <a:ext cx="792088" cy="46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9C90B-BB76-4BED-8D11-9A5D3A0EA01A}"/>
              </a:ext>
            </a:extLst>
          </p:cNvPr>
          <p:cNvSpPr txBox="1"/>
          <p:nvPr/>
        </p:nvSpPr>
        <p:spPr>
          <a:xfrm>
            <a:off x="2144688" y="5332389"/>
            <a:ext cx="7054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aseline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Opencv</a:t>
            </a:r>
            <a:r>
              <a:rPr lang="en-US" altLang="ko-KR" sz="180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환경에서는 유니코드를 지원하지 않음</a:t>
            </a:r>
            <a:r>
              <a:rPr lang="en-US" altLang="ko-KR" sz="180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-&gt; </a:t>
            </a:r>
            <a:r>
              <a:rPr lang="en-US" altLang="ko-KR" sz="180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PIL</a:t>
            </a:r>
            <a:r>
              <a:rPr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의 </a:t>
            </a:r>
            <a:r>
              <a:rPr lang="en-US" altLang="ko-KR" sz="1800" baseline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draw.text</a:t>
            </a:r>
            <a:r>
              <a:rPr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를 사용해서 한글 문자를 출력시켜야 한다</a:t>
            </a:r>
            <a:r>
              <a:rPr lang="en-US" altLang="ko-KR" sz="180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7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6427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en-US" altLang="ko-KR" sz="2000" b="1" dirty="0" err="1"/>
              <a:t>draw.text</a:t>
            </a:r>
            <a:r>
              <a:rPr lang="ko-KR" altLang="en-US" sz="2000" b="1" dirty="0"/>
              <a:t>를 통한 한글 출력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결과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동영상 중 한 프레임</a:t>
            </a:r>
            <a:r>
              <a:rPr lang="en-US" altLang="ko-KR" sz="2000" b="1" dirty="0"/>
              <a:t>)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D63045-EE8F-4875-AD29-6108409D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>
                <a:solidFill>
                  <a:srgbClr val="FFC000"/>
                </a:solidFill>
                <a:latin typeface="+mn-lt"/>
              </a:rPr>
              <a:t>YOLO: License Plate Recognition in video file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E61F17-3C74-4888-9E1F-DB38E760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6" r="6816"/>
          <a:stretch/>
        </p:blipFill>
        <p:spPr>
          <a:xfrm>
            <a:off x="848544" y="1916832"/>
            <a:ext cx="4327947" cy="2437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8ED961-19A4-4952-8289-5157B70C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41" y="1909659"/>
            <a:ext cx="2984210" cy="171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90A22-5C4D-475F-AA76-F7E09580C0C8}"/>
              </a:ext>
            </a:extLst>
          </p:cNvPr>
          <p:cNvSpPr txBox="1"/>
          <p:nvPr/>
        </p:nvSpPr>
        <p:spPr>
          <a:xfrm>
            <a:off x="5535338" y="3938194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--&gt; </a:t>
            </a:r>
            <a:r>
              <a:rPr lang="ko-KR" altLang="en-US" dirty="0"/>
              <a:t>번호판의 </a:t>
            </a:r>
            <a:r>
              <a:rPr lang="en-US" altLang="ko-KR" dirty="0"/>
              <a:t>’34</a:t>
            </a:r>
            <a:r>
              <a:rPr lang="ko-KR" altLang="en-US" dirty="0"/>
              <a:t>무 </a:t>
            </a:r>
            <a:r>
              <a:rPr lang="en-US" altLang="ko-KR" dirty="0"/>
              <a:t>5163’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인식하여</a:t>
            </a:r>
            <a:endParaRPr lang="en-US" altLang="ko-KR" dirty="0"/>
          </a:p>
          <a:p>
            <a:r>
              <a:rPr lang="ko-KR" altLang="en-US" dirty="0"/>
              <a:t>    표시된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04B3D-720C-441E-8B51-00A18834190A}"/>
              </a:ext>
            </a:extLst>
          </p:cNvPr>
          <p:cNvSpPr txBox="1"/>
          <p:nvPr/>
        </p:nvSpPr>
        <p:spPr>
          <a:xfrm>
            <a:off x="5467906" y="4868899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But,</a:t>
            </a:r>
            <a:r>
              <a:rPr lang="ko-KR" altLang="en-US" b="1" dirty="0"/>
              <a:t> </a:t>
            </a:r>
            <a:r>
              <a:rPr lang="ko-KR" altLang="en-US" dirty="0"/>
              <a:t>표시되는 위치와 표시되지 않는 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번호판에 대해서 튜닝이 더 필요함</a:t>
            </a:r>
          </a:p>
        </p:txBody>
      </p:sp>
    </p:spTree>
    <p:extLst>
      <p:ext uri="{BB962C8B-B14F-4D97-AF65-F5344CB8AC3E}">
        <p14:creationId xmlns:p14="http://schemas.microsoft.com/office/powerpoint/2010/main" val="30063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D8E3625-C0E7-4E5A-8432-E6E8372A1490}"/>
              </a:ext>
            </a:extLst>
          </p:cNvPr>
          <p:cNvSpPr txBox="1">
            <a:spLocks/>
          </p:cNvSpPr>
          <p:nvPr/>
        </p:nvSpPr>
        <p:spPr>
          <a:xfrm>
            <a:off x="891540" y="1412776"/>
            <a:ext cx="817245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313432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lang="en-US" altLang="en-US" sz="1463" b="1" kern="1200" spc="-17" baseline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tx1"/>
                </a:solidFill>
                <a:latin typeface="+mn-lt"/>
              </a:rPr>
              <a:t>YOLO: Object detection</a:t>
            </a: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tx1"/>
                </a:solidFill>
                <a:latin typeface="+mn-lt"/>
              </a:rPr>
              <a:t>in Webcam</a:t>
            </a:r>
          </a:p>
        </p:txBody>
      </p:sp>
    </p:spTree>
    <p:extLst>
      <p:ext uri="{BB962C8B-B14F-4D97-AF65-F5344CB8AC3E}">
        <p14:creationId xmlns:p14="http://schemas.microsoft.com/office/powerpoint/2010/main" val="209925797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LogicPPT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LogicPPT" id="{F3008E7D-203C-49B8-9510-3B2C3725568D}" vid="{8E184423-52C1-4E27-A5F9-3A8071D827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55930</TotalTime>
  <Words>469</Words>
  <Application>Microsoft Office PowerPoint</Application>
  <PresentationFormat>A4 용지(210x297mm)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 Unicode MS</vt:lpstr>
      <vt:lpstr>맑은 고딕</vt:lpstr>
      <vt:lpstr>Arial</vt:lpstr>
      <vt:lpstr>Arial Black</vt:lpstr>
      <vt:lpstr>Calibri</vt:lpstr>
      <vt:lpstr>Calibri Light</vt:lpstr>
      <vt:lpstr>Times New Roman</vt:lpstr>
      <vt:lpstr>Wingdings</vt:lpstr>
      <vt:lpstr>DigitalLogicPPT</vt:lpstr>
      <vt:lpstr>License plate Recognition Week 9 Report </vt:lpstr>
      <vt:lpstr>PowerPoint 프레젠테이션</vt:lpstr>
      <vt:lpstr>YOLO: License Plate Recognition in video file</vt:lpstr>
      <vt:lpstr>YOLO: License Plate Recognition in video file</vt:lpstr>
      <vt:lpstr>YOLO: License Plate Recognition in video file</vt:lpstr>
      <vt:lpstr>YOLO: License Plate Recognition in video file</vt:lpstr>
      <vt:lpstr>YOLO: License Plate Recognition in video file</vt:lpstr>
      <vt:lpstr>YOLO: License Plate Recognition in video file</vt:lpstr>
      <vt:lpstr>PowerPoint 프레젠테이션</vt:lpstr>
      <vt:lpstr>YOLO: Object detection in webcam</vt:lpstr>
      <vt:lpstr>YOLO: Object detection in webcam</vt:lpstr>
      <vt:lpstr>YOLO: Object detection in webcam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김 주호</cp:lastModifiedBy>
  <cp:revision>4562</cp:revision>
  <cp:lastPrinted>2020-08-29T02:23:12Z</cp:lastPrinted>
  <dcterms:created xsi:type="dcterms:W3CDTF">2009-07-06T04:43:43Z</dcterms:created>
  <dcterms:modified xsi:type="dcterms:W3CDTF">2020-11-24T06:31:12Z</dcterms:modified>
</cp:coreProperties>
</file>