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07B2558-98DE-4AAC-9C1E-AE0B71D9667C}" v="1" dt="2020-01-08T07:15:01.2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yungHak Lee" userId="24988d04be20e4f5" providerId="LiveId" clId="{B07B2558-98DE-4AAC-9C1E-AE0B71D9667C}"/>
    <pc:docChg chg="custSel modSld">
      <pc:chgData name="MyungHak Lee" userId="24988d04be20e4f5" providerId="LiveId" clId="{B07B2558-98DE-4AAC-9C1E-AE0B71D9667C}" dt="2020-01-08T07:15:14.079" v="8" actId="1076"/>
      <pc:docMkLst>
        <pc:docMk/>
      </pc:docMkLst>
      <pc:sldChg chg="modSp">
        <pc:chgData name="MyungHak Lee" userId="24988d04be20e4f5" providerId="LiveId" clId="{B07B2558-98DE-4AAC-9C1E-AE0B71D9667C}" dt="2020-01-08T07:15:14.079" v="8" actId="1076"/>
        <pc:sldMkLst>
          <pc:docMk/>
          <pc:sldMk cId="2690352349" sldId="256"/>
        </pc:sldMkLst>
        <pc:spChg chg="mod">
          <ac:chgData name="MyungHak Lee" userId="24988d04be20e4f5" providerId="LiveId" clId="{B07B2558-98DE-4AAC-9C1E-AE0B71D9667C}" dt="2020-01-08T07:15:14.079" v="8" actId="1076"/>
          <ac:spMkLst>
            <pc:docMk/>
            <pc:sldMk cId="2690352349" sldId="256"/>
            <ac:spMk id="3" creationId="{C9FE8BF7-22E7-401B-A45A-4E290C6A49B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B7B294-9733-475E-8FCA-29BD5930D5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247736C-F8C2-4C7C-A69D-BBA5AF0EBC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AFE102-BB61-43EE-844F-8F2774DD1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D7201-2290-4824-B8A3-40594D2681BA}" type="datetimeFigureOut">
              <a:rPr lang="ko-KR" altLang="en-US" smtClean="0"/>
              <a:t>2020-01-08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CC9B86-6034-4C63-8584-9930F139A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90A30C-95B9-4E80-9544-DCBB9BA07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E963A-BBE8-40C0-86D1-8FC7885796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3156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BBE716-632D-45E6-A1A2-CCFFD6516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B9940C-3769-42FE-8154-AF0639F7F0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B219D7-42E6-48E3-8FDC-3E2DD889E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D7201-2290-4824-B8A3-40594D2681BA}" type="datetimeFigureOut">
              <a:rPr lang="ko-KR" altLang="en-US" smtClean="0"/>
              <a:t>2020-01-08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B9928A-A7D6-4B2B-8988-9580D7535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BBD3FE-0DFD-4845-86F8-F4BC1AE4F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E963A-BBE8-40C0-86D1-8FC7885796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628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60CE83A-EAA3-4A58-BB5F-FEFEB33D04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EBC6BDE-9628-4825-A0D8-46F5E1B752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839E41-1538-4CA9-9BE4-7778622EF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D7201-2290-4824-B8A3-40594D2681BA}" type="datetimeFigureOut">
              <a:rPr lang="ko-KR" altLang="en-US" smtClean="0"/>
              <a:t>2020-01-08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FFD733-F03C-43EA-8806-4B73C352C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586B15-1DF1-40BB-BEED-AE8FC4669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E963A-BBE8-40C0-86D1-8FC7885796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862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F280ED-7BE1-4B14-A35D-B50232E74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A5DAAD-E123-456D-AA16-818C70FEF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09690D-38F0-4A0D-8335-35EC8ED5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D7201-2290-4824-B8A3-40594D2681BA}" type="datetimeFigureOut">
              <a:rPr lang="ko-KR" altLang="en-US" smtClean="0"/>
              <a:t>2020-01-08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585B13-4DBD-4617-99BE-0CF97038C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2020C5-AE65-48D2-9877-6FBCC5CF7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E963A-BBE8-40C0-86D1-8FC7885796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8251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DDA19B-7DC7-4A65-9B0B-6EB7A4150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54DEBB-E7CB-456A-B9D8-87FBF663E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D65DB5-B314-4F47-8FF2-DB4AB8D8D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D7201-2290-4824-B8A3-40594D2681BA}" type="datetimeFigureOut">
              <a:rPr lang="ko-KR" altLang="en-US" smtClean="0"/>
              <a:t>2020-01-08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E1A9E9-A8B4-4F6F-AB77-ED78712B7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AB303D-B217-4CA6-B14C-9FF760DF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E963A-BBE8-40C0-86D1-8FC7885796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8700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FDD31D-CF64-48BF-A2C7-FC05A8618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425512-FD36-4472-9882-E43915A7B2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66BB75-5AA1-44B7-A64F-D54F53BB11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EEB475-662C-4B5B-A7D2-600BDE570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D7201-2290-4824-B8A3-40594D2681BA}" type="datetimeFigureOut">
              <a:rPr lang="ko-KR" altLang="en-US" smtClean="0"/>
              <a:t>2020-01-08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0D1ED3-4A65-4AAC-8FC0-F589310A1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E23129-A71C-4555-92ED-C8BC7D07D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E963A-BBE8-40C0-86D1-8FC7885796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1406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2C813A-8FEA-4CB4-BD8D-EF40A829F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DBE25B-F99A-414F-B0B9-83E286B16E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A33E15D-8F33-418A-92CD-3269143DF4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EADDE31-EA3A-4ECF-8912-90D8FCC59A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BB54F92-8CA3-47D7-970B-35CA26CF5E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9CEDFE9-84EF-4C48-96FC-F86E518BB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D7201-2290-4824-B8A3-40594D2681BA}" type="datetimeFigureOut">
              <a:rPr lang="ko-KR" altLang="en-US" smtClean="0"/>
              <a:t>2020-01-08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F8D4B9F-3B9C-4D58-8EC2-0AFCF64F3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17375BF-325D-406C-BC9C-EAA05B76D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E963A-BBE8-40C0-86D1-8FC7885796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4947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4A883F-A7F8-448A-A593-C61AE1752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9E42784-BC2A-486C-9896-0DCEE6BA4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D7201-2290-4824-B8A3-40594D2681BA}" type="datetimeFigureOut">
              <a:rPr lang="ko-KR" altLang="en-US" smtClean="0"/>
              <a:t>2020-01-08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B61B6CF-1632-4DB5-945C-B496A94C8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9F2A733-D2BB-4DA8-A2AF-F156B3187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E963A-BBE8-40C0-86D1-8FC7885796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0014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7A9B705-AD7C-4260-A6E1-0DE285C96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D7201-2290-4824-B8A3-40594D2681BA}" type="datetimeFigureOut">
              <a:rPr lang="ko-KR" altLang="en-US" smtClean="0"/>
              <a:t>2020-01-08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FF3D156-816D-4E3C-830D-7E22B2752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E3A0394-12F2-4884-8AFE-7ADD08D45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E963A-BBE8-40C0-86D1-8FC7885796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5802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0CF50-BD02-494F-B978-19AC4738C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D32F32-DC16-4504-A7A6-5F698B56B7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D687BDE-37FF-4174-9C57-203D02E14D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304CEF-BAD5-4D91-B9CC-15F12F054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D7201-2290-4824-B8A3-40594D2681BA}" type="datetimeFigureOut">
              <a:rPr lang="ko-KR" altLang="en-US" smtClean="0"/>
              <a:t>2020-01-08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13587F-C7AB-4938-8A6A-2ADAF936B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76C0F3-C785-4D6A-A439-13D172E19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E963A-BBE8-40C0-86D1-8FC7885796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789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5B6599-BE83-4F96-B52B-8E96EF793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F41EDEB-B5D6-49F1-B34F-2EE63D8C55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3E63CEC-A897-4FEA-B143-A123E5B74E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CE8275-F3D8-4C95-BC29-50FB30246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D7201-2290-4824-B8A3-40594D2681BA}" type="datetimeFigureOut">
              <a:rPr lang="ko-KR" altLang="en-US" smtClean="0"/>
              <a:t>2020-01-08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D74F40F-EB51-4810-80A7-AC4F22C72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17C693-EC2E-4A43-B22D-A2D3A696F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E963A-BBE8-40C0-86D1-8FC7885796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3383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2D21A2C-A586-465B-934B-55E60648B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E0F66F-B6F7-4700-BA74-1946F79663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9EE0E5-038A-43F0-B07E-AAAE7E1FA7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D7201-2290-4824-B8A3-40594D2681BA}" type="datetimeFigureOut">
              <a:rPr lang="ko-KR" altLang="en-US" smtClean="0"/>
              <a:t>2020-01-08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E97D8A-12D3-4A05-BF5D-2C7B6E5B59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0D210D-9278-40BB-BE72-CA8BE87F13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EE963A-BBE8-40C0-86D1-8FC7885796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9089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micpc.net/problem/2502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8C6792-DA96-49B7-B00B-2183740BC9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알고리즘</a:t>
            </a:r>
            <a:r>
              <a:rPr lang="en-US" altLang="ko-KR" dirty="0"/>
              <a:t> – </a:t>
            </a:r>
            <a:r>
              <a:rPr lang="ko-KR" altLang="en-US" dirty="0" err="1"/>
              <a:t>떡먹는</a:t>
            </a:r>
            <a:r>
              <a:rPr lang="ko-KR" altLang="en-US" dirty="0"/>
              <a:t> 호랑이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9FE8BF7-22E7-401B-A45A-4E290C6A49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43826" y="6354763"/>
            <a:ext cx="4343400" cy="274637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sz="1800" dirty="0">
                <a:hlinkClick r:id="rId2"/>
              </a:rPr>
              <a:t>https://www.acmicpc.net/problem/2502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690352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8A7B44-BF8A-477B-8A6A-0CFEAA0C1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알고리즘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4D5A48-3F7C-47D3-8C43-4BFD62E0CA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3199"/>
            <a:ext cx="10515600" cy="5019675"/>
          </a:xfrm>
        </p:spPr>
        <p:txBody>
          <a:bodyPr/>
          <a:lstStyle/>
          <a:p>
            <a:r>
              <a:rPr lang="ko-KR" altLang="en-US" dirty="0"/>
              <a:t>주어진 값 </a:t>
            </a:r>
            <a:endParaRPr lang="en-US" altLang="ko-KR" dirty="0"/>
          </a:p>
          <a:p>
            <a:pPr lvl="1"/>
            <a:r>
              <a:rPr lang="en-US" altLang="ko-KR" dirty="0"/>
              <a:t>D : </a:t>
            </a:r>
            <a:r>
              <a:rPr lang="ko-KR" altLang="en-US" dirty="0"/>
              <a:t>할머니가 산을 넘는데 걸린 날짜</a:t>
            </a:r>
            <a:endParaRPr lang="en-US" altLang="ko-KR" dirty="0"/>
          </a:p>
          <a:p>
            <a:pPr lvl="1"/>
            <a:r>
              <a:rPr lang="en-US" altLang="ko-KR" dirty="0"/>
              <a:t>K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마지막날 할머니가 떡을 준 개수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D</a:t>
            </a:r>
            <a:r>
              <a:rPr lang="ko-KR" altLang="en-US" dirty="0"/>
              <a:t>번째 날 준 떡의 개수를 </a:t>
            </a:r>
            <a:r>
              <a:rPr lang="en-US" altLang="ko-KR" dirty="0"/>
              <a:t>a</a:t>
            </a:r>
            <a:r>
              <a:rPr lang="en-US" altLang="ko-KR" baseline="-25000" dirty="0"/>
              <a:t>d</a:t>
            </a:r>
            <a:r>
              <a:rPr lang="ko-KR" altLang="en-US" dirty="0"/>
              <a:t>라 하면</a:t>
            </a:r>
            <a:endParaRPr lang="en-US" altLang="ko-KR" dirty="0"/>
          </a:p>
          <a:p>
            <a:r>
              <a:rPr lang="en-US" altLang="ko-KR" dirty="0"/>
              <a:t>a</a:t>
            </a:r>
            <a:r>
              <a:rPr lang="en-US" altLang="ko-KR" baseline="-25000" dirty="0"/>
              <a:t>3</a:t>
            </a:r>
            <a:r>
              <a:rPr lang="en-US" altLang="ko-KR" dirty="0"/>
              <a:t> = 1a</a:t>
            </a:r>
            <a:r>
              <a:rPr lang="en-US" altLang="ko-KR" baseline="-25000" dirty="0"/>
              <a:t>1</a:t>
            </a:r>
            <a:r>
              <a:rPr lang="en-US" altLang="ko-KR" dirty="0"/>
              <a:t> + 1a</a:t>
            </a:r>
            <a:r>
              <a:rPr lang="en-US" altLang="ko-KR" baseline="-25000" dirty="0"/>
              <a:t>2</a:t>
            </a:r>
          </a:p>
          <a:p>
            <a:r>
              <a:rPr lang="en-US" altLang="ko-KR" dirty="0"/>
              <a:t>a</a:t>
            </a:r>
            <a:r>
              <a:rPr lang="en-US" altLang="ko-KR" baseline="-25000" dirty="0"/>
              <a:t>4</a:t>
            </a:r>
            <a:r>
              <a:rPr lang="en-US" altLang="ko-KR" dirty="0"/>
              <a:t> = 1a</a:t>
            </a:r>
            <a:r>
              <a:rPr lang="en-US" altLang="ko-KR" baseline="-25000" dirty="0"/>
              <a:t>1</a:t>
            </a:r>
            <a:r>
              <a:rPr lang="en-US" altLang="ko-KR" dirty="0"/>
              <a:t> + 2a</a:t>
            </a:r>
            <a:r>
              <a:rPr lang="en-US" altLang="ko-KR" baseline="-25000" dirty="0"/>
              <a:t>2</a:t>
            </a:r>
            <a:endParaRPr lang="en-US" altLang="ko-KR" dirty="0"/>
          </a:p>
          <a:p>
            <a:r>
              <a:rPr lang="en-US" altLang="ko-KR" dirty="0"/>
              <a:t>a</a:t>
            </a:r>
            <a:r>
              <a:rPr lang="en-US" altLang="ko-KR" baseline="-25000" dirty="0"/>
              <a:t>5</a:t>
            </a:r>
            <a:r>
              <a:rPr lang="en-US" altLang="ko-KR" dirty="0"/>
              <a:t> = 2a</a:t>
            </a:r>
            <a:r>
              <a:rPr lang="en-US" altLang="ko-KR" baseline="-25000" dirty="0"/>
              <a:t>1</a:t>
            </a:r>
            <a:r>
              <a:rPr lang="en-US" altLang="ko-KR" dirty="0"/>
              <a:t> + 3a</a:t>
            </a:r>
            <a:r>
              <a:rPr lang="en-US" altLang="ko-KR" baseline="-25000" dirty="0"/>
              <a:t>2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 err="1"/>
              <a:t>a</a:t>
            </a:r>
            <a:r>
              <a:rPr lang="en-US" altLang="ko-KR" baseline="-25000" dirty="0" err="1"/>
              <a:t>D</a:t>
            </a:r>
            <a:r>
              <a:rPr lang="en-US" altLang="ko-KR" dirty="0"/>
              <a:t> = p(D)a</a:t>
            </a:r>
            <a:r>
              <a:rPr lang="en-US" altLang="ko-KR" baseline="-25000" dirty="0"/>
              <a:t>1</a:t>
            </a:r>
            <a:r>
              <a:rPr lang="en-US" altLang="ko-KR" dirty="0"/>
              <a:t> + p(D-1)a</a:t>
            </a:r>
            <a:r>
              <a:rPr lang="en-US" altLang="ko-KR" baseline="-25000" dirty="0"/>
              <a:t>2	</a:t>
            </a:r>
            <a:r>
              <a:rPr lang="en-US" altLang="ko-KR" dirty="0">
                <a:sym typeface="Wingdings" panose="05000000000000000000" pitchFamily="2" charset="2"/>
              </a:rPr>
              <a:t>	p(D)</a:t>
            </a:r>
            <a:r>
              <a:rPr lang="ko-KR" altLang="en-US" dirty="0">
                <a:sym typeface="Wingdings" panose="05000000000000000000" pitchFamily="2" charset="2"/>
              </a:rPr>
              <a:t>은 </a:t>
            </a:r>
            <a:r>
              <a:rPr lang="en-US" altLang="ko-KR" dirty="0">
                <a:sym typeface="Wingdings" panose="05000000000000000000" pitchFamily="2" charset="2"/>
              </a:rPr>
              <a:t>D</a:t>
            </a:r>
            <a:r>
              <a:rPr lang="ko-KR" altLang="en-US" dirty="0">
                <a:sym typeface="Wingdings" panose="05000000000000000000" pitchFamily="2" charset="2"/>
              </a:rPr>
              <a:t>번째 피보나치 수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15DB9CD-8C64-44DA-B514-510E28805E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996845" y="5491437"/>
            <a:ext cx="311151" cy="288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860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3E70DA-772C-4605-AB7F-27B293070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피보나치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BE2864C6-E321-418B-B527-AD1DEC4318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8847" y="1690688"/>
            <a:ext cx="5553393" cy="120979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2A021B3-3341-4068-8BC0-0DA6EB3C6C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429000"/>
            <a:ext cx="9037061" cy="21082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6A276A56-5F0A-4963-A616-593157A28D45}"/>
              </a:ext>
            </a:extLst>
          </p:cNvPr>
          <p:cNvSpPr/>
          <p:nvPr/>
        </p:nvSpPr>
        <p:spPr>
          <a:xfrm>
            <a:off x="7590287" y="3024485"/>
            <a:ext cx="411593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 err="1">
                <a:solidFill>
                  <a:srgbClr val="0000FF"/>
                </a:solidFill>
              </a:rPr>
              <a:t>a</a:t>
            </a:r>
            <a:r>
              <a:rPr lang="en-US" altLang="ko-KR" sz="2400" baseline="-25000" dirty="0" err="1">
                <a:solidFill>
                  <a:srgbClr val="0000FF"/>
                </a:solidFill>
              </a:rPr>
              <a:t>D</a:t>
            </a:r>
            <a:r>
              <a:rPr lang="en-US" altLang="ko-KR" sz="2400" dirty="0"/>
              <a:t> = </a:t>
            </a:r>
            <a:r>
              <a:rPr lang="en-US" altLang="ko-KR" sz="2400" dirty="0">
                <a:solidFill>
                  <a:srgbClr val="0000FF"/>
                </a:solidFill>
              </a:rPr>
              <a:t>p(D)</a:t>
            </a:r>
            <a:r>
              <a:rPr lang="en-US" altLang="ko-KR" sz="2400" dirty="0"/>
              <a:t>a</a:t>
            </a:r>
            <a:r>
              <a:rPr lang="en-US" altLang="ko-KR" sz="2400" baseline="-25000" dirty="0"/>
              <a:t>1</a:t>
            </a:r>
            <a:r>
              <a:rPr lang="en-US" altLang="ko-KR" sz="2400" dirty="0"/>
              <a:t> + </a:t>
            </a:r>
            <a:r>
              <a:rPr lang="en-US" altLang="ko-KR" sz="2400" dirty="0">
                <a:solidFill>
                  <a:srgbClr val="0000FF"/>
                </a:solidFill>
              </a:rPr>
              <a:t>p(D-1)</a:t>
            </a:r>
            <a:r>
              <a:rPr lang="en-US" altLang="ko-KR" sz="2400" dirty="0"/>
              <a:t>a</a:t>
            </a:r>
            <a:r>
              <a:rPr lang="en-US" altLang="ko-KR" sz="2400" baseline="-25000" dirty="0"/>
              <a:t>2</a:t>
            </a:r>
          </a:p>
          <a:p>
            <a:r>
              <a:rPr lang="en-US" altLang="ko-KR" sz="2400" dirty="0"/>
              <a:t>a</a:t>
            </a:r>
            <a:r>
              <a:rPr lang="en-US" altLang="ko-KR" sz="2400" baseline="-25000" dirty="0"/>
              <a:t>2</a:t>
            </a:r>
            <a:r>
              <a:rPr lang="en-US" altLang="ko-KR" sz="2400" dirty="0"/>
              <a:t> = (</a:t>
            </a:r>
            <a:r>
              <a:rPr lang="en-US" altLang="ko-KR" sz="2400" dirty="0" err="1">
                <a:solidFill>
                  <a:srgbClr val="0000FF"/>
                </a:solidFill>
              </a:rPr>
              <a:t>a</a:t>
            </a:r>
            <a:r>
              <a:rPr lang="en-US" altLang="ko-KR" sz="2400" baseline="-25000" dirty="0" err="1">
                <a:solidFill>
                  <a:srgbClr val="0000FF"/>
                </a:solidFill>
              </a:rPr>
              <a:t>D</a:t>
            </a:r>
            <a:r>
              <a:rPr lang="en-US" altLang="ko-KR" sz="2400" dirty="0"/>
              <a:t> – </a:t>
            </a:r>
            <a:r>
              <a:rPr lang="en-US" altLang="ko-KR" sz="2400" dirty="0">
                <a:solidFill>
                  <a:srgbClr val="0000FF"/>
                </a:solidFill>
              </a:rPr>
              <a:t>p(D)</a:t>
            </a:r>
            <a:r>
              <a:rPr lang="en-US" altLang="ko-KR" sz="2400" dirty="0"/>
              <a:t>a</a:t>
            </a:r>
            <a:r>
              <a:rPr lang="en-US" altLang="ko-KR" sz="2400" baseline="-25000" dirty="0"/>
              <a:t>1</a:t>
            </a:r>
            <a:r>
              <a:rPr lang="en-US" altLang="ko-KR" sz="2400" dirty="0"/>
              <a:t>)/</a:t>
            </a:r>
            <a:r>
              <a:rPr lang="en-US" altLang="ko-KR" sz="2400" dirty="0">
                <a:solidFill>
                  <a:srgbClr val="0000FF"/>
                </a:solidFill>
              </a:rPr>
              <a:t>p(D-1)</a:t>
            </a:r>
            <a:endParaRPr lang="ko-KR" alt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4419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D7EDCE-936E-4ABE-B375-F0406B688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피보나치 시간 복잡도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42E69F7-3225-4110-8065-6D6785B7C9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altLang="ko-KR" dirty="0"/>
                  <a:t>P(n) = p(n-1) + p(n-2)</a:t>
                </a:r>
              </a:p>
              <a:p>
                <a:pPr>
                  <a:spcAft>
                    <a:spcPts val="900"/>
                  </a:spcAft>
                </a:pPr>
                <a:endParaRPr lang="en-US" altLang="ko-KR" dirty="0"/>
              </a:p>
              <a:p>
                <a:pPr>
                  <a:spcAft>
                    <a:spcPts val="900"/>
                  </a:spcAft>
                </a:pPr>
                <a:r>
                  <a:rPr lang="en-US" altLang="ko-KR" dirty="0"/>
                  <a:t>P(n)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altLang="ko-KR" dirty="0"/>
              </a:p>
              <a:p>
                <a:pPr>
                  <a:spcAft>
                    <a:spcPts val="900"/>
                  </a:spcAft>
                </a:pPr>
                <a:r>
                  <a:rPr lang="en-US" altLang="ko-KR" dirty="0"/>
                  <a:t>P(1)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ko-KR" dirty="0"/>
              </a:p>
              <a:p>
                <a:pPr>
                  <a:spcAft>
                    <a:spcPts val="900"/>
                  </a:spcAft>
                </a:pPr>
                <a:r>
                  <a:rPr lang="en-US" altLang="ko-KR" dirty="0"/>
                  <a:t>P(n+1)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ko-KR" dirty="0" smtClean="0"/>
                      <m:t>P</m:t>
                    </m:r>
                    <m:r>
                      <m:rPr>
                        <m:nor/>
                      </m:rPr>
                      <a:rPr lang="en-US" altLang="ko-KR" dirty="0" smtClean="0"/>
                      <m:t>(</m:t>
                    </m:r>
                    <m:r>
                      <m:rPr>
                        <m:nor/>
                      </m:rPr>
                      <a:rPr lang="en-US" altLang="ko-KR" dirty="0" smtClean="0"/>
                      <m:t>n</m:t>
                    </m:r>
                    <m:r>
                      <m:rPr>
                        <m:nor/>
                      </m:rPr>
                      <a:rPr lang="en-US" altLang="ko-KR" dirty="0" smtClean="0"/>
                      <m:t>) ∗ </m:t>
                    </m:r>
                    <m:r>
                      <m:rPr>
                        <m:nor/>
                      </m:rPr>
                      <a:rPr lang="en-US" altLang="ko-KR" dirty="0" smtClean="0"/>
                      <m:t>p</m:t>
                    </m:r>
                    <m:r>
                      <m:rPr>
                        <m:nor/>
                      </m:rPr>
                      <a:rPr lang="en-US" altLang="ko-KR" dirty="0" smtClean="0"/>
                      <m:t>(1)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dirty="0"/>
                  <a:t>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altLang="ko-KR" dirty="0"/>
              </a:p>
              <a:p>
                <a:pPr>
                  <a:spcAft>
                    <a:spcPts val="900"/>
                  </a:spcAft>
                </a:pPr>
                <a:r>
                  <a:rPr lang="en-US" altLang="ko-KR" dirty="0"/>
                  <a:t>P(n+1) = P(n) * p(1) = p(1)</a:t>
                </a:r>
                <a:r>
                  <a:rPr lang="en-US" altLang="ko-KR" baseline="30000" dirty="0"/>
                  <a:t>n</a:t>
                </a:r>
                <a:r>
                  <a:rPr lang="en-US" altLang="ko-KR" dirty="0"/>
                  <a:t>p(1) = p(1)</a:t>
                </a:r>
                <a:r>
                  <a:rPr lang="en-US" altLang="ko-KR" baseline="30000" dirty="0"/>
                  <a:t>n+1</a:t>
                </a:r>
                <a:endParaRPr lang="en-US" altLang="ko-KR" dirty="0"/>
              </a:p>
              <a:p>
                <a:pPr>
                  <a:spcAft>
                    <a:spcPts val="900"/>
                  </a:spcAft>
                </a:pPr>
                <a:r>
                  <a:rPr lang="en-US" altLang="ko-KR" dirty="0"/>
                  <a:t>P(2) = p(1)</a:t>
                </a:r>
                <a:r>
                  <a:rPr lang="en-US" altLang="ko-KR" baseline="30000" dirty="0"/>
                  <a:t>2</a:t>
                </a:r>
                <a:r>
                  <a:rPr lang="en-US" altLang="ko-KR" dirty="0"/>
                  <a:t>  		p(4) = p(2)</a:t>
                </a:r>
                <a:r>
                  <a:rPr lang="en-US" altLang="ko-KR" baseline="30000" dirty="0"/>
                  <a:t>2		</a:t>
                </a:r>
                <a:r>
                  <a:rPr lang="en-US" altLang="ko-KR" dirty="0"/>
                  <a:t>p(8) = p(2)</a:t>
                </a:r>
                <a:r>
                  <a:rPr lang="en-US" altLang="ko-KR" baseline="30000" dirty="0"/>
                  <a:t>3</a:t>
                </a:r>
                <a:r>
                  <a:rPr lang="en-US" altLang="ko-KR" dirty="0"/>
                  <a:t> …</a:t>
                </a:r>
              </a:p>
              <a:p>
                <a:pPr marL="457200" lvl="1" indent="0">
                  <a:spcAft>
                    <a:spcPts val="900"/>
                  </a:spcAft>
                  <a:buNone/>
                </a:pPr>
                <a:r>
                  <a:rPr lang="en-US" altLang="ko-KR" dirty="0">
                    <a:sym typeface="Wingdings" panose="05000000000000000000" pitchFamily="2" charset="2"/>
                  </a:rPr>
                  <a:t> 2</a:t>
                </a:r>
                <a:r>
                  <a:rPr lang="ko-KR" altLang="en-US" dirty="0">
                    <a:sym typeface="Wingdings" panose="05000000000000000000" pitchFamily="2" charset="2"/>
                  </a:rPr>
                  <a:t>의 제곱수를 구할 때 </a:t>
                </a:r>
                <a:r>
                  <a:rPr lang="en-US" altLang="ko-KR" dirty="0">
                    <a:sym typeface="Wingdings" panose="05000000000000000000" pitchFamily="2" charset="2"/>
                  </a:rPr>
                  <a:t>log</a:t>
                </a:r>
                <a:r>
                  <a:rPr lang="en-US" altLang="ko-KR" baseline="-25000" dirty="0">
                    <a:sym typeface="Wingdings" panose="05000000000000000000" pitchFamily="2" charset="2"/>
                  </a:rPr>
                  <a:t>2</a:t>
                </a:r>
                <a:r>
                  <a:rPr lang="en-US" altLang="ko-KR" dirty="0">
                    <a:sym typeface="Wingdings" panose="05000000000000000000" pitchFamily="2" charset="2"/>
                  </a:rPr>
                  <a:t>(n)</a:t>
                </a:r>
                <a:r>
                  <a:rPr lang="ko-KR" altLang="en-US" dirty="0">
                    <a:sym typeface="Wingdings" panose="05000000000000000000" pitchFamily="2" charset="2"/>
                  </a:rPr>
                  <a:t>의 </a:t>
                </a:r>
                <a:r>
                  <a:rPr lang="ko-KR" altLang="en-US" dirty="0" err="1">
                    <a:sym typeface="Wingdings" panose="05000000000000000000" pitchFamily="2" charset="2"/>
                  </a:rPr>
                  <a:t>시간복잡도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42E69F7-3225-4110-8065-6D6785B7C9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3501" b="-28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6152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757FC5-6955-4F6D-B9A9-CF7017555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피보나치 시간 복잡도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B72B0C-2FDE-4B7C-A74D-681A89E21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만약 </a:t>
            </a:r>
            <a:r>
              <a:rPr lang="en-US" altLang="ko-KR" dirty="0"/>
              <a:t>p(1000)</a:t>
            </a:r>
            <a:r>
              <a:rPr lang="ko-KR" altLang="en-US" dirty="0"/>
              <a:t>을 구하고 싶다면 다음과 같이 구하면 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P(1000) = P(512) + p(256) + p(128) + p(64) + p(32) + p(8)</a:t>
            </a:r>
          </a:p>
          <a:p>
            <a:pPr marL="457200" lvl="1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역시 </a:t>
            </a:r>
            <a:r>
              <a:rPr lang="en-US" altLang="ko-KR" dirty="0">
                <a:sym typeface="Wingdings" panose="05000000000000000000" pitchFamily="2" charset="2"/>
              </a:rPr>
              <a:t>log</a:t>
            </a:r>
            <a:r>
              <a:rPr lang="en-US" altLang="ko-KR" baseline="-25000" dirty="0">
                <a:sym typeface="Wingdings" panose="05000000000000000000" pitchFamily="2" charset="2"/>
              </a:rPr>
              <a:t>2</a:t>
            </a:r>
            <a:r>
              <a:rPr lang="en-US" altLang="ko-KR" dirty="0">
                <a:sym typeface="Wingdings" panose="05000000000000000000" pitchFamily="2" charset="2"/>
              </a:rPr>
              <a:t>n</a:t>
            </a:r>
            <a:r>
              <a:rPr lang="ko-KR" altLang="en-US" dirty="0">
                <a:sym typeface="Wingdings" panose="05000000000000000000" pitchFamily="2" charset="2"/>
              </a:rPr>
              <a:t>의 시간 복잡도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6001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C90826-362D-46DD-88FD-FB90C4D31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E8C7E5-FAAF-47FB-9EAB-E5F78B6AD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P(1), p(2), p(4), p(8), p(16) … </a:t>
            </a:r>
            <a:r>
              <a:rPr lang="ko-KR" altLang="en-US" dirty="0"/>
              <a:t>생성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P(N)</a:t>
            </a:r>
            <a:r>
              <a:rPr lang="ko-KR" altLang="en-US" dirty="0"/>
              <a:t>값 찾기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AB5FC88-D9FA-4D2F-A296-F8CED510E6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312" y="2366962"/>
            <a:ext cx="5316657" cy="114839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5B36238-9651-472D-92A4-A66BA36FDF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312" y="4350227"/>
            <a:ext cx="3525321" cy="2368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269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CABB10-0C3B-4CF3-8FAC-014824219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371E78-717A-4F15-BCC5-7313EC64D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</a:t>
            </a:r>
            <a:r>
              <a:rPr lang="en-US" altLang="ko-KR" baseline="-25000" dirty="0"/>
              <a:t>2</a:t>
            </a:r>
            <a:r>
              <a:rPr lang="en-US" altLang="ko-KR" dirty="0"/>
              <a:t> = (</a:t>
            </a:r>
            <a:r>
              <a:rPr lang="en-US" altLang="ko-KR" dirty="0" err="1">
                <a:solidFill>
                  <a:srgbClr val="0000FF"/>
                </a:solidFill>
              </a:rPr>
              <a:t>a</a:t>
            </a:r>
            <a:r>
              <a:rPr lang="en-US" altLang="ko-KR" baseline="-25000" dirty="0" err="1">
                <a:solidFill>
                  <a:srgbClr val="0000FF"/>
                </a:solidFill>
              </a:rPr>
              <a:t>D</a:t>
            </a:r>
            <a:r>
              <a:rPr lang="en-US" altLang="ko-KR" dirty="0"/>
              <a:t> – </a:t>
            </a:r>
            <a:r>
              <a:rPr lang="en-US" altLang="ko-KR" dirty="0">
                <a:solidFill>
                  <a:srgbClr val="0000FF"/>
                </a:solidFill>
              </a:rPr>
              <a:t>p(D)</a:t>
            </a:r>
            <a:r>
              <a:rPr lang="en-US" altLang="ko-KR" dirty="0"/>
              <a:t>a</a:t>
            </a:r>
            <a:r>
              <a:rPr lang="en-US" altLang="ko-KR" baseline="-25000" dirty="0"/>
              <a:t>1</a:t>
            </a:r>
            <a:r>
              <a:rPr lang="en-US" altLang="ko-KR" dirty="0"/>
              <a:t>)/</a:t>
            </a:r>
            <a:r>
              <a:rPr lang="en-US" altLang="ko-KR" dirty="0">
                <a:solidFill>
                  <a:srgbClr val="0000FF"/>
                </a:solidFill>
              </a:rPr>
              <a:t>p(D-1)</a:t>
            </a:r>
            <a:r>
              <a:rPr lang="en-US" altLang="ko-KR" dirty="0"/>
              <a:t> </a:t>
            </a:r>
            <a:r>
              <a:rPr lang="ko-KR" altLang="en-US" dirty="0"/>
              <a:t>에서 </a:t>
            </a:r>
            <a:r>
              <a:rPr lang="en-US" altLang="ko-KR" dirty="0"/>
              <a:t>a</a:t>
            </a:r>
            <a:r>
              <a:rPr lang="en-US" altLang="ko-KR" baseline="-25000" dirty="0"/>
              <a:t>2</a:t>
            </a:r>
            <a:r>
              <a:rPr lang="ko-KR" altLang="en-US" dirty="0"/>
              <a:t>값 찾기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501EF9C-449D-49B5-A398-57FB9A2241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19362"/>
            <a:ext cx="5887720" cy="284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846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292</Words>
  <Application>Microsoft Office PowerPoint</Application>
  <PresentationFormat>와이드스크린</PresentationFormat>
  <Paragraphs>38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Cambria Math</vt:lpstr>
      <vt:lpstr>Office 테마</vt:lpstr>
      <vt:lpstr>알고리즘 – 떡먹는 호랑이</vt:lpstr>
      <vt:lpstr>알고리즘</vt:lpstr>
      <vt:lpstr>피보나치</vt:lpstr>
      <vt:lpstr>피보나치 시간 복잡도</vt:lpstr>
      <vt:lpstr>피보나치 시간 복잡도</vt:lpstr>
      <vt:lpstr>코드</vt:lpstr>
      <vt:lpstr>코드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알고리즘 – 떡먹는 호랑이</dc:title>
  <dc:creator>MyungHak Lee</dc:creator>
  <cp:lastModifiedBy>MyungHak Lee</cp:lastModifiedBy>
  <cp:revision>6</cp:revision>
  <dcterms:created xsi:type="dcterms:W3CDTF">2020-01-02T12:22:03Z</dcterms:created>
  <dcterms:modified xsi:type="dcterms:W3CDTF">2020-01-08T07:15:15Z</dcterms:modified>
</cp:coreProperties>
</file>