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</p:sldMasterIdLst>
  <p:notesMasterIdLst>
    <p:notesMasterId r:id="rId30"/>
  </p:notesMasterIdLst>
  <p:handoutMasterIdLst>
    <p:handoutMasterId r:id="rId31"/>
  </p:handoutMasterIdLst>
  <p:sldIdLst>
    <p:sldId id="256" r:id="rId4"/>
    <p:sldId id="290" r:id="rId5"/>
    <p:sldId id="302" r:id="rId6"/>
    <p:sldId id="291" r:id="rId7"/>
    <p:sldId id="303" r:id="rId8"/>
    <p:sldId id="292" r:id="rId9"/>
    <p:sldId id="304" r:id="rId10"/>
    <p:sldId id="293" r:id="rId11"/>
    <p:sldId id="305" r:id="rId12"/>
    <p:sldId id="294" r:id="rId13"/>
    <p:sldId id="306" r:id="rId14"/>
    <p:sldId id="295" r:id="rId15"/>
    <p:sldId id="307" r:id="rId16"/>
    <p:sldId id="296" r:id="rId17"/>
    <p:sldId id="308" r:id="rId18"/>
    <p:sldId id="297" r:id="rId19"/>
    <p:sldId id="309" r:id="rId20"/>
    <p:sldId id="298" r:id="rId21"/>
    <p:sldId id="310" r:id="rId22"/>
    <p:sldId id="299" r:id="rId23"/>
    <p:sldId id="311" r:id="rId24"/>
    <p:sldId id="300" r:id="rId25"/>
    <p:sldId id="312" r:id="rId26"/>
    <p:sldId id="301" r:id="rId27"/>
    <p:sldId id="313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ILAB INHA" initials="II" lastIdx="2" clrIdx="0">
    <p:extLst>
      <p:ext uri="{19B8F6BF-5375-455C-9EA6-DF929625EA0E}">
        <p15:presenceInfo xmlns:p15="http://schemas.microsoft.com/office/powerpoint/2012/main" userId="IILAB IN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200"/>
    <a:srgbClr val="32B000"/>
    <a:srgbClr val="FAFF2F"/>
    <a:srgbClr val="FFF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0692" autoAdjust="0"/>
  </p:normalViewPr>
  <p:slideViewPr>
    <p:cSldViewPr>
      <p:cViewPr varScale="1">
        <p:scale>
          <a:sx n="92" d="100"/>
          <a:sy n="92" d="100"/>
        </p:scale>
        <p:origin x="22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666A0-0A2E-4BFC-BF96-0382109FE9F5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DADD1-8695-4000-896A-E77C7220D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8B89B-24C1-4423-B9B0-28E10B34C166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C599B-0068-4AD7-BBF6-80B8985AD0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02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C599B-0068-4AD7-BBF6-80B8985AD0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4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C599B-0068-4AD7-BBF6-80B8985AD0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8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C599B-0068-4AD7-BBF6-80B8985AD0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4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gradFill>
          <a:gsLst>
            <a:gs pos="0">
              <a:schemeClr val="bg1">
                <a:lumMod val="96000"/>
              </a:schemeClr>
            </a:gs>
            <a:gs pos="63000">
              <a:schemeClr val="bg1">
                <a:lumMod val="95000"/>
              </a:schemeClr>
            </a:gs>
            <a:gs pos="100000">
              <a:schemeClr val="accent1">
                <a:tint val="23500"/>
                <a:satMod val="160000"/>
                <a:lumMod val="71000"/>
                <a:lumOff val="2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" y="4263231"/>
            <a:ext cx="9144000" cy="1109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Rectangle 6"/>
          <p:cNvSpPr/>
          <p:nvPr/>
        </p:nvSpPr>
        <p:spPr bwMode="auto">
          <a:xfrm>
            <a:off x="0" y="5085223"/>
            <a:ext cx="9144000" cy="178770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yriad Pro" pitchFamily="34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251520" y="5373216"/>
            <a:ext cx="4752528" cy="122413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95" y="95696"/>
            <a:ext cx="1086209" cy="5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Calibri" panose="020F0502020204030204" pitchFamily="34" charset="0"/>
                <a:ea typeface="산돌고딕 M" panose="02030504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72608"/>
          </a:xfrm>
        </p:spPr>
        <p:txBody>
          <a:bodyPr>
            <a:normAutofit/>
          </a:bodyPr>
          <a:lstStyle>
            <a:lvl1pPr>
              <a:defRPr sz="2400" b="1">
                <a:latin typeface="Calibri" panose="020F0502020204030204" pitchFamily="34" charset="0"/>
                <a:ea typeface="산돌고딕 M" panose="02030504000101010101" pitchFamily="18" charset="-127"/>
              </a:defRPr>
            </a:lvl1pPr>
            <a:lvl2pPr>
              <a:defRPr sz="2000" b="0">
                <a:latin typeface="Calibri" panose="020F0502020204030204" pitchFamily="34" charset="0"/>
                <a:ea typeface="산돌고딕 M" panose="02030504000101010101" pitchFamily="18" charset="-127"/>
              </a:defRPr>
            </a:lvl2pPr>
            <a:lvl3pPr>
              <a:defRPr sz="2000" b="0">
                <a:latin typeface="Calibri" panose="020F0502020204030204" pitchFamily="34" charset="0"/>
                <a:ea typeface="산돌고딕 M" panose="02030504000101010101" pitchFamily="18" charset="-127"/>
              </a:defRPr>
            </a:lvl3pPr>
            <a:lvl4pPr>
              <a:defRPr sz="2000" b="0">
                <a:latin typeface="Calibri" panose="020F0502020204030204" pitchFamily="34" charset="0"/>
                <a:ea typeface="산돌고딕 M" panose="02030504000101010101" pitchFamily="18" charset="-127"/>
              </a:defRPr>
            </a:lvl4pPr>
            <a:lvl5pPr>
              <a:defRPr sz="2000" b="0">
                <a:latin typeface="Calibri" panose="020F0502020204030204" pitchFamily="34" charset="0"/>
                <a:ea typeface="산돌고딕 M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6986" y="7389440"/>
            <a:ext cx="2133600" cy="365125"/>
          </a:xfrm>
          <a:prstGeom prst="rect">
            <a:avLst/>
          </a:prstGeom>
        </p:spPr>
        <p:txBody>
          <a:bodyPr/>
          <a:lstStyle/>
          <a:p>
            <a:fld id="{FFE59906-4E6B-4F1A-B518-6CA1B800CB60}" type="datetime1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0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gradFill>
          <a:gsLst>
            <a:gs pos="0">
              <a:schemeClr val="bg1">
                <a:lumMod val="96000"/>
              </a:schemeClr>
            </a:gs>
            <a:gs pos="63000">
              <a:schemeClr val="bg1">
                <a:lumMod val="95000"/>
              </a:schemeClr>
            </a:gs>
            <a:gs pos="100000">
              <a:schemeClr val="accent1">
                <a:tint val="23500"/>
                <a:satMod val="160000"/>
                <a:lumMod val="71000"/>
                <a:lumOff val="2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" y="4263231"/>
            <a:ext cx="9144000" cy="1109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Rectangle 6"/>
          <p:cNvSpPr/>
          <p:nvPr/>
        </p:nvSpPr>
        <p:spPr bwMode="auto">
          <a:xfrm>
            <a:off x="0" y="5085223"/>
            <a:ext cx="9144000" cy="178770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yriad Pro" pitchFamily="34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251520" y="5373216"/>
            <a:ext cx="4752528" cy="122413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95" y="95696"/>
            <a:ext cx="1086209" cy="5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2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Calibri" panose="020F0502020204030204" pitchFamily="34" charset="0"/>
                <a:ea typeface="산돌고딕 M" panose="02030504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72608"/>
          </a:xfrm>
        </p:spPr>
        <p:txBody>
          <a:bodyPr>
            <a:normAutofit/>
          </a:bodyPr>
          <a:lstStyle>
            <a:lvl1pPr>
              <a:defRPr sz="2400" b="1">
                <a:latin typeface="Calibri" panose="020F0502020204030204" pitchFamily="34" charset="0"/>
                <a:ea typeface="산돌고딕 M" panose="02030504000101010101" pitchFamily="18" charset="-127"/>
              </a:defRPr>
            </a:lvl1pPr>
            <a:lvl2pPr>
              <a:defRPr sz="2000" b="0">
                <a:latin typeface="Calibri" panose="020F0502020204030204" pitchFamily="34" charset="0"/>
                <a:ea typeface="산돌고딕 M" panose="02030504000101010101" pitchFamily="18" charset="-127"/>
              </a:defRPr>
            </a:lvl2pPr>
            <a:lvl3pPr>
              <a:defRPr sz="2000" b="0">
                <a:latin typeface="Calibri" panose="020F0502020204030204" pitchFamily="34" charset="0"/>
                <a:ea typeface="산돌고딕 M" panose="02030504000101010101" pitchFamily="18" charset="-127"/>
              </a:defRPr>
            </a:lvl3pPr>
            <a:lvl4pPr>
              <a:defRPr sz="2000" b="0">
                <a:latin typeface="Calibri" panose="020F0502020204030204" pitchFamily="34" charset="0"/>
                <a:ea typeface="산돌고딕 M" panose="02030504000101010101" pitchFamily="18" charset="-127"/>
              </a:defRPr>
            </a:lvl4pPr>
            <a:lvl5pPr>
              <a:defRPr sz="2000" b="0">
                <a:latin typeface="Calibri" panose="020F0502020204030204" pitchFamily="34" charset="0"/>
                <a:ea typeface="산돌고딕 M" panose="0203050400010101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6986" y="7389440"/>
            <a:ext cx="2133600" cy="365125"/>
          </a:xfrm>
          <a:prstGeom prst="rect">
            <a:avLst/>
          </a:prstGeom>
        </p:spPr>
        <p:txBody>
          <a:bodyPr/>
          <a:lstStyle/>
          <a:p>
            <a:fld id="{561EBC0D-5E42-4835-8DE7-C6A01837323F}" type="datetime1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CBF8-7565-4B18-91EA-49D74B18F1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05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gradFill>
          <a:gsLst>
            <a:gs pos="0">
              <a:schemeClr val="bg1">
                <a:lumMod val="96000"/>
              </a:schemeClr>
            </a:gs>
            <a:gs pos="63000">
              <a:schemeClr val="bg1">
                <a:lumMod val="95000"/>
              </a:schemeClr>
            </a:gs>
            <a:gs pos="100000">
              <a:schemeClr val="accent1">
                <a:tint val="23500"/>
                <a:satMod val="160000"/>
                <a:lumMod val="71000"/>
                <a:lumOff val="2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" y="4263231"/>
            <a:ext cx="9144000" cy="1109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7" name="Picture 2" descr="C:\Users\ADmin\Pictures\KIS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01" y="187335"/>
            <a:ext cx="1740179" cy="4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/>
          <p:nvPr userDrawn="1"/>
        </p:nvSpPr>
        <p:spPr bwMode="auto">
          <a:xfrm>
            <a:off x="0" y="5085223"/>
            <a:ext cx="9144000" cy="178770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yriad Pro" pitchFamily="34" charset="0"/>
            </a:endParaRPr>
          </a:p>
        </p:txBody>
      </p:sp>
      <p:sp>
        <p:nvSpPr>
          <p:cNvPr id="5" name="내용 개체 틀 10"/>
          <p:cNvSpPr>
            <a:spLocks noGrp="1"/>
          </p:cNvSpPr>
          <p:nvPr>
            <p:ph sz="quarter" idx="13"/>
          </p:nvPr>
        </p:nvSpPr>
        <p:spPr>
          <a:xfrm>
            <a:off x="251520" y="5373216"/>
            <a:ext cx="4752528" cy="122413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756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72608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6986" y="7389440"/>
            <a:ext cx="2133600" cy="365125"/>
          </a:xfrm>
          <a:prstGeom prst="rect">
            <a:avLst/>
          </a:prstGeom>
        </p:spPr>
        <p:txBody>
          <a:bodyPr/>
          <a:lstStyle/>
          <a:p>
            <a:fld id="{F16247E0-84C1-4CD7-BCE2-558BF6394DD0}" type="datetime1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CBF8-7565-4B18-91EA-49D74B18F1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63000">
              <a:schemeClr val="bg1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28588" y="658022"/>
            <a:ext cx="8886825" cy="5867322"/>
          </a:xfrm>
          <a:prstGeom prst="roundRect">
            <a:avLst>
              <a:gd name="adj" fmla="val 19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1176" y="202630"/>
            <a:ext cx="857929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884368" y="6492875"/>
            <a:ext cx="1203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9970" y="6494041"/>
            <a:ext cx="965646" cy="363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E4D4-DF03-4B26-99CA-B987852411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95" y="95696"/>
            <a:ext cx="1086209" cy="5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just" defTabSz="914400" rtl="0" eaLnBrk="1" latinLnBrk="1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산돌고딕 M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2pPr>
      <a:lvl3pPr marL="12001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3pPr>
      <a:lvl4pPr marL="16573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4pPr>
      <a:lvl5pPr marL="21145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63000">
              <a:schemeClr val="bg1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28588" y="658022"/>
            <a:ext cx="8886825" cy="5867322"/>
          </a:xfrm>
          <a:prstGeom prst="roundRect">
            <a:avLst>
              <a:gd name="adj" fmla="val 19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1176" y="202630"/>
            <a:ext cx="857929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884368" y="6492875"/>
            <a:ext cx="1203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9970" y="6494041"/>
            <a:ext cx="965646" cy="363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D43E-217D-41DF-9E3C-A631ACE171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95" y="95696"/>
            <a:ext cx="1086209" cy="5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2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just" defTabSz="914400" rtl="0" eaLnBrk="1" latinLnBrk="1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산돌고딕 M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2pPr>
      <a:lvl3pPr marL="12001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3pPr>
      <a:lvl4pPr marL="16573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4pPr>
      <a:lvl5pPr marL="21145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63000">
              <a:schemeClr val="bg1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28588" y="658022"/>
            <a:ext cx="8886825" cy="5867322"/>
          </a:xfrm>
          <a:prstGeom prst="roundRect">
            <a:avLst>
              <a:gd name="adj" fmla="val 19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1176" y="202630"/>
            <a:ext cx="857929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884368" y="6492875"/>
            <a:ext cx="1203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9970" y="6494041"/>
            <a:ext cx="965646" cy="363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CBF8-7565-4B18-91EA-49D74B18F1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50" name="Picture 2" descr="C:\Users\ADmin\Pictures\KIST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01" y="187335"/>
            <a:ext cx="1740179" cy="4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just" defTabSz="914400" rtl="0" eaLnBrk="1" latinLnBrk="1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산돌고딕 M" panose="02030504000101010101" pitchFamily="18" charset="-127"/>
          <a:ea typeface="산돌고딕 M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2pPr>
      <a:lvl3pPr marL="12001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3pPr>
      <a:lvl4pPr marL="16573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4pPr>
      <a:lvl5pPr marL="21145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" y="1190902"/>
            <a:ext cx="9144000" cy="1109985"/>
          </a:xfrm>
        </p:spPr>
        <p:txBody>
          <a:bodyPr/>
          <a:lstStyle/>
          <a:p>
            <a:pPr algn="ctr"/>
            <a:r>
              <a:rPr lang="en-US" altLang="ko-KR" sz="2800" dirty="0"/>
              <a:t>result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sz="quarter" idx="13"/>
          </p:nvPr>
        </p:nvSpPr>
        <p:spPr>
          <a:xfrm>
            <a:off x="251520" y="5373216"/>
            <a:ext cx="8712968" cy="1224136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altLang="ko-KR" dirty="0"/>
              <a:t>Computer Vision &amp; Multimedia LAB</a:t>
            </a:r>
          </a:p>
          <a:p>
            <a:pPr marL="0" indent="0" algn="r">
              <a:buNone/>
            </a:pPr>
            <a:r>
              <a:rPr lang="en-US" altLang="ko-KR" dirty="0"/>
              <a:t>Jiyun Joo</a:t>
            </a:r>
          </a:p>
          <a:p>
            <a:pPr marL="0" indent="0" algn="r">
              <a:buNone/>
            </a:pPr>
            <a:r>
              <a:rPr lang="en-US" altLang="ko-KR" dirty="0"/>
              <a:t>2018-02-01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6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5 ,model 1,2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4CBEC2E5-C161-4927-AD63-ACFEB9DEE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1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5 ,model 1,2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 descr="개체, 체커이(가) 표시된 사진&#10;&#10;자동 생성된 설명">
            <a:extLst>
              <a:ext uri="{FF2B5EF4-FFF2-40B4-BE49-F238E27FC236}">
                <a16:creationId xmlns:a16="http://schemas.microsoft.com/office/drawing/2014/main" id="{CC357E12-1E32-4B2E-BF12-F40A83EDC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3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6 ,model 17,18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9899C347-6EE5-4A71-B0F5-048A83E2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6 ,model 17,18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941C3EE2-8175-42F5-A757-F82B0E934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7 ,model 11,12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7" descr="개체, 화장품, 세면도구, 팔레트이(가) 표시된 사진&#10;&#10;자동 생성된 설명">
            <a:extLst>
              <a:ext uri="{FF2B5EF4-FFF2-40B4-BE49-F238E27FC236}">
                <a16:creationId xmlns:a16="http://schemas.microsoft.com/office/drawing/2014/main" id="{E1823F17-0017-4DB5-A10D-FA945D82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9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7 ,model 11,12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9" name="그림 8" descr="개체, 세면도구, 화장품, 팔레트이(가) 표시된 사진&#10;&#10;자동 생성된 설명">
            <a:extLst>
              <a:ext uri="{FF2B5EF4-FFF2-40B4-BE49-F238E27FC236}">
                <a16:creationId xmlns:a16="http://schemas.microsoft.com/office/drawing/2014/main" id="{87DACFE2-60D1-4861-B736-FD30345D2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8 ,model 11,12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그림 7" descr="개체, 화장품, 세면도구, 팔레트이(가) 표시된 사진&#10;&#10;자동 생성된 설명">
            <a:extLst>
              <a:ext uri="{FF2B5EF4-FFF2-40B4-BE49-F238E27FC236}">
                <a16:creationId xmlns:a16="http://schemas.microsoft.com/office/drawing/2014/main" id="{591D2882-D6F0-4058-B136-DCB5733E7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4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8 ,model 11,12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6" descr="개체, 세면도구, 화장품, 팔레트이(가) 표시된 사진&#10;&#10;자동 생성된 설명">
            <a:extLst>
              <a:ext uri="{FF2B5EF4-FFF2-40B4-BE49-F238E27FC236}">
                <a16:creationId xmlns:a16="http://schemas.microsoft.com/office/drawing/2014/main" id="{AEC96BA9-A652-45B9-BB35-B58A489E5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3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9 ,model 1,2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0" name="그림 9" descr="개체, 체커이(가) 표시된 사진&#10;&#10;자동 생성된 설명">
            <a:extLst>
              <a:ext uri="{FF2B5EF4-FFF2-40B4-BE49-F238E27FC236}">
                <a16:creationId xmlns:a16="http://schemas.microsoft.com/office/drawing/2014/main" id="{0B323D26-5C80-4D2A-BDFA-D5CCA9EE4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9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9 ,model 1,2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그림 6" descr="개체, 의류이(가) 표시된 사진&#10;&#10;자동 생성된 설명">
            <a:extLst>
              <a:ext uri="{FF2B5EF4-FFF2-40B4-BE49-F238E27FC236}">
                <a16:creationId xmlns:a16="http://schemas.microsoft.com/office/drawing/2014/main" id="{6DA0F9A2-15C1-470E-B9E9-BB108A24E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8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1 ,model 7,8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11740B-0776-4598-8E36-71D24A95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F9DEB-3437-4CB8-B1E8-B5F50C3865D0}"/>
              </a:ext>
            </a:extLst>
          </p:cNvPr>
          <p:cNvSpPr txBox="1"/>
          <p:nvPr/>
        </p:nvSpPr>
        <p:spPr>
          <a:xfrm>
            <a:off x="162784" y="8107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makeup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F4D17-9AAD-4E2B-AB06-1A7ABD0EEA7E}"/>
              </a:ext>
            </a:extLst>
          </p:cNvPr>
          <p:cNvSpPr txBox="1"/>
          <p:nvPr/>
        </p:nvSpPr>
        <p:spPr>
          <a:xfrm>
            <a:off x="6156176" y="8107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Model’s output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4CBD-4011-42AF-BA15-E351C27B68EE}"/>
              </a:ext>
            </a:extLst>
          </p:cNvPr>
          <p:cNvSpPr txBox="1"/>
          <p:nvPr/>
        </p:nvSpPr>
        <p:spPr>
          <a:xfrm>
            <a:off x="2987824" y="810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Blending output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F416B-3F60-4204-A373-3A0609A5668A}"/>
              </a:ext>
            </a:extLst>
          </p:cNvPr>
          <p:cNvSpPr txBox="1"/>
          <p:nvPr/>
        </p:nvSpPr>
        <p:spPr>
          <a:xfrm>
            <a:off x="7879186" y="8107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Makeup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6D6F06-F678-477C-9321-4263FA729F61}"/>
              </a:ext>
            </a:extLst>
          </p:cNvPr>
          <p:cNvSpPr/>
          <p:nvPr/>
        </p:nvSpPr>
        <p:spPr>
          <a:xfrm>
            <a:off x="162784" y="1155294"/>
            <a:ext cx="1326804" cy="4779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5E7C32-A5E3-4A7D-9AD6-D233B317C0A8}"/>
              </a:ext>
            </a:extLst>
          </p:cNvPr>
          <p:cNvSpPr/>
          <p:nvPr/>
        </p:nvSpPr>
        <p:spPr>
          <a:xfrm>
            <a:off x="1489588" y="1180036"/>
            <a:ext cx="4954620" cy="4754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2543EF-3637-4FA5-96A9-4ED58FE60233}"/>
              </a:ext>
            </a:extLst>
          </p:cNvPr>
          <p:cNvSpPr/>
          <p:nvPr/>
        </p:nvSpPr>
        <p:spPr>
          <a:xfrm>
            <a:off x="6435844" y="1180036"/>
            <a:ext cx="1218568" cy="4754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93397C-3630-4404-BC19-F409225A9380}"/>
              </a:ext>
            </a:extLst>
          </p:cNvPr>
          <p:cNvSpPr/>
          <p:nvPr/>
        </p:nvSpPr>
        <p:spPr>
          <a:xfrm>
            <a:off x="7654411" y="1180035"/>
            <a:ext cx="1324869" cy="4754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8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10 ,model 5,6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D9E14AF8-8479-4B8C-890A-20686954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59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10 ,model 5,6 – new mask, small model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88ECED50-54A4-4325-9E86-47EF655AD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5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11 ,model 11,12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 descr="개체, 의류이(가) 표시된 사진&#10;&#10;자동 생성된 설명">
            <a:extLst>
              <a:ext uri="{FF2B5EF4-FFF2-40B4-BE49-F238E27FC236}">
                <a16:creationId xmlns:a16="http://schemas.microsoft.com/office/drawing/2014/main" id="{FB1BABFE-0662-48E0-85DC-78806097A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2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11 ,model 11,12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그림 5" descr="의류이(가) 표시된 사진&#10;&#10;자동 생성된 설명">
            <a:extLst>
              <a:ext uri="{FF2B5EF4-FFF2-40B4-BE49-F238E27FC236}">
                <a16:creationId xmlns:a16="http://schemas.microsoft.com/office/drawing/2014/main" id="{29B01FE1-FCF1-41A4-B8A1-A34ECC147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5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12 ,model 11,12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6F0BB3D4-53F3-4717-9926-2846D297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7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12 ,model 11,12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 descr="의류이(가) 표시된 사진&#10;&#10;자동 생성된 설명">
            <a:extLst>
              <a:ext uri="{FF2B5EF4-FFF2-40B4-BE49-F238E27FC236}">
                <a16:creationId xmlns:a16="http://schemas.microsoft.com/office/drawing/2014/main" id="{4E5F1198-0420-4915-9FB8-4F5ACBB2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86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7089" y="2886035"/>
            <a:ext cx="278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4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1 ,model 7,8 – new</a:t>
            </a:r>
            <a:r>
              <a:rPr lang="ko-KR" altLang="en-US" dirty="0"/>
              <a:t> </a:t>
            </a:r>
            <a:r>
              <a:rPr lang="en-US" altLang="ko-KR" dirty="0"/>
              <a:t>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 descr="커튼, 의류이(가) 표시된 사진&#10;&#10;자동 생성된 설명">
            <a:extLst>
              <a:ext uri="{FF2B5EF4-FFF2-40B4-BE49-F238E27FC236}">
                <a16:creationId xmlns:a16="http://schemas.microsoft.com/office/drawing/2014/main" id="{BCE775C7-306C-46E2-8855-72B0A6FD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6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2, model 3,4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" name="그림 9" descr="의류, 개체이(가) 표시된 사진&#10;&#10;자동 생성된 설명">
            <a:extLst>
              <a:ext uri="{FF2B5EF4-FFF2-40B4-BE49-F238E27FC236}">
                <a16:creationId xmlns:a16="http://schemas.microsoft.com/office/drawing/2014/main" id="{F2EFD026-3E98-4C8C-AE4D-7D5F0FAE6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2, model 3,4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 descr="의류이(가) 표시된 사진&#10;&#10;자동 생성된 설명">
            <a:extLst>
              <a:ext uri="{FF2B5EF4-FFF2-40B4-BE49-F238E27FC236}">
                <a16:creationId xmlns:a16="http://schemas.microsoft.com/office/drawing/2014/main" id="{BC6B8AF4-3894-44C1-BB56-93ABE689E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1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3 ,model 7,8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82E3DB-081C-4B88-AB2E-87ED241D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5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3 ,model 7,8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그림 8" descr="의류, 커튼이(가) 표시된 사진&#10;&#10;자동 생성된 설명">
            <a:extLst>
              <a:ext uri="{FF2B5EF4-FFF2-40B4-BE49-F238E27FC236}">
                <a16:creationId xmlns:a16="http://schemas.microsoft.com/office/drawing/2014/main" id="{05B5316E-79C1-4239-88C8-D4364624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1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4 ,model 1,2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D5EF586C-E9A8-48A0-B4C6-8CB172FC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199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1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Lipstick 4 ,model 1,2 – new mask, small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64" y="894318"/>
            <a:ext cx="8568952" cy="6495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9" name="그림 8" descr="개체, 체커이(가) 표시된 사진&#10;&#10;자동 생성된 설명">
            <a:extLst>
              <a:ext uri="{FF2B5EF4-FFF2-40B4-BE49-F238E27FC236}">
                <a16:creationId xmlns:a16="http://schemas.microsoft.com/office/drawing/2014/main" id="{346082B8-7F1A-4AB1-99E7-8C89721A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269000"/>
            <a:ext cx="871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6291"/>
      </p:ext>
    </p:extLst>
  </p:cSld>
  <p:clrMapOvr>
    <a:masterClrMapping/>
  </p:clrMapOvr>
</p:sld>
</file>

<file path=ppt/theme/theme1.xml><?xml version="1.0" encoding="utf-8"?>
<a:theme xmlns:a="http://schemas.openxmlformats.org/drawingml/2006/main" name="hg-inh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-H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IST-H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hg-inha</Template>
  <TotalTime>55484</TotalTime>
  <Words>237</Words>
  <Application>Microsoft Office PowerPoint</Application>
  <PresentationFormat>화면 슬라이드 쇼(4:3)</PresentationFormat>
  <Paragraphs>61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Myriad Pro</vt:lpstr>
      <vt:lpstr>맑은 고딕</vt:lpstr>
      <vt:lpstr>산돌고딕 M</vt:lpstr>
      <vt:lpstr>Arial</vt:lpstr>
      <vt:lpstr>Calibri</vt:lpstr>
      <vt:lpstr>Wingdings</vt:lpstr>
      <vt:lpstr>hg-inha</vt:lpstr>
      <vt:lpstr>INHA-HG</vt:lpstr>
      <vt:lpstr>KIST-HG</vt:lpstr>
      <vt:lpstr>result</vt:lpstr>
      <vt:lpstr>Lipstick 1 ,model 7,8</vt:lpstr>
      <vt:lpstr>Lipstick 1 ,model 7,8 – new mask, small model</vt:lpstr>
      <vt:lpstr>Lipstick 2, model 3,4</vt:lpstr>
      <vt:lpstr>Lipstick 2, model 3,4 – new mask, small model</vt:lpstr>
      <vt:lpstr>Lipstick 3 ,model 7,8</vt:lpstr>
      <vt:lpstr>Lipstick 3 ,model 7,8 – new mask, small model</vt:lpstr>
      <vt:lpstr>Lipstick 4 ,model 1,2</vt:lpstr>
      <vt:lpstr>Lipstick 4 ,model 1,2 – new mask, small model</vt:lpstr>
      <vt:lpstr>Lipstick 5 ,model 1,2</vt:lpstr>
      <vt:lpstr>Lipstick 5 ,model 1,2 – new mask, small model</vt:lpstr>
      <vt:lpstr>Lipstick 6 ,model 17,18</vt:lpstr>
      <vt:lpstr>Lipstick 6 ,model 17,18 – new mask, small model</vt:lpstr>
      <vt:lpstr>Lipstick 7 ,model 11,12</vt:lpstr>
      <vt:lpstr>Lipstick 7 ,model 11,12 – new mask, small model</vt:lpstr>
      <vt:lpstr>Lipstick 8 ,model 11,12</vt:lpstr>
      <vt:lpstr>Lipstick 8 ,model 11,12 – new mask, small model</vt:lpstr>
      <vt:lpstr>Lipstick 9 ,model 1,2</vt:lpstr>
      <vt:lpstr>Lipstick 9 ,model 1,2 – new mask, small model</vt:lpstr>
      <vt:lpstr>Lipstick 10 ,model 5,6</vt:lpstr>
      <vt:lpstr>Lipstick 10 ,model 5,6 – new mask, small model </vt:lpstr>
      <vt:lpstr>Lipstick 11 ,model 11,12</vt:lpstr>
      <vt:lpstr>Lipstick 11 ,model 11,12 – new mask, small model</vt:lpstr>
      <vt:lpstr>Lipstick 12 ,model 11,12</vt:lpstr>
      <vt:lpstr>Lipstick 12 ,model 11,12 – new mask, small model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jiyun joo</cp:lastModifiedBy>
  <cp:revision>1452</cp:revision>
  <dcterms:created xsi:type="dcterms:W3CDTF">2016-03-23T01:24:05Z</dcterms:created>
  <dcterms:modified xsi:type="dcterms:W3CDTF">2020-03-09T06:24:29Z</dcterms:modified>
</cp:coreProperties>
</file>