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38" r:id="rId3"/>
    <p:sldId id="422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42" r:id="rId12"/>
    <p:sldId id="434" r:id="rId13"/>
    <p:sldId id="443" r:id="rId14"/>
    <p:sldId id="435" r:id="rId15"/>
    <p:sldId id="436" r:id="rId16"/>
    <p:sldId id="437" r:id="rId17"/>
    <p:sldId id="444" r:id="rId18"/>
    <p:sldId id="439" r:id="rId19"/>
    <p:sldId id="393" r:id="rId20"/>
    <p:sldId id="426" r:id="rId21"/>
    <p:sldId id="44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1A5"/>
    <a:srgbClr val="E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6741762" y="4712426"/>
            <a:ext cx="3037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데이터융합</a:t>
            </a:r>
            <a:r>
              <a:rPr lang="en-US" altLang="ko-KR" sz="2400" dirty="0">
                <a:solidFill>
                  <a:srgbClr val="0070C0"/>
                </a:solidFill>
              </a:rPr>
              <a:t>SW</a:t>
            </a:r>
            <a:r>
              <a:rPr lang="ko-KR" altLang="en-US" sz="2400" dirty="0">
                <a:solidFill>
                  <a:srgbClr val="0070C0"/>
                </a:solidFill>
              </a:rPr>
              <a:t>과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ko-KR" altLang="en-US" sz="2400" dirty="0" err="1" smtClean="0">
                <a:solidFill>
                  <a:srgbClr val="0070C0"/>
                </a:solidFill>
              </a:rPr>
              <a:t>주나현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2790299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err="1" smtClean="0">
                <a:solidFill>
                  <a:srgbClr val="0070C0"/>
                </a:solidFill>
              </a:rPr>
              <a:t>리눅스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 프로그래밍 </a:t>
            </a:r>
            <a:r>
              <a:rPr lang="en-US" altLang="ko-KR" sz="5400" b="1" dirty="0">
                <a:solidFill>
                  <a:srgbClr val="0070C0"/>
                </a:solidFill>
              </a:rPr>
              <a:t>7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강 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" y="2626508"/>
            <a:ext cx="5053718" cy="192750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13107" y="1639174"/>
            <a:ext cx="45492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-t2 168.126.63.1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명령어는 주어진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보내어 네트워크 연결을 테스트하는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여기서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-t2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옵션은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전송에 대한 제한 시간을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초로 설정하는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옵션이다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따라서 이 명령어를 실행하면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168.126.63.1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초 간격으로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보내어 해당 주소로의 연결 상태를 확인할 수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2000" b="0" i="0" dirty="0">
              <a:solidFill>
                <a:srgbClr val="0070C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23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" y="2646680"/>
            <a:ext cx="5053718" cy="21338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13107" y="2974965"/>
            <a:ext cx="4549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">
              <a:lnSpc>
                <a:spcPct val="150000"/>
              </a:lnSpc>
              <a:spcBef>
                <a:spcPts val="5"/>
              </a:spcBef>
            </a:pPr>
            <a:r>
              <a:rPr lang="en-US" altLang="ko-KR" sz="2000" spc="-125" dirty="0" smtClean="0">
                <a:solidFill>
                  <a:srgbClr val="0070C0"/>
                </a:solidFill>
                <a:latin typeface="+mn-ea"/>
                <a:cs typeface="Book Antiqua"/>
              </a:rPr>
              <a:t>ping –a</a:t>
            </a:r>
            <a:r>
              <a:rPr lang="ko-KR" altLang="en-US" sz="2000" spc="-125" dirty="0" smtClean="0">
                <a:solidFill>
                  <a:srgbClr val="0070C0"/>
                </a:solidFill>
                <a:latin typeface="+mn-ea"/>
                <a:cs typeface="Book Antiqua"/>
              </a:rPr>
              <a:t>명령어는 </a:t>
            </a:r>
            <a:r>
              <a:rPr lang="en-US" altLang="ko-KR" sz="2000" spc="-125" dirty="0" smtClean="0">
                <a:solidFill>
                  <a:srgbClr val="0070C0"/>
                </a:solidFill>
                <a:latin typeface="+mn-ea"/>
                <a:cs typeface="Book Antiqua"/>
              </a:rPr>
              <a:t>IP</a:t>
            </a:r>
            <a:r>
              <a:rPr lang="ko-KR" altLang="en-US" sz="2000" spc="-12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주소를 </a:t>
            </a:r>
            <a:r>
              <a:rPr lang="ko-KR" altLang="en-US" sz="2000" spc="-1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알아보기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위하여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많이 </a:t>
            </a:r>
            <a:r>
              <a:rPr lang="ko-KR" altLang="en-US" sz="2000" spc="-165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r>
              <a:rPr lang="en-US" altLang="ko-KR" sz="2000" spc="-165" dirty="0" smtClean="0">
                <a:solidFill>
                  <a:srgbClr val="0070C0"/>
                </a:solidFill>
                <a:latin typeface="+mn-ea"/>
                <a:cs typeface="Book Antiqua"/>
              </a:rPr>
              <a:t>(DNS</a:t>
            </a:r>
            <a:r>
              <a:rPr lang="ko-KR" altLang="en-US" sz="2000" spc="-16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</a:t>
            </a:r>
            <a:r>
              <a:rPr lang="ko-KR" altLang="en-US" sz="2000" spc="-13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45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반응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테스트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등</a:t>
            </a:r>
            <a:r>
              <a:rPr lang="en-US" altLang="ko-KR" sz="2000" spc="-110" dirty="0" smtClean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r>
              <a:rPr lang="ko-KR" altLang="en-US" sz="2000" spc="-110" dirty="0" smtClean="0">
                <a:solidFill>
                  <a:srgbClr val="0070C0"/>
                </a:solidFill>
                <a:latin typeface="+mn-ea"/>
                <a:cs typeface="Book Antiqua"/>
              </a:rPr>
              <a:t>한다</a:t>
            </a:r>
            <a:r>
              <a:rPr lang="en-US" altLang="ko-KR" sz="2000" spc="-110" dirty="0" smtClean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52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9" y="3283011"/>
            <a:ext cx="5506217" cy="86123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26970" y="2193446"/>
            <a:ext cx="47258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-c 2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168.126.63.1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는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주어진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보내어 네트워크 연결을 테스트하는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여기서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-c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옵션은 보내는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수를 지정하는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옵션으로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위의 명령어에서는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-c 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를 사용하여 총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보내도록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설정했다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5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8" y="2700095"/>
            <a:ext cx="5506218" cy="202706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26970" y="2700095"/>
            <a:ext cx="4725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l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168.126.63.1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은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168.126.63.1 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바이트 데이터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보내고 응답 시간을 측정하는 데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사용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45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2743544"/>
            <a:ext cx="4829849" cy="16861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705379" y="26468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-s 10 192.168.63.1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크기를 지정하는 옵션인데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여기서는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크기를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바이트로 지정하여 해당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7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2377304"/>
            <a:ext cx="7582958" cy="15623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7438" y="4293014"/>
            <a:ext cx="98976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 명령어는 현재 활성화된 네트워크 연결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라우팅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테이블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네트워크 인터페이스 등과 관련된 정보를 보여줍니다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8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2105345"/>
            <a:ext cx="7354326" cy="2067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9439" y="4292762"/>
            <a:ext cx="11054728" cy="146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">
              <a:lnSpc>
                <a:spcPct val="150000"/>
              </a:lnSpc>
              <a:spcBef>
                <a:spcPts val="120"/>
              </a:spcBef>
            </a:pP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netstat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a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실행하면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현재</a:t>
            </a:r>
            <a:r>
              <a:rPr lang="ko-KR" altLang="en-US" sz="2000" spc="-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서버와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연결되거나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연결될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목록을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프로토콜과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함께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spcBef>
                <a:spcPts val="175"/>
              </a:spcBef>
            </a:pP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모두 </a:t>
            </a:r>
            <a:r>
              <a:rPr lang="ko-KR" altLang="en-US" sz="2000" spc="-1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r>
              <a:rPr lang="en-US" altLang="ko-KR" sz="2000" spc="-114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endParaRPr lang="en-US" altLang="ko-KR" sz="2000" spc="-114" dirty="0" smtClean="0">
              <a:solidFill>
                <a:srgbClr val="0070C0"/>
              </a:solidFill>
              <a:latin typeface="+mn-ea"/>
              <a:cs typeface="Book Antiqua"/>
            </a:endParaRPr>
          </a:p>
          <a:p>
            <a:pPr>
              <a:lnSpc>
                <a:spcPct val="150000"/>
              </a:lnSpc>
              <a:spcBef>
                <a:spcPts val="175"/>
              </a:spcBef>
            </a:pPr>
            <a:r>
              <a:rPr lang="en-US" altLang="ko-KR" sz="2000" spc="-120" dirty="0" smtClean="0">
                <a:solidFill>
                  <a:srgbClr val="0070C0"/>
                </a:solidFill>
                <a:latin typeface="+mn-ea"/>
                <a:cs typeface="Book Antiqua"/>
              </a:rPr>
              <a:t>-</a:t>
            </a:r>
            <a:r>
              <a:rPr lang="en-US" altLang="ko-KR" sz="2000" spc="-120" dirty="0">
                <a:solidFill>
                  <a:srgbClr val="0070C0"/>
                </a:solidFill>
                <a:latin typeface="+mn-ea"/>
                <a:cs typeface="Book Antiqua"/>
              </a:rPr>
              <a:t>a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옵션을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주면 </a:t>
            </a:r>
            <a:r>
              <a:rPr lang="ko-KR" altLang="en-US" sz="2000" spc="-12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연결되었거나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연결을 기다리  </a:t>
            </a:r>
            <a:r>
              <a:rPr lang="ko-KR" altLang="en-US" sz="2000" spc="-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는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목록을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모두</a:t>
            </a:r>
            <a:r>
              <a:rPr lang="ko-KR" altLang="en-US" sz="2000" spc="2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6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456797" y="2731309"/>
            <a:ext cx="4561723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">
              <a:lnSpc>
                <a:spcPct val="150000"/>
              </a:lnSpc>
              <a:spcBef>
                <a:spcPts val="195"/>
              </a:spcBef>
            </a:pP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netstat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-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a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실행하면 </a:t>
            </a:r>
            <a:r>
              <a:rPr lang="ko-KR" altLang="en-US" sz="2000" spc="-90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통상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목록이 </a:t>
            </a:r>
            <a:r>
              <a:rPr lang="ko-KR" altLang="en-US" sz="2000" spc="-1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서버이름이 </a:t>
            </a:r>
            <a:r>
              <a:rPr lang="ko-KR" altLang="en-US" sz="2000" spc="-12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나오는데</a:t>
            </a:r>
            <a:r>
              <a:rPr lang="en-US" altLang="ko-KR" sz="2000" spc="-120" dirty="0" smtClean="0">
                <a:solidFill>
                  <a:srgbClr val="0070C0"/>
                </a:solidFill>
                <a:latin typeface="+mn-ea"/>
                <a:cs typeface="Book Antiqua"/>
              </a:rPr>
              <a:t>,</a:t>
            </a:r>
          </a:p>
          <a:p>
            <a:pPr marL="132080">
              <a:lnSpc>
                <a:spcPct val="150000"/>
              </a:lnSpc>
              <a:spcBef>
                <a:spcPts val="195"/>
              </a:spcBef>
            </a:pPr>
            <a:r>
              <a:rPr lang="en-US" altLang="ko-KR" sz="2000" spc="-120" dirty="0" smtClean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40" dirty="0">
                <a:solidFill>
                  <a:srgbClr val="0070C0"/>
                </a:solidFill>
                <a:latin typeface="+mn-ea"/>
                <a:cs typeface="Book Antiqua"/>
              </a:rPr>
              <a:t>-n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옵션을</a:t>
            </a:r>
            <a:r>
              <a:rPr lang="ko-KR" altLang="en-US" sz="2000" spc="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0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주면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20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서버이름대신 </a:t>
            </a:r>
            <a:r>
              <a:rPr lang="en-US" altLang="ko-KR" sz="2000" spc="-125" dirty="0" err="1">
                <a:solidFill>
                  <a:srgbClr val="0070C0"/>
                </a:solidFill>
                <a:latin typeface="+mn-ea"/>
                <a:cs typeface="Book Antiqua"/>
              </a:rPr>
              <a:t>ip</a:t>
            </a:r>
            <a:r>
              <a:rPr lang="ko-KR" altLang="en-US" sz="2000" spc="-12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주소가</a:t>
            </a:r>
            <a:r>
              <a:rPr lang="ko-KR" altLang="en-US" sz="2000" spc="2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보임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105719"/>
            <a:ext cx="4440781" cy="53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086151"/>
            <a:ext cx="4767000" cy="54670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39" y="1086151"/>
            <a:ext cx="4563895" cy="54670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84741" y="2511316"/>
            <a:ext cx="1910767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">
              <a:lnSpc>
                <a:spcPct val="150000"/>
              </a:lnSpc>
              <a:spcBef>
                <a:spcPts val="5"/>
              </a:spcBef>
            </a:pP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서버와 </a:t>
            </a:r>
            <a:r>
              <a:rPr lang="ko-KR" altLang="en-US" sz="2000" spc="-1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연결되었던 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혹은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연결을 </a:t>
            </a:r>
            <a:r>
              <a:rPr lang="ko-KR" altLang="en-US" sz="2000" spc="-1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기다리는 </a:t>
            </a:r>
            <a:r>
              <a:rPr lang="ko-KR" altLang="en-US" sz="2000" spc="-10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목록을</a:t>
            </a:r>
            <a:r>
              <a:rPr lang="ko-KR" altLang="en-US" sz="2000" spc="-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spc="-130" dirty="0">
                <a:solidFill>
                  <a:srgbClr val="0070C0"/>
                </a:solidFill>
                <a:latin typeface="+mn-ea"/>
                <a:cs typeface="Book Antiqua"/>
              </a:rPr>
              <a:t>IP</a:t>
            </a:r>
            <a:r>
              <a:rPr lang="ko-KR" altLang="en-US" sz="2000" spc="-130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주소</a:t>
            </a:r>
            <a:r>
              <a:rPr lang="ko-KR" altLang="en-US" sz="2000" spc="-45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 </a:t>
            </a:r>
            <a:r>
              <a:rPr lang="ko-KR" altLang="en-US" sz="2000" spc="-1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바꾸어서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보임</a:t>
            </a:r>
            <a:r>
              <a:rPr lang="en-US" altLang="ko-KR" sz="2000" spc="-110" dirty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4004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150682" y="21201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76759" y="344226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01365" y="320624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>
                <a:ln w="15875">
                  <a:noFill/>
                </a:ln>
                <a:solidFill>
                  <a:srgbClr val="0070C0"/>
                </a:solidFill>
              </a:rPr>
              <a:t>필</a:t>
            </a: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실습하기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58379" y="1967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32353" y="31913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35033" y="38608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1137138"/>
            <a:ext cx="4106548" cy="5341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137139"/>
            <a:ext cx="4114894" cy="53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58379" y="1967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32353" y="31913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35033" y="38608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4" y="1053423"/>
            <a:ext cx="4198286" cy="5422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60" y="1053424"/>
            <a:ext cx="4171083" cy="5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934871" y="2487023"/>
            <a:ext cx="7517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netplan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/00-installer-config.yaml: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netplan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이라는 네트워크 설정 도구를 이용하여 네트워크 설정 파일을 저장하는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위치로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vi ∙/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netplan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/00-installer-config.yaml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실행하면 해당 파일을 열어서 수정할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수정 후 저장하면 변경된 네트워크 설정이 적용됩니다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이를 통해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라우팅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등의 네트워크 설정을 변경할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3439" y="1198848"/>
            <a:ext cx="2930118" cy="5253680"/>
            <a:chOff x="587439" y="1265049"/>
            <a:chExt cx="2930118" cy="52536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39" y="1265049"/>
              <a:ext cx="2930117" cy="20328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39" y="1450041"/>
              <a:ext cx="2930118" cy="5068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2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57364" y="21245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131693" y="1388114"/>
            <a:ext cx="45741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etplan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apply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네트워크 설정을 적용한 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ifconfig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실행하면 현재 시스템에 설치된 네트워크 인터페이스에 대한 정보를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보여준다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-c4 168.126.63.1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168.126.63.1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4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보내는 명령어입니다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 명령어를 실행하면 해당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ping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보내서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목적지 호스트가 도달 가능한지 여부를 확인할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1427567"/>
            <a:ext cx="6296025" cy="506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" y="1218018"/>
            <a:ext cx="6296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9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1265049"/>
            <a:ext cx="6592220" cy="35628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7439" y="4956570"/>
            <a:ext cx="11072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ifconfig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-a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실행하면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시스템에 설치된 모든 네트워크 인터페이스의 이름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MAC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네트워크 마스크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전송량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수신량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등의 정보가 출력됩니다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 정보를 통해 시스템에 설치된 모든 네트워크 인터페이스의 상태를 확인할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3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0046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2169354"/>
            <a:ext cx="6468378" cy="1914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3439" y="4326193"/>
            <a:ext cx="11172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ifconfig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enp0s3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실행하면 해당 네트워크 인터페이스의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MAC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네트워크 마스크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전송량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수신량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등의 정보를 확인할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 정보를 통해 해당 네트워크 인터페이스의 상태를 파악할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7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3439" y="1732035"/>
            <a:ext cx="6878010" cy="2638794"/>
            <a:chOff x="800100" y="1686823"/>
            <a:chExt cx="6878010" cy="26387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686823"/>
              <a:ext cx="6878010" cy="81450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2458456"/>
              <a:ext cx="6878010" cy="186716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623440" y="4537261"/>
            <a:ext cx="111720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enp0s3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인터페이스에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192.168.1.10 IP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주소가 할당되고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255.255.255.0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네트워크 마스크가 설정되며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up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인해서 인터페이스가 활성화된다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58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462756"/>
            <a:ext cx="5839640" cy="9907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1438" y="3852281"/>
            <a:ext cx="98146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ip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route add 192.168.1.0/24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dev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enp0s3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192.168.1.0/24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대역으로의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전달을 위해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enp0s3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인터페이스를 사용하도록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라우팅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테이블을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추가하는 명령어다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추가한다음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확인하기 위해서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라우팅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테이블을 보여주는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ip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route show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입력하면 추가가 된 것을 알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155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3439" y="1989690"/>
            <a:ext cx="5763430" cy="2074011"/>
            <a:chOff x="731438" y="2233530"/>
            <a:chExt cx="5763430" cy="207401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39" y="2233530"/>
              <a:ext cx="5763429" cy="117173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38" y="3350161"/>
              <a:ext cx="5763429" cy="957380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31438" y="4547795"/>
            <a:ext cx="9906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ip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route add 192.168.1.0/24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dev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enp0s3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192.168.1.0/24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대역으로의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패킷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전달을 위해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enp0s3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인터페이스를 사용하도록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라우팅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테이블을 추가하는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3362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531</Words>
  <Application>Microsoft Office PowerPoint</Application>
  <PresentationFormat>와이드스크린</PresentationFormat>
  <Paragraphs>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함초롬바탕</vt:lpstr>
      <vt:lpstr>Arial</vt:lpstr>
      <vt:lpstr>Book Antiqua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127</cp:revision>
  <dcterms:created xsi:type="dcterms:W3CDTF">2023-01-25T15:29:29Z</dcterms:created>
  <dcterms:modified xsi:type="dcterms:W3CDTF">2023-04-17T10:40:38Z</dcterms:modified>
</cp:coreProperties>
</file>